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62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B743-6339-B64C-85E5-F0E48B78E78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7295-D085-2E46-AED0-016F26D4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7295-D085-2E46-AED0-016F26D40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8108-10CF-5C43-9DFB-C2A18BC1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EC06-849E-A64F-B872-4CBACF78B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54F4-A41A-F24D-AF6C-B1604C8D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1E7B-FE84-AF4F-A44C-52170FBE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870-D144-9649-A184-19BB5024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52AB-4713-3C4C-A5F8-13643173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F8A2-FA51-984B-8CF8-FFB76D7FB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7A0B-7FD2-9941-AFD7-AF848993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046F-A9EC-174C-BE85-93F4B946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8794-2C0D-CD4E-A9BF-1F89BAB3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B8C5-00B4-4F45-8B2E-E2F6CDA3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95A01-3DBA-AC47-8109-AB64A841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B5AD-2CB2-C24A-8C11-C7F16AA9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9A60-D83B-9743-9973-C53F19D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A590-3202-604B-BFBB-1C19510B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6A0B-9364-D94B-AB3A-B731776C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A885-0CFB-5448-BCAD-0FBB9D20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C8E7-7737-0345-B1FC-8B8D378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B66E-41E5-1A4C-9235-F23A21B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45E5-EF69-B649-B40E-A252DB1A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7C9-BFE4-FA40-A86C-6FDDA72D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9C43-267B-044D-B5B7-DA5A53FD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23B7-54BA-1745-B95C-9AA7F20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E646-74CB-3547-B7F8-D53D00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2B0E-C2F0-7541-9E7C-49BEA347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487B-C712-2846-95D1-3B5B78C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44DE-3EC5-3C46-9905-AACFC39E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4303-6EE5-664F-BDF0-437B97786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08B4-B192-6048-B25A-AABA1914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E6E3-00D4-DC4C-A95F-FA1B403C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2B43F-F731-C246-9CE5-2907798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0883-7506-4441-A3D2-B4520218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AA38-CAEC-3F48-B030-ABFD475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A00F-7A35-944E-BF5B-3C291A86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F55A3-B80A-074F-AFD4-EB822602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11E04-5D5F-A544-9005-8A0FFA2AE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73E69-E88E-1242-A50D-184787FF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2EB1D-B95D-E242-BF1B-70A9A437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E2CCB-2206-0D49-914D-6FF3B48B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C5BD-5CEA-C047-BA8E-C22D0EA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41CE-1EFE-F34E-A8AA-BC22B12F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304E-0F96-0944-B25B-13043024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0955-7675-7546-AFD9-61CBD583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82CF1-E545-B848-AD88-76858299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8E7E-20CD-9044-88FD-E3BA282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4468-3415-F641-8C52-C0E5EA8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EF22-498D-724E-BAD7-28A8B635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E30B-5B2E-B347-8BDE-15A0A489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6B4F-D524-8247-8DEB-809129DD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D52B-EE9D-AA48-BD58-4A84F794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D119-677C-DA41-8B47-C6A54475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CBE7-3412-524D-96F5-772F02E3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74-A22C-4E49-9337-CDE3D5DD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FC0D2-E668-8A43-9D95-2EF2C749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5163-E344-1C4A-8C46-DA4B12A6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2475-41AD-FA49-B806-B2F84CAA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5E08-9933-A447-9D1A-E699F4F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9B956-C7FA-FC4D-BA7B-B2D793AB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EFDDD-5497-DF44-A41C-AA29CD6E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F34D-26B9-3844-8AD8-D59CDCBE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1821-9167-7045-B8BA-57E6BB9B6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090F-0C62-134E-AA28-3C8DF2BD0B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93E2-E4D6-DF4A-AC4F-F7E1BFF2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6088-297B-8443-8056-149C29AF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12C7-FB56-7D40-AC06-1F366406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02FD7-576D-3C46-BEDA-63DDCA15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68" y="477998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 dirty="0">
                <a:latin typeface="Arial" panose="020B0604020202020204" pitchFamily="34" charset="0"/>
                <a:cs typeface="Arial" panose="020B0604020202020204" pitchFamily="34" charset="0"/>
              </a:rPr>
              <a:t>Sudoku Solution Validator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3000F-B9C2-4042-AC55-BAB342F3F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168" y="4254573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Candidates: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Akhil Cherukuri [014525420]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Dishant Shah [014615614]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4FFC-0D7F-D84D-9F03-9E8851AE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4906-BE81-2E47-97F9-7EF55180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60E5-B553-C642-97B4-E4830171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 descr="Handshake">
            <a:extLst>
              <a:ext uri="{FF2B5EF4-FFF2-40B4-BE49-F238E27FC236}">
                <a16:creationId xmlns:a16="http://schemas.microsoft.com/office/drawing/2014/main" id="{89F81576-4F50-4AF4-8D4E-40243788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54E3-D46A-9B49-9F68-311EC384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Sudoku?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9D4A-75E2-3B47-80D5-4EC82EC2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For the unfamiliar, sudoku is a puzzle in which you must fill in a 9x9 grid with the numbers 1–9, in such a way that the following rules are followed:</a:t>
            </a:r>
          </a:p>
          <a:p>
            <a:r>
              <a:rPr lang="en-US" dirty="0"/>
              <a:t>Each row must contain every number from 1 to 9 exactly once.</a:t>
            </a:r>
          </a:p>
          <a:p>
            <a:r>
              <a:rPr lang="en-US" dirty="0"/>
              <a:t>Each column, similarly, needs one of every number from 1 to 9.</a:t>
            </a:r>
          </a:p>
          <a:p>
            <a:r>
              <a:rPr lang="en-US" dirty="0"/>
              <a:t>Each 3x3 ‘region’ needs to follow the same 1–9 pattern.</a:t>
            </a:r>
          </a:p>
        </p:txBody>
      </p:sp>
    </p:spTree>
    <p:extLst>
      <p:ext uri="{BB962C8B-B14F-4D97-AF65-F5344CB8AC3E}">
        <p14:creationId xmlns:p14="http://schemas.microsoft.com/office/powerpoint/2010/main" val="26821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5FFD8-5E0F-7942-9490-15F0906B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of a Sudoku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B3B24-900A-C24C-BD2A-04B6EE9AA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058" y="648629"/>
            <a:ext cx="5560742" cy="55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21813-0501-574A-9A49-EC31009D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POSIX Threads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56AF-AE04-9D47-9AF7-434F7C3B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 a Unix/Linux operating system, the C/C++ languages provide the POSIX thread(</a:t>
            </a:r>
            <a:r>
              <a:rPr lang="en-US" b="1" dirty="0"/>
              <a:t>pthread</a:t>
            </a:r>
            <a:r>
              <a:rPr lang="en-US" dirty="0"/>
              <a:t>) standard API(Application program Interface) for all thread related functions. It allows us to create multiple threads for concurrent process flow. </a:t>
            </a:r>
          </a:p>
        </p:txBody>
      </p:sp>
    </p:spTree>
    <p:extLst>
      <p:ext uri="{BB962C8B-B14F-4D97-AF65-F5344CB8AC3E}">
        <p14:creationId xmlns:p14="http://schemas.microsoft.com/office/powerpoint/2010/main" val="64316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7D95B-6714-C640-B35E-F4FB02C5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Benefits of Pthreads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F841-3205-AD4F-B9A8-466CEBB5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Improve program performance</a:t>
            </a:r>
          </a:p>
          <a:p>
            <a:r>
              <a:rPr lang="en-US" dirty="0"/>
              <a:t>Reduce system overhead</a:t>
            </a:r>
          </a:p>
          <a:p>
            <a:r>
              <a:rPr lang="en-US" dirty="0"/>
              <a:t>Improve communication efficiency</a:t>
            </a:r>
          </a:p>
          <a:p>
            <a:r>
              <a:rPr lang="en-US" dirty="0"/>
              <a:t>Increase execution alternatives</a:t>
            </a:r>
          </a:p>
          <a:p>
            <a:r>
              <a:rPr lang="en-US" dirty="0"/>
              <a:t>Exploit potential parallelism</a:t>
            </a:r>
          </a:p>
        </p:txBody>
      </p:sp>
    </p:spTree>
    <p:extLst>
      <p:ext uri="{BB962C8B-B14F-4D97-AF65-F5344CB8AC3E}">
        <p14:creationId xmlns:p14="http://schemas.microsoft.com/office/powerpoint/2010/main" val="10272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0367E-0517-E848-83C0-5DEDB695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 of Sudoku Solution Validator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C6A-B226-674C-AA67-77345181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objective of this project is to design a multithreaded application to determine whether the solution to a Sudoku puzzle is valid. </a:t>
            </a:r>
          </a:p>
          <a:p>
            <a:r>
              <a:rPr lang="en-US" dirty="0"/>
              <a:t>To achieve this, we plan to create eleven threads in total where in two threads would check each column and each row contains the digits 1 through 9 respectively and nine other threads would check that each of the 3x3 sub-grids contains the digits 1 through 9. </a:t>
            </a:r>
          </a:p>
        </p:txBody>
      </p:sp>
    </p:spTree>
    <p:extLst>
      <p:ext uri="{BB962C8B-B14F-4D97-AF65-F5344CB8AC3E}">
        <p14:creationId xmlns:p14="http://schemas.microsoft.com/office/powerpoint/2010/main" val="38291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5D0D2-5B44-0442-B39D-B5D55CE4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BC6-8843-7F4F-8D17-89849793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t"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/>
              <a:t>Brute Force:</a:t>
            </a:r>
          </a:p>
          <a:p>
            <a:pPr marL="0" indent="0">
              <a:buNone/>
            </a:pPr>
            <a:r>
              <a:rPr lang="en-US" dirty="0"/>
              <a:t>     -&gt; Having only a single thread for checking rows, columns, and 3x3 grids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Functions: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checkr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rows if count is 9 then the row contains all from 1-9 and return true or return false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checkc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columns if count is 9 then the column contains all from 1-9 and return true or return false</a:t>
            </a:r>
          </a:p>
          <a:p>
            <a:r>
              <a:rPr lang="en-US" dirty="0">
                <a:solidFill>
                  <a:srgbClr val="0070C0"/>
                </a:solidFill>
              </a:rPr>
              <a:t>bool </a:t>
            </a:r>
            <a:r>
              <a:rPr lang="en-US" dirty="0" err="1">
                <a:solidFill>
                  <a:srgbClr val="0070C0"/>
                </a:solidFill>
              </a:rPr>
              <a:t>checkcol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rgbClr val="00B050"/>
                </a:solidFill>
              </a:rPr>
              <a:t>//checks each 3 by 3 grid and if the grid contains all from 1-9 and returns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A68FD-E4C6-E345-9BD1-5DFF22D3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B17A-8E14-214E-9132-5EA264EF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2)   Multi-threading:</a:t>
            </a:r>
          </a:p>
          <a:p>
            <a:pPr marL="0" indent="0">
              <a:buNone/>
            </a:pPr>
            <a:r>
              <a:rPr lang="en-US" dirty="0"/>
              <a:t>     -&gt; One thread for checking rows</a:t>
            </a:r>
          </a:p>
          <a:p>
            <a:pPr marL="0" indent="0">
              <a:buNone/>
            </a:pPr>
            <a:r>
              <a:rPr lang="en-US" dirty="0"/>
              <a:t>     -&gt; One thread for checking columns</a:t>
            </a:r>
          </a:p>
          <a:p>
            <a:pPr marL="0" indent="0">
              <a:buNone/>
            </a:pPr>
            <a:r>
              <a:rPr lang="en-US" dirty="0"/>
              <a:t>     -&gt; Nine threads for checking each 3x3 grid</a:t>
            </a:r>
          </a:p>
          <a:p>
            <a:pPr marL="0" indent="0">
              <a:buNone/>
            </a:pPr>
            <a:r>
              <a:rPr lang="en-US" dirty="0"/>
              <a:t>     -&gt; Total: 11 threads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E535-E1C9-AB42-87B8-DD26EE8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8925-5EC6-ED41-BB22-D9398896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Sudoku Solution Validator</vt:lpstr>
      <vt:lpstr>What is Sudoku?</vt:lpstr>
      <vt:lpstr>Example of a Sudoku</vt:lpstr>
      <vt:lpstr>What are POSIX Threads</vt:lpstr>
      <vt:lpstr>Benefits of Pthreads </vt:lpstr>
      <vt:lpstr>Objective of Sudoku Solution Validator</vt:lpstr>
      <vt:lpstr>Our approach</vt:lpstr>
      <vt:lpstr>Our approach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Solution Validator</dc:title>
  <dc:creator>Akhil Cherukuri</dc:creator>
  <cp:lastModifiedBy>Akhil Cherukuri</cp:lastModifiedBy>
  <cp:revision>1</cp:revision>
  <dcterms:created xsi:type="dcterms:W3CDTF">2020-04-22T06:34:06Z</dcterms:created>
  <dcterms:modified xsi:type="dcterms:W3CDTF">2020-04-22T06:35:39Z</dcterms:modified>
</cp:coreProperties>
</file>