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64" r:id="rId4"/>
    <p:sldId id="260" r:id="rId5"/>
    <p:sldId id="265" r:id="rId6"/>
    <p:sldId id="267"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5" autoAdjust="0"/>
    <p:restoredTop sz="94660"/>
  </p:normalViewPr>
  <p:slideViewPr>
    <p:cSldViewPr snapToGrid="0">
      <p:cViewPr varScale="1">
        <p:scale>
          <a:sx n="79" d="100"/>
          <a:sy n="79" d="100"/>
        </p:scale>
        <p:origin x="1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880AE-D861-44D5-B25A-5970347E8DA6}"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C693F5-2547-4E2B-8953-B7A252ED2289}" type="slidenum">
              <a:rPr lang="en-US" smtClean="0"/>
              <a:t>‹#›</a:t>
            </a:fld>
            <a:endParaRPr lang="en-US"/>
          </a:p>
        </p:txBody>
      </p:sp>
    </p:spTree>
    <p:extLst>
      <p:ext uri="{BB962C8B-B14F-4D97-AF65-F5344CB8AC3E}">
        <p14:creationId xmlns:p14="http://schemas.microsoft.com/office/powerpoint/2010/main" val="28566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1CD3-D95D-4ACC-AC91-C5064D764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F3A78D-05F5-457C-A31C-11B5A8DA5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E518B8-AF17-42B0-B91E-611FBEE4132A}"/>
              </a:ext>
            </a:extLst>
          </p:cNvPr>
          <p:cNvSpPr>
            <a:spLocks noGrp="1"/>
          </p:cNvSpPr>
          <p:nvPr>
            <p:ph type="dt" sz="half" idx="10"/>
          </p:nvPr>
        </p:nvSpPr>
        <p:spPr/>
        <p:txBody>
          <a:bodyPr/>
          <a:lstStyle/>
          <a:p>
            <a:fld id="{12E98ECB-6DEA-4522-92B1-ACC5ECB08096}" type="datetimeFigureOut">
              <a:rPr lang="en-US" smtClean="0"/>
              <a:t>9/21/2020</a:t>
            </a:fld>
            <a:endParaRPr lang="en-US"/>
          </a:p>
        </p:txBody>
      </p:sp>
      <p:sp>
        <p:nvSpPr>
          <p:cNvPr id="5" name="Footer Placeholder 4">
            <a:extLst>
              <a:ext uri="{FF2B5EF4-FFF2-40B4-BE49-F238E27FC236}">
                <a16:creationId xmlns:a16="http://schemas.microsoft.com/office/drawing/2014/main" id="{EDABCA22-50E0-4AE0-B31D-6EA5C8838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E7C16-EFAF-4A6B-8163-2334D6F37A56}"/>
              </a:ext>
            </a:extLst>
          </p:cNvPr>
          <p:cNvSpPr>
            <a:spLocks noGrp="1"/>
          </p:cNvSpPr>
          <p:nvPr>
            <p:ph type="sldNum" sz="quarter" idx="12"/>
          </p:nvPr>
        </p:nvSpPr>
        <p:spPr/>
        <p:txBody>
          <a:bodyPr/>
          <a:lstStyle/>
          <a:p>
            <a:fld id="{C8A92D66-4B18-49CF-8650-B95B343CB80C}" type="slidenum">
              <a:rPr lang="en-US" smtClean="0"/>
              <a:t>‹#›</a:t>
            </a:fld>
            <a:endParaRPr lang="en-US"/>
          </a:p>
        </p:txBody>
      </p:sp>
    </p:spTree>
    <p:extLst>
      <p:ext uri="{BB962C8B-B14F-4D97-AF65-F5344CB8AC3E}">
        <p14:creationId xmlns:p14="http://schemas.microsoft.com/office/powerpoint/2010/main" val="2994990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2163-50B6-441F-8168-09B26E084A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314133-9868-4AE2-8BFC-19FB1D4E57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9845B-115B-4B40-9111-BA81C895EFCD}"/>
              </a:ext>
            </a:extLst>
          </p:cNvPr>
          <p:cNvSpPr>
            <a:spLocks noGrp="1"/>
          </p:cNvSpPr>
          <p:nvPr>
            <p:ph type="dt" sz="half" idx="10"/>
          </p:nvPr>
        </p:nvSpPr>
        <p:spPr/>
        <p:txBody>
          <a:bodyPr/>
          <a:lstStyle/>
          <a:p>
            <a:fld id="{12E98ECB-6DEA-4522-92B1-ACC5ECB08096}" type="datetimeFigureOut">
              <a:rPr lang="en-US" smtClean="0"/>
              <a:t>9/21/2020</a:t>
            </a:fld>
            <a:endParaRPr lang="en-US"/>
          </a:p>
        </p:txBody>
      </p:sp>
      <p:sp>
        <p:nvSpPr>
          <p:cNvPr id="5" name="Footer Placeholder 4">
            <a:extLst>
              <a:ext uri="{FF2B5EF4-FFF2-40B4-BE49-F238E27FC236}">
                <a16:creationId xmlns:a16="http://schemas.microsoft.com/office/drawing/2014/main" id="{1ED2F3EE-460A-4905-B201-9B64DB512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E80C2-8C9F-4CAF-BBD1-4EE69660DC67}"/>
              </a:ext>
            </a:extLst>
          </p:cNvPr>
          <p:cNvSpPr>
            <a:spLocks noGrp="1"/>
          </p:cNvSpPr>
          <p:nvPr>
            <p:ph type="sldNum" sz="quarter" idx="12"/>
          </p:nvPr>
        </p:nvSpPr>
        <p:spPr/>
        <p:txBody>
          <a:bodyPr/>
          <a:lstStyle/>
          <a:p>
            <a:fld id="{C8A92D66-4B18-49CF-8650-B95B343CB80C}" type="slidenum">
              <a:rPr lang="en-US" smtClean="0"/>
              <a:t>‹#›</a:t>
            </a:fld>
            <a:endParaRPr lang="en-US"/>
          </a:p>
        </p:txBody>
      </p:sp>
    </p:spTree>
    <p:extLst>
      <p:ext uri="{BB962C8B-B14F-4D97-AF65-F5344CB8AC3E}">
        <p14:creationId xmlns:p14="http://schemas.microsoft.com/office/powerpoint/2010/main" val="169297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01095A-C866-41EA-9398-2922391340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DFE559-20F1-4EB1-B37A-88CA7AB48A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5E7C2-5B8B-40DB-8E60-52DB1B4DDE64}"/>
              </a:ext>
            </a:extLst>
          </p:cNvPr>
          <p:cNvSpPr>
            <a:spLocks noGrp="1"/>
          </p:cNvSpPr>
          <p:nvPr>
            <p:ph type="dt" sz="half" idx="10"/>
          </p:nvPr>
        </p:nvSpPr>
        <p:spPr/>
        <p:txBody>
          <a:bodyPr/>
          <a:lstStyle/>
          <a:p>
            <a:fld id="{12E98ECB-6DEA-4522-92B1-ACC5ECB08096}" type="datetimeFigureOut">
              <a:rPr lang="en-US" smtClean="0"/>
              <a:t>9/21/2020</a:t>
            </a:fld>
            <a:endParaRPr lang="en-US"/>
          </a:p>
        </p:txBody>
      </p:sp>
      <p:sp>
        <p:nvSpPr>
          <p:cNvPr id="5" name="Footer Placeholder 4">
            <a:extLst>
              <a:ext uri="{FF2B5EF4-FFF2-40B4-BE49-F238E27FC236}">
                <a16:creationId xmlns:a16="http://schemas.microsoft.com/office/drawing/2014/main" id="{679F8D0C-E7B6-46E5-A1A4-3378086F1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CF01B-89C8-457C-8824-A7743091556A}"/>
              </a:ext>
            </a:extLst>
          </p:cNvPr>
          <p:cNvSpPr>
            <a:spLocks noGrp="1"/>
          </p:cNvSpPr>
          <p:nvPr>
            <p:ph type="sldNum" sz="quarter" idx="12"/>
          </p:nvPr>
        </p:nvSpPr>
        <p:spPr/>
        <p:txBody>
          <a:bodyPr/>
          <a:lstStyle/>
          <a:p>
            <a:fld id="{C8A92D66-4B18-49CF-8650-B95B343CB80C}" type="slidenum">
              <a:rPr lang="en-US" smtClean="0"/>
              <a:t>‹#›</a:t>
            </a:fld>
            <a:endParaRPr lang="en-US"/>
          </a:p>
        </p:txBody>
      </p:sp>
    </p:spTree>
    <p:extLst>
      <p:ext uri="{BB962C8B-B14F-4D97-AF65-F5344CB8AC3E}">
        <p14:creationId xmlns:p14="http://schemas.microsoft.com/office/powerpoint/2010/main" val="3422211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8118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D910-D896-467B-B0D5-6B67A0A855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EF774A-CAC5-40DB-9BBD-604EAFD985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8FC64-6429-49CB-A73D-1700ABAFE7D7}"/>
              </a:ext>
            </a:extLst>
          </p:cNvPr>
          <p:cNvSpPr>
            <a:spLocks noGrp="1"/>
          </p:cNvSpPr>
          <p:nvPr>
            <p:ph type="dt" sz="half" idx="10"/>
          </p:nvPr>
        </p:nvSpPr>
        <p:spPr/>
        <p:txBody>
          <a:bodyPr/>
          <a:lstStyle/>
          <a:p>
            <a:fld id="{12E98ECB-6DEA-4522-92B1-ACC5ECB08096}" type="datetimeFigureOut">
              <a:rPr lang="en-US" smtClean="0"/>
              <a:t>9/21/2020</a:t>
            </a:fld>
            <a:endParaRPr lang="en-US"/>
          </a:p>
        </p:txBody>
      </p:sp>
      <p:sp>
        <p:nvSpPr>
          <p:cNvPr id="5" name="Footer Placeholder 4">
            <a:extLst>
              <a:ext uri="{FF2B5EF4-FFF2-40B4-BE49-F238E27FC236}">
                <a16:creationId xmlns:a16="http://schemas.microsoft.com/office/drawing/2014/main" id="{E25B9A13-CACA-4961-9CCE-75A811322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0F01A-DE9A-48A3-94C3-5247495648B6}"/>
              </a:ext>
            </a:extLst>
          </p:cNvPr>
          <p:cNvSpPr>
            <a:spLocks noGrp="1"/>
          </p:cNvSpPr>
          <p:nvPr>
            <p:ph type="sldNum" sz="quarter" idx="12"/>
          </p:nvPr>
        </p:nvSpPr>
        <p:spPr/>
        <p:txBody>
          <a:bodyPr/>
          <a:lstStyle/>
          <a:p>
            <a:fld id="{C8A92D66-4B18-49CF-8650-B95B343CB80C}" type="slidenum">
              <a:rPr lang="en-US" smtClean="0"/>
              <a:t>‹#›</a:t>
            </a:fld>
            <a:endParaRPr lang="en-US"/>
          </a:p>
        </p:txBody>
      </p:sp>
    </p:spTree>
    <p:extLst>
      <p:ext uri="{BB962C8B-B14F-4D97-AF65-F5344CB8AC3E}">
        <p14:creationId xmlns:p14="http://schemas.microsoft.com/office/powerpoint/2010/main" val="114048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F6E2-B057-4D4B-9C96-63CD04AD4C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7415C5-B3E3-4A79-99F6-D18754777B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E8AA6-BE03-4818-81A5-57862826A343}"/>
              </a:ext>
            </a:extLst>
          </p:cNvPr>
          <p:cNvSpPr>
            <a:spLocks noGrp="1"/>
          </p:cNvSpPr>
          <p:nvPr>
            <p:ph type="dt" sz="half" idx="10"/>
          </p:nvPr>
        </p:nvSpPr>
        <p:spPr/>
        <p:txBody>
          <a:bodyPr/>
          <a:lstStyle/>
          <a:p>
            <a:fld id="{12E98ECB-6DEA-4522-92B1-ACC5ECB08096}" type="datetimeFigureOut">
              <a:rPr lang="en-US" smtClean="0"/>
              <a:t>9/21/2020</a:t>
            </a:fld>
            <a:endParaRPr lang="en-US"/>
          </a:p>
        </p:txBody>
      </p:sp>
      <p:sp>
        <p:nvSpPr>
          <p:cNvPr id="5" name="Footer Placeholder 4">
            <a:extLst>
              <a:ext uri="{FF2B5EF4-FFF2-40B4-BE49-F238E27FC236}">
                <a16:creationId xmlns:a16="http://schemas.microsoft.com/office/drawing/2014/main" id="{2F2F7EA8-8C5E-43DC-8877-933E4A618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E56C0-E7D5-47D3-B74E-08F63E5957E3}"/>
              </a:ext>
            </a:extLst>
          </p:cNvPr>
          <p:cNvSpPr>
            <a:spLocks noGrp="1"/>
          </p:cNvSpPr>
          <p:nvPr>
            <p:ph type="sldNum" sz="quarter" idx="12"/>
          </p:nvPr>
        </p:nvSpPr>
        <p:spPr/>
        <p:txBody>
          <a:bodyPr/>
          <a:lstStyle/>
          <a:p>
            <a:fld id="{C8A92D66-4B18-49CF-8650-B95B343CB80C}" type="slidenum">
              <a:rPr lang="en-US" smtClean="0"/>
              <a:t>‹#›</a:t>
            </a:fld>
            <a:endParaRPr lang="en-US"/>
          </a:p>
        </p:txBody>
      </p:sp>
    </p:spTree>
    <p:extLst>
      <p:ext uri="{BB962C8B-B14F-4D97-AF65-F5344CB8AC3E}">
        <p14:creationId xmlns:p14="http://schemas.microsoft.com/office/powerpoint/2010/main" val="87146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FC86-92F2-4ABD-A738-4604D9513C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5F28E3-F8AE-4E6A-8658-FDAF73BBC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3ECF2B-FDE5-4835-B451-15D2DAEF62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C5B5C8-99FB-4C95-9BBB-EB8EB80904EE}"/>
              </a:ext>
            </a:extLst>
          </p:cNvPr>
          <p:cNvSpPr>
            <a:spLocks noGrp="1"/>
          </p:cNvSpPr>
          <p:nvPr>
            <p:ph type="dt" sz="half" idx="10"/>
          </p:nvPr>
        </p:nvSpPr>
        <p:spPr/>
        <p:txBody>
          <a:bodyPr/>
          <a:lstStyle/>
          <a:p>
            <a:fld id="{12E98ECB-6DEA-4522-92B1-ACC5ECB08096}" type="datetimeFigureOut">
              <a:rPr lang="en-US" smtClean="0"/>
              <a:t>9/21/2020</a:t>
            </a:fld>
            <a:endParaRPr lang="en-US"/>
          </a:p>
        </p:txBody>
      </p:sp>
      <p:sp>
        <p:nvSpPr>
          <p:cNvPr id="6" name="Footer Placeholder 5">
            <a:extLst>
              <a:ext uri="{FF2B5EF4-FFF2-40B4-BE49-F238E27FC236}">
                <a16:creationId xmlns:a16="http://schemas.microsoft.com/office/drawing/2014/main" id="{96600C59-A7BC-431B-91DD-EC40E09963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BAE35-17A6-44B8-A8C4-B370A085A541}"/>
              </a:ext>
            </a:extLst>
          </p:cNvPr>
          <p:cNvSpPr>
            <a:spLocks noGrp="1"/>
          </p:cNvSpPr>
          <p:nvPr>
            <p:ph type="sldNum" sz="quarter" idx="12"/>
          </p:nvPr>
        </p:nvSpPr>
        <p:spPr/>
        <p:txBody>
          <a:bodyPr/>
          <a:lstStyle/>
          <a:p>
            <a:fld id="{C8A92D66-4B18-49CF-8650-B95B343CB80C}" type="slidenum">
              <a:rPr lang="en-US" smtClean="0"/>
              <a:t>‹#›</a:t>
            </a:fld>
            <a:endParaRPr lang="en-US"/>
          </a:p>
        </p:txBody>
      </p:sp>
    </p:spTree>
    <p:extLst>
      <p:ext uri="{BB962C8B-B14F-4D97-AF65-F5344CB8AC3E}">
        <p14:creationId xmlns:p14="http://schemas.microsoft.com/office/powerpoint/2010/main" val="2488742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0112-FD33-48C2-89AD-411B87E89F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B04181-00C3-4F6F-BE19-6A6EFD3FA8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E336C-EBD8-4529-93D4-4434FF0E9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0CD928-4E9D-4D47-9725-EF03CEE75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32405E-FCCB-40E0-92BD-D0CE84F07D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B60050-3669-43B3-834A-E503503E02B4}"/>
              </a:ext>
            </a:extLst>
          </p:cNvPr>
          <p:cNvSpPr>
            <a:spLocks noGrp="1"/>
          </p:cNvSpPr>
          <p:nvPr>
            <p:ph type="dt" sz="half" idx="10"/>
          </p:nvPr>
        </p:nvSpPr>
        <p:spPr/>
        <p:txBody>
          <a:bodyPr/>
          <a:lstStyle/>
          <a:p>
            <a:fld id="{12E98ECB-6DEA-4522-92B1-ACC5ECB08096}" type="datetimeFigureOut">
              <a:rPr lang="en-US" smtClean="0"/>
              <a:t>9/21/2020</a:t>
            </a:fld>
            <a:endParaRPr lang="en-US"/>
          </a:p>
        </p:txBody>
      </p:sp>
      <p:sp>
        <p:nvSpPr>
          <p:cNvPr id="8" name="Footer Placeholder 7">
            <a:extLst>
              <a:ext uri="{FF2B5EF4-FFF2-40B4-BE49-F238E27FC236}">
                <a16:creationId xmlns:a16="http://schemas.microsoft.com/office/drawing/2014/main" id="{8A004089-FC65-483E-BC1F-B25BB50460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CC7633-89A6-43A9-9A41-2ED62CA78C78}"/>
              </a:ext>
            </a:extLst>
          </p:cNvPr>
          <p:cNvSpPr>
            <a:spLocks noGrp="1"/>
          </p:cNvSpPr>
          <p:nvPr>
            <p:ph type="sldNum" sz="quarter" idx="12"/>
          </p:nvPr>
        </p:nvSpPr>
        <p:spPr/>
        <p:txBody>
          <a:bodyPr/>
          <a:lstStyle/>
          <a:p>
            <a:fld id="{C8A92D66-4B18-49CF-8650-B95B343CB80C}" type="slidenum">
              <a:rPr lang="en-US" smtClean="0"/>
              <a:t>‹#›</a:t>
            </a:fld>
            <a:endParaRPr lang="en-US"/>
          </a:p>
        </p:txBody>
      </p:sp>
    </p:spTree>
    <p:extLst>
      <p:ext uri="{BB962C8B-B14F-4D97-AF65-F5344CB8AC3E}">
        <p14:creationId xmlns:p14="http://schemas.microsoft.com/office/powerpoint/2010/main" val="72241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E073-B986-4AD2-9188-06A7D85C14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B1FC60-ADDE-4964-A9C0-6A755255BACF}"/>
              </a:ext>
            </a:extLst>
          </p:cNvPr>
          <p:cNvSpPr>
            <a:spLocks noGrp="1"/>
          </p:cNvSpPr>
          <p:nvPr>
            <p:ph type="dt" sz="half" idx="10"/>
          </p:nvPr>
        </p:nvSpPr>
        <p:spPr/>
        <p:txBody>
          <a:bodyPr/>
          <a:lstStyle/>
          <a:p>
            <a:fld id="{12E98ECB-6DEA-4522-92B1-ACC5ECB08096}" type="datetimeFigureOut">
              <a:rPr lang="en-US" smtClean="0"/>
              <a:t>9/21/2020</a:t>
            </a:fld>
            <a:endParaRPr lang="en-US"/>
          </a:p>
        </p:txBody>
      </p:sp>
      <p:sp>
        <p:nvSpPr>
          <p:cNvPr id="4" name="Footer Placeholder 3">
            <a:extLst>
              <a:ext uri="{FF2B5EF4-FFF2-40B4-BE49-F238E27FC236}">
                <a16:creationId xmlns:a16="http://schemas.microsoft.com/office/drawing/2014/main" id="{EC66FC5A-6A69-4716-9F24-B2655EBCC6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A26A14-AE83-46F1-8B3E-2491AEFC7961}"/>
              </a:ext>
            </a:extLst>
          </p:cNvPr>
          <p:cNvSpPr>
            <a:spLocks noGrp="1"/>
          </p:cNvSpPr>
          <p:nvPr>
            <p:ph type="sldNum" sz="quarter" idx="12"/>
          </p:nvPr>
        </p:nvSpPr>
        <p:spPr/>
        <p:txBody>
          <a:bodyPr/>
          <a:lstStyle/>
          <a:p>
            <a:fld id="{C8A92D66-4B18-49CF-8650-B95B343CB80C}" type="slidenum">
              <a:rPr lang="en-US" smtClean="0"/>
              <a:t>‹#›</a:t>
            </a:fld>
            <a:endParaRPr lang="en-US"/>
          </a:p>
        </p:txBody>
      </p:sp>
    </p:spTree>
    <p:extLst>
      <p:ext uri="{BB962C8B-B14F-4D97-AF65-F5344CB8AC3E}">
        <p14:creationId xmlns:p14="http://schemas.microsoft.com/office/powerpoint/2010/main" val="424263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0867D8-E256-442A-8240-907AFBAC07F4}"/>
              </a:ext>
            </a:extLst>
          </p:cNvPr>
          <p:cNvSpPr>
            <a:spLocks noGrp="1"/>
          </p:cNvSpPr>
          <p:nvPr>
            <p:ph type="dt" sz="half" idx="10"/>
          </p:nvPr>
        </p:nvSpPr>
        <p:spPr/>
        <p:txBody>
          <a:bodyPr/>
          <a:lstStyle/>
          <a:p>
            <a:fld id="{12E98ECB-6DEA-4522-92B1-ACC5ECB08096}" type="datetimeFigureOut">
              <a:rPr lang="en-US" smtClean="0"/>
              <a:t>9/21/2020</a:t>
            </a:fld>
            <a:endParaRPr lang="en-US"/>
          </a:p>
        </p:txBody>
      </p:sp>
      <p:sp>
        <p:nvSpPr>
          <p:cNvPr id="3" name="Footer Placeholder 2">
            <a:extLst>
              <a:ext uri="{FF2B5EF4-FFF2-40B4-BE49-F238E27FC236}">
                <a16:creationId xmlns:a16="http://schemas.microsoft.com/office/drawing/2014/main" id="{F189C4C7-29FA-4691-B0F5-953B340804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E64A56-ED3B-4ADE-854A-C58BC83306AD}"/>
              </a:ext>
            </a:extLst>
          </p:cNvPr>
          <p:cNvSpPr>
            <a:spLocks noGrp="1"/>
          </p:cNvSpPr>
          <p:nvPr>
            <p:ph type="sldNum" sz="quarter" idx="12"/>
          </p:nvPr>
        </p:nvSpPr>
        <p:spPr/>
        <p:txBody>
          <a:bodyPr/>
          <a:lstStyle/>
          <a:p>
            <a:fld id="{C8A92D66-4B18-49CF-8650-B95B343CB80C}" type="slidenum">
              <a:rPr lang="en-US" smtClean="0"/>
              <a:t>‹#›</a:t>
            </a:fld>
            <a:endParaRPr lang="en-US"/>
          </a:p>
        </p:txBody>
      </p:sp>
    </p:spTree>
    <p:extLst>
      <p:ext uri="{BB962C8B-B14F-4D97-AF65-F5344CB8AC3E}">
        <p14:creationId xmlns:p14="http://schemas.microsoft.com/office/powerpoint/2010/main" val="330995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8519-0502-4853-AACB-2055F6943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2BDBD5-052A-4017-A04D-53E1BAEEA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BAB372-BCDE-4CE0-8E04-AE24A0F02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92EED-5EE4-4B77-A2B0-74EDF8708022}"/>
              </a:ext>
            </a:extLst>
          </p:cNvPr>
          <p:cNvSpPr>
            <a:spLocks noGrp="1"/>
          </p:cNvSpPr>
          <p:nvPr>
            <p:ph type="dt" sz="half" idx="10"/>
          </p:nvPr>
        </p:nvSpPr>
        <p:spPr/>
        <p:txBody>
          <a:bodyPr/>
          <a:lstStyle/>
          <a:p>
            <a:fld id="{12E98ECB-6DEA-4522-92B1-ACC5ECB08096}" type="datetimeFigureOut">
              <a:rPr lang="en-US" smtClean="0"/>
              <a:t>9/21/2020</a:t>
            </a:fld>
            <a:endParaRPr lang="en-US"/>
          </a:p>
        </p:txBody>
      </p:sp>
      <p:sp>
        <p:nvSpPr>
          <p:cNvPr id="6" name="Footer Placeholder 5">
            <a:extLst>
              <a:ext uri="{FF2B5EF4-FFF2-40B4-BE49-F238E27FC236}">
                <a16:creationId xmlns:a16="http://schemas.microsoft.com/office/drawing/2014/main" id="{6B1097DB-061A-4A65-B1E0-70256884EF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6DCF77-D758-4CB7-81CA-33C486F17143}"/>
              </a:ext>
            </a:extLst>
          </p:cNvPr>
          <p:cNvSpPr>
            <a:spLocks noGrp="1"/>
          </p:cNvSpPr>
          <p:nvPr>
            <p:ph type="sldNum" sz="quarter" idx="12"/>
          </p:nvPr>
        </p:nvSpPr>
        <p:spPr/>
        <p:txBody>
          <a:bodyPr/>
          <a:lstStyle/>
          <a:p>
            <a:fld id="{C8A92D66-4B18-49CF-8650-B95B343CB80C}" type="slidenum">
              <a:rPr lang="en-US" smtClean="0"/>
              <a:t>‹#›</a:t>
            </a:fld>
            <a:endParaRPr lang="en-US"/>
          </a:p>
        </p:txBody>
      </p:sp>
    </p:spTree>
    <p:extLst>
      <p:ext uri="{BB962C8B-B14F-4D97-AF65-F5344CB8AC3E}">
        <p14:creationId xmlns:p14="http://schemas.microsoft.com/office/powerpoint/2010/main" val="107290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9647-BDC8-44CD-8CD5-F6CCB5828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86FCF-6538-49CC-8294-A807372596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C20F27-7D2E-4BF4-AD1B-BE86576FC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39F6F5-D2F6-4EDB-890F-AA0708466F7A}"/>
              </a:ext>
            </a:extLst>
          </p:cNvPr>
          <p:cNvSpPr>
            <a:spLocks noGrp="1"/>
          </p:cNvSpPr>
          <p:nvPr>
            <p:ph type="dt" sz="half" idx="10"/>
          </p:nvPr>
        </p:nvSpPr>
        <p:spPr/>
        <p:txBody>
          <a:bodyPr/>
          <a:lstStyle/>
          <a:p>
            <a:fld id="{12E98ECB-6DEA-4522-92B1-ACC5ECB08096}" type="datetimeFigureOut">
              <a:rPr lang="en-US" smtClean="0"/>
              <a:t>9/21/2020</a:t>
            </a:fld>
            <a:endParaRPr lang="en-US"/>
          </a:p>
        </p:txBody>
      </p:sp>
      <p:sp>
        <p:nvSpPr>
          <p:cNvPr id="6" name="Footer Placeholder 5">
            <a:extLst>
              <a:ext uri="{FF2B5EF4-FFF2-40B4-BE49-F238E27FC236}">
                <a16:creationId xmlns:a16="http://schemas.microsoft.com/office/drawing/2014/main" id="{881DF44D-A089-409E-AE55-AF9CA97BE3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3EFD9D-1707-48D0-B7C8-19440F59E40E}"/>
              </a:ext>
            </a:extLst>
          </p:cNvPr>
          <p:cNvSpPr>
            <a:spLocks noGrp="1"/>
          </p:cNvSpPr>
          <p:nvPr>
            <p:ph type="sldNum" sz="quarter" idx="12"/>
          </p:nvPr>
        </p:nvSpPr>
        <p:spPr/>
        <p:txBody>
          <a:bodyPr/>
          <a:lstStyle/>
          <a:p>
            <a:fld id="{C8A92D66-4B18-49CF-8650-B95B343CB80C}" type="slidenum">
              <a:rPr lang="en-US" smtClean="0"/>
              <a:t>‹#›</a:t>
            </a:fld>
            <a:endParaRPr lang="en-US"/>
          </a:p>
        </p:txBody>
      </p:sp>
    </p:spTree>
    <p:extLst>
      <p:ext uri="{BB962C8B-B14F-4D97-AF65-F5344CB8AC3E}">
        <p14:creationId xmlns:p14="http://schemas.microsoft.com/office/powerpoint/2010/main" val="267326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9E2A8D-F667-4885-ABCA-C67175367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99D5D1-DEBE-4442-A371-C1F63183C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96AEA-D3D2-412A-8674-8F67DB5F83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98ECB-6DEA-4522-92B1-ACC5ECB08096}" type="datetimeFigureOut">
              <a:rPr lang="en-US" smtClean="0"/>
              <a:t>9/21/2020</a:t>
            </a:fld>
            <a:endParaRPr lang="en-US"/>
          </a:p>
        </p:txBody>
      </p:sp>
      <p:sp>
        <p:nvSpPr>
          <p:cNvPr id="5" name="Footer Placeholder 4">
            <a:extLst>
              <a:ext uri="{FF2B5EF4-FFF2-40B4-BE49-F238E27FC236}">
                <a16:creationId xmlns:a16="http://schemas.microsoft.com/office/drawing/2014/main" id="{FA1F3AF7-9ED3-4883-AAC6-CEB1AE013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EEB302-C81D-4092-9490-13B86045DA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92D66-4B18-49CF-8650-B95B343CB80C}" type="slidenum">
              <a:rPr lang="en-US" smtClean="0"/>
              <a:t>‹#›</a:t>
            </a:fld>
            <a:endParaRPr lang="en-US"/>
          </a:p>
        </p:txBody>
      </p:sp>
    </p:spTree>
    <p:extLst>
      <p:ext uri="{BB962C8B-B14F-4D97-AF65-F5344CB8AC3E}">
        <p14:creationId xmlns:p14="http://schemas.microsoft.com/office/powerpoint/2010/main" val="220510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971" y="1246566"/>
            <a:ext cx="5937070" cy="2560320"/>
          </a:xfrm>
        </p:spPr>
        <p:txBody>
          <a:bodyPr>
            <a:normAutofit/>
          </a:bodyPr>
          <a:lstStyle/>
          <a:p>
            <a:r>
              <a:rPr lang="en-US" sz="3600" dirty="0"/>
              <a:t>Cognitive AI assistant to uniquely understand an individual</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a:xfrm>
            <a:off x="478971" y="4223657"/>
            <a:ext cx="5120640" cy="1600200"/>
          </a:xfrm>
        </p:spPr>
        <p:txBody>
          <a:bodyPr/>
          <a:lstStyle/>
          <a:p>
            <a:r>
              <a:rPr lang="en-US" dirty="0"/>
              <a:t>Akhil Chintala</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a:t>
            </a:r>
          </a:p>
        </p:txBody>
      </p:sp>
      <p:sp>
        <p:nvSpPr>
          <p:cNvPr id="3" name="Content Placeholder 2"/>
          <p:cNvSpPr>
            <a:spLocks noGrp="1"/>
          </p:cNvSpPr>
          <p:nvPr>
            <p:ph idx="1"/>
          </p:nvPr>
        </p:nvSpPr>
        <p:spPr>
          <a:xfrm>
            <a:off x="1295400" y="1828799"/>
            <a:ext cx="9601200" cy="4519749"/>
          </a:xfrm>
        </p:spPr>
        <p:txBody>
          <a:bodyPr>
            <a:normAutofit/>
          </a:bodyPr>
          <a:lstStyle/>
          <a:p>
            <a:pPr marL="0" indent="0">
              <a:buNone/>
            </a:pPr>
            <a:r>
              <a:rPr lang="en-US" sz="2200" b="1" dirty="0"/>
              <a:t>To design a self personalizing cognitive AI system which attempts to learn the unique patterns in how the person’s mind work by modeling inner representations and how they drive actions from it.</a:t>
            </a:r>
            <a:endParaRPr lang="en-US" sz="2200" b="1" dirty="0">
              <a:solidFill>
                <a:srgbClr val="00B050"/>
              </a:solidFill>
            </a:endParaRPr>
          </a:p>
          <a:p>
            <a:pPr marL="0" indent="0">
              <a:buNone/>
            </a:pPr>
            <a:r>
              <a:rPr lang="en-US" sz="2000" dirty="0">
                <a:solidFill>
                  <a:srgbClr val="00B050"/>
                </a:solidFill>
              </a:rPr>
              <a:t>This attempt entails gaining understanding of things which make the person unique:</a:t>
            </a:r>
          </a:p>
          <a:p>
            <a:r>
              <a:rPr lang="en-US" sz="2000" dirty="0">
                <a:solidFill>
                  <a:schemeClr val="accent4">
                    <a:lumMod val="75000"/>
                  </a:schemeClr>
                </a:solidFill>
              </a:rPr>
              <a:t>Personality traits</a:t>
            </a:r>
          </a:p>
          <a:p>
            <a:r>
              <a:rPr lang="en-US" sz="2000" dirty="0">
                <a:solidFill>
                  <a:schemeClr val="accent4">
                    <a:lumMod val="75000"/>
                  </a:schemeClr>
                </a:solidFill>
              </a:rPr>
              <a:t>Beliefs</a:t>
            </a:r>
          </a:p>
          <a:p>
            <a:r>
              <a:rPr lang="en-US" sz="2000" dirty="0">
                <a:solidFill>
                  <a:schemeClr val="accent4">
                    <a:lumMod val="75000"/>
                  </a:schemeClr>
                </a:solidFill>
              </a:rPr>
              <a:t>Behavior</a:t>
            </a:r>
          </a:p>
          <a:p>
            <a:r>
              <a:rPr lang="en-US" sz="2000" dirty="0">
                <a:solidFill>
                  <a:schemeClr val="accent4">
                    <a:lumMod val="75000"/>
                  </a:schemeClr>
                </a:solidFill>
              </a:rPr>
              <a:t>Emotional triggers</a:t>
            </a:r>
          </a:p>
          <a:p>
            <a:r>
              <a:rPr lang="en-US" sz="2000" dirty="0">
                <a:solidFill>
                  <a:schemeClr val="accent4">
                    <a:lumMod val="75000"/>
                  </a:schemeClr>
                </a:solidFill>
              </a:rPr>
              <a:t>Preferences</a:t>
            </a:r>
          </a:p>
          <a:p>
            <a:r>
              <a:rPr lang="en-US" sz="2000" dirty="0">
                <a:solidFill>
                  <a:schemeClr val="accent4">
                    <a:lumMod val="75000"/>
                  </a:schemeClr>
                </a:solidFill>
              </a:rPr>
              <a:t>Intentions</a:t>
            </a:r>
          </a:p>
          <a:p>
            <a:pPr marL="0" indent="0">
              <a:buNone/>
            </a:pPr>
            <a:r>
              <a:rPr lang="en-US" sz="2000" dirty="0"/>
              <a:t> </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a:t>
            </a:r>
          </a:p>
        </p:txBody>
      </p:sp>
      <p:sp>
        <p:nvSpPr>
          <p:cNvPr id="12" name="Content Placeholder 11"/>
          <p:cNvSpPr>
            <a:spLocks noGrp="1"/>
          </p:cNvSpPr>
          <p:nvPr>
            <p:ph sz="half" idx="2"/>
          </p:nvPr>
        </p:nvSpPr>
        <p:spPr>
          <a:xfrm>
            <a:off x="478971" y="1802673"/>
            <a:ext cx="11251475" cy="4737463"/>
          </a:xfrm>
        </p:spPr>
        <p:txBody>
          <a:bodyPr>
            <a:normAutofit/>
          </a:bodyPr>
          <a:lstStyle/>
          <a:p>
            <a:r>
              <a:rPr lang="en-US" sz="2000" b="1" u="sng" dirty="0"/>
              <a:t>Nature of Reality:</a:t>
            </a:r>
            <a:r>
              <a:rPr lang="en-US" sz="2000" dirty="0"/>
              <a:t> </a:t>
            </a:r>
            <a:r>
              <a:rPr lang="en-US" sz="1800" dirty="0"/>
              <a:t>The only constant we have in our reality is ‘CHANGE’, although we see much of reality, same as the previous day, but there’s change at one level or the another. Its safe to say that our reality is a </a:t>
            </a:r>
            <a:r>
              <a:rPr lang="en-US" sz="1800" u="sng" dirty="0"/>
              <a:t>highly unstructured time series data oscillating in some very high dimensional plane</a:t>
            </a:r>
            <a:r>
              <a:rPr lang="en-US" sz="1800" dirty="0"/>
              <a:t> and so is the life of a person</a:t>
            </a:r>
            <a:r>
              <a:rPr lang="en-US" sz="2000" dirty="0"/>
              <a:t>.</a:t>
            </a:r>
          </a:p>
          <a:p>
            <a:r>
              <a:rPr lang="en-US" sz="2000" b="1" u="sng" dirty="0"/>
              <a:t>Brain: </a:t>
            </a:r>
            <a:r>
              <a:rPr lang="en-US" sz="1800" dirty="0"/>
              <a:t>Processes data from multiple domains at any instant and does intelligent predictions to drive actions and behavior.</a:t>
            </a:r>
          </a:p>
          <a:p>
            <a:pPr marL="0" indent="0">
              <a:buNone/>
            </a:pPr>
            <a:r>
              <a:rPr lang="en-US" sz="1800" dirty="0"/>
              <a:t>     So at the fundamental level, the brain functions same for everyone but </a:t>
            </a:r>
            <a:r>
              <a:rPr lang="en-US" sz="1800" u="sng" dirty="0"/>
              <a:t>every person is unique in his     nature and behavior</a:t>
            </a:r>
            <a:r>
              <a:rPr lang="en-US" sz="1800" dirty="0"/>
              <a:t>. This is due to the nature of interaction with the real world variables which is shaped by    the </a:t>
            </a:r>
            <a:r>
              <a:rPr lang="en-US" sz="1800" u="sng" dirty="0"/>
              <a:t>weights and biases to these variables unique to an individual</a:t>
            </a:r>
          </a:p>
          <a:p>
            <a:r>
              <a:rPr lang="en-US" sz="1800" dirty="0"/>
              <a:t>The proposed AI system is an attempt to learn, </a:t>
            </a:r>
            <a:r>
              <a:rPr lang="en-US" sz="1800" dirty="0" err="1"/>
              <a:t>wrt</a:t>
            </a:r>
            <a:r>
              <a:rPr lang="en-US" sz="1800" dirty="0"/>
              <a:t> to an individual, the unique patterns of weighing and biasing these real world variables in order to gain understanding of the needs, concerns, feelings and state of a person.</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sz="half" idx="1"/>
          </p:nvPr>
        </p:nvSpPr>
        <p:spPr>
          <a:xfrm>
            <a:off x="346165" y="1828800"/>
            <a:ext cx="9601200" cy="4343400"/>
          </a:xfrm>
        </p:spPr>
        <p:txBody>
          <a:bodyPr/>
          <a:lstStyle/>
          <a:p>
            <a:r>
              <a:rPr lang="en-US" dirty="0"/>
              <a:t>Modules to observe</a:t>
            </a:r>
          </a:p>
          <a:p>
            <a:r>
              <a:rPr lang="en-US" dirty="0"/>
              <a:t>Modules to take action</a:t>
            </a:r>
          </a:p>
          <a:p>
            <a:r>
              <a:rPr lang="en-US" dirty="0"/>
              <a:t>Feedback module</a:t>
            </a:r>
          </a:p>
        </p:txBody>
      </p:sp>
      <p:sp>
        <p:nvSpPr>
          <p:cNvPr id="6" name="Flowchart: Alternate Process 5"/>
          <p:cNvSpPr/>
          <p:nvPr/>
        </p:nvSpPr>
        <p:spPr>
          <a:xfrm>
            <a:off x="7047412" y="3721825"/>
            <a:ext cx="2577737" cy="104502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Cognitive AI Assistant</a:t>
            </a:r>
          </a:p>
        </p:txBody>
      </p:sp>
      <p:sp>
        <p:nvSpPr>
          <p:cNvPr id="7" name="Flowchart: Process 6"/>
          <p:cNvSpPr/>
          <p:nvPr/>
        </p:nvSpPr>
        <p:spPr>
          <a:xfrm>
            <a:off x="4704806" y="2194557"/>
            <a:ext cx="1532709" cy="8360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EEG signals</a:t>
            </a:r>
          </a:p>
        </p:txBody>
      </p:sp>
      <p:sp>
        <p:nvSpPr>
          <p:cNvPr id="8" name="Flowchart: Process 7"/>
          <p:cNvSpPr/>
          <p:nvPr/>
        </p:nvSpPr>
        <p:spPr>
          <a:xfrm>
            <a:off x="6586946" y="2194557"/>
            <a:ext cx="1532709" cy="8360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Speech</a:t>
            </a:r>
          </a:p>
        </p:txBody>
      </p:sp>
      <p:sp>
        <p:nvSpPr>
          <p:cNvPr id="9" name="Flowchart: Process 8"/>
          <p:cNvSpPr/>
          <p:nvPr/>
        </p:nvSpPr>
        <p:spPr>
          <a:xfrm>
            <a:off x="8567056" y="2194558"/>
            <a:ext cx="1532709" cy="8360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Pulse rate/Heart beat</a:t>
            </a:r>
          </a:p>
        </p:txBody>
      </p:sp>
      <p:sp>
        <p:nvSpPr>
          <p:cNvPr id="10" name="Flowchart: Process 9"/>
          <p:cNvSpPr/>
          <p:nvPr/>
        </p:nvSpPr>
        <p:spPr>
          <a:xfrm>
            <a:off x="10449196" y="2194556"/>
            <a:ext cx="1532709" cy="8360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Facial expressions</a:t>
            </a:r>
          </a:p>
        </p:txBody>
      </p:sp>
      <p:cxnSp>
        <p:nvCxnSpPr>
          <p:cNvPr id="12" name="Straight Arrow Connector 11"/>
          <p:cNvCxnSpPr>
            <a:stCxn id="7" idx="2"/>
            <a:endCxn id="6" idx="0"/>
          </p:cNvCxnSpPr>
          <p:nvPr/>
        </p:nvCxnSpPr>
        <p:spPr>
          <a:xfrm>
            <a:off x="5471161" y="3030580"/>
            <a:ext cx="2865120" cy="691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0"/>
          </p:cNvCxnSpPr>
          <p:nvPr/>
        </p:nvCxnSpPr>
        <p:spPr>
          <a:xfrm flipH="1">
            <a:off x="8336281" y="3030581"/>
            <a:ext cx="997130" cy="691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6" idx="0"/>
          </p:cNvCxnSpPr>
          <p:nvPr/>
        </p:nvCxnSpPr>
        <p:spPr>
          <a:xfrm>
            <a:off x="7353301" y="3030580"/>
            <a:ext cx="982980" cy="691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a:endCxn id="6" idx="0"/>
          </p:cNvCxnSpPr>
          <p:nvPr/>
        </p:nvCxnSpPr>
        <p:spPr>
          <a:xfrm flipH="1">
            <a:off x="8336281" y="3030579"/>
            <a:ext cx="2879270" cy="691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2"/>
          </p:cNvCxnSpPr>
          <p:nvPr/>
        </p:nvCxnSpPr>
        <p:spPr>
          <a:xfrm flipH="1">
            <a:off x="8336280" y="4766854"/>
            <a:ext cx="1" cy="1006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Process 29"/>
          <p:cNvSpPr/>
          <p:nvPr/>
        </p:nvSpPr>
        <p:spPr>
          <a:xfrm>
            <a:off x="7124972" y="5733352"/>
            <a:ext cx="2422616" cy="8046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Module to take action</a:t>
            </a:r>
          </a:p>
        </p:txBody>
      </p:sp>
      <p:sp>
        <p:nvSpPr>
          <p:cNvPr id="31" name="Flowchart: Alternate Process 30"/>
          <p:cNvSpPr/>
          <p:nvPr/>
        </p:nvSpPr>
        <p:spPr>
          <a:xfrm>
            <a:off x="10099765" y="4557846"/>
            <a:ext cx="1461951" cy="12768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 module</a:t>
            </a:r>
          </a:p>
        </p:txBody>
      </p:sp>
      <p:cxnSp>
        <p:nvCxnSpPr>
          <p:cNvPr id="33" name="Straight Arrow Connector 32"/>
          <p:cNvCxnSpPr>
            <a:stCxn id="30" idx="3"/>
            <a:endCxn id="31" idx="2"/>
          </p:cNvCxnSpPr>
          <p:nvPr/>
        </p:nvCxnSpPr>
        <p:spPr>
          <a:xfrm flipV="1">
            <a:off x="9547588" y="5834743"/>
            <a:ext cx="1283153" cy="300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0"/>
            <a:endCxn id="6" idx="3"/>
          </p:cNvCxnSpPr>
          <p:nvPr/>
        </p:nvCxnSpPr>
        <p:spPr>
          <a:xfrm flipH="1" flipV="1">
            <a:off x="9625149" y="4244340"/>
            <a:ext cx="1205592" cy="313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Left Brace 41"/>
          <p:cNvSpPr/>
          <p:nvPr/>
        </p:nvSpPr>
        <p:spPr>
          <a:xfrm>
            <a:off x="4169228" y="2229386"/>
            <a:ext cx="487680" cy="2194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OBSERVE</a:t>
            </a:r>
          </a:p>
        </p:txBody>
      </p: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4" name="TextBox 3"/>
          <p:cNvSpPr txBox="1"/>
          <p:nvPr/>
        </p:nvSpPr>
        <p:spPr>
          <a:xfrm>
            <a:off x="243840" y="1811383"/>
            <a:ext cx="1173915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modules to observe are basically data analysis modules, where data is collected from varied sources ranging from IOT based EEG sensor to smart watches to direct observation of audio-visual cues by the AI assistant.</a:t>
            </a:r>
          </a:p>
          <a:p>
            <a:pPr marL="285750" indent="-285750">
              <a:buFont typeface="Arial" panose="020B0604020202020204" pitchFamily="34" charset="0"/>
              <a:buChar char="•"/>
            </a:pPr>
            <a:endParaRPr lang="en-US" sz="2400" dirty="0"/>
          </a:p>
          <a:p>
            <a:endParaRPr lang="en-US" sz="2400" dirty="0"/>
          </a:p>
          <a:p>
            <a:pPr marL="285750" indent="-285750">
              <a:buFont typeface="Arial" panose="020B0604020202020204" pitchFamily="34" charset="0"/>
              <a:buChar char="•"/>
            </a:pPr>
            <a:r>
              <a:rPr lang="en-US" sz="2400" dirty="0"/>
              <a:t>The use cases which I implemented in the hackathon were emotion detection from facial expressions along with emotion detection from acoustic speech signals. These use cases can be integrated as separate observer modules with the assistant</a:t>
            </a:r>
          </a:p>
        </p:txBody>
      </p:sp>
    </p:spTree>
    <p:extLst>
      <p:ext uri="{BB962C8B-B14F-4D97-AF65-F5344CB8AC3E}">
        <p14:creationId xmlns:p14="http://schemas.microsoft.com/office/powerpoint/2010/main" val="30617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TO DRIVE ACTION</a:t>
            </a:r>
          </a:p>
        </p:txBody>
      </p:sp>
      <p:sp>
        <p:nvSpPr>
          <p:cNvPr id="5" name="Content Placeholder 4"/>
          <p:cNvSpPr>
            <a:spLocks noGrp="1"/>
          </p:cNvSpPr>
          <p:nvPr>
            <p:ph idx="1"/>
          </p:nvPr>
        </p:nvSpPr>
        <p:spPr/>
        <p:txBody>
          <a:bodyPr/>
          <a:lstStyle/>
          <a:p>
            <a:r>
              <a:rPr lang="en-US" dirty="0"/>
              <a:t>Mood Stabilizer module</a:t>
            </a:r>
          </a:p>
          <a:p>
            <a:r>
              <a:rPr lang="en-US" dirty="0"/>
              <a:t>Anxiety handler module</a:t>
            </a:r>
          </a:p>
          <a:p>
            <a:r>
              <a:rPr lang="en-US" dirty="0"/>
              <a:t>Business/Job life assistance module</a:t>
            </a:r>
          </a:p>
          <a:p>
            <a:r>
              <a:rPr lang="en-US" dirty="0"/>
              <a:t>Home automation module</a:t>
            </a:r>
          </a:p>
          <a:p>
            <a:r>
              <a:rPr lang="en-US" dirty="0"/>
              <a:t>Event scheduler module</a:t>
            </a:r>
          </a:p>
          <a:p>
            <a:r>
              <a:rPr lang="en-US" dirty="0"/>
              <a:t>False belief identifier module</a:t>
            </a:r>
          </a:p>
        </p:txBody>
      </p:sp>
      <p:sp>
        <p:nvSpPr>
          <p:cNvPr id="6" name="Text Placeholder 5"/>
          <p:cNvSpPr>
            <a:spLocks noGrp="1"/>
          </p:cNvSpPr>
          <p:nvPr>
            <p:ph type="body" sz="half" idx="2"/>
          </p:nvPr>
        </p:nvSpPr>
        <p:spPr/>
        <p:txBody>
          <a:bodyPr/>
          <a:lstStyle/>
          <a:p>
            <a:r>
              <a:rPr lang="en-US" dirty="0"/>
              <a:t>FEW ACTIONABLE MODULES</a:t>
            </a:r>
          </a:p>
        </p:txBody>
      </p:sp>
    </p:spTree>
    <p:extLst>
      <p:ext uri="{BB962C8B-B14F-4D97-AF65-F5344CB8AC3E}">
        <p14:creationId xmlns:p14="http://schemas.microsoft.com/office/powerpoint/2010/main" val="3328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USE CASES</a:t>
            </a:r>
          </a:p>
        </p:txBody>
      </p:sp>
      <p:sp>
        <p:nvSpPr>
          <p:cNvPr id="3" name="TextBox 2"/>
          <p:cNvSpPr txBox="1"/>
          <p:nvPr/>
        </p:nvSpPr>
        <p:spPr>
          <a:xfrm>
            <a:off x="470263" y="1854926"/>
            <a:ext cx="10929257"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To build a cognitive AI assistant which will take actions based on the person's need and also keep learning from facial and bodily cues and keep changing actions accordingly.</a:t>
            </a:r>
          </a:p>
          <a:p>
            <a:pPr marL="285750" indent="-285750">
              <a:buFont typeface="Arial" panose="020B0604020202020204" pitchFamily="34" charset="0"/>
              <a:buChar char="•"/>
            </a:pPr>
            <a:r>
              <a:rPr lang="en-US" sz="2400" dirty="0"/>
              <a:t>To help deepen the understanding of brain included but not limited to mental illnesses, also to discover the sub-conscious human drives.</a:t>
            </a:r>
          </a:p>
          <a:p>
            <a:pPr marL="285750" indent="-285750">
              <a:buFont typeface="Arial" panose="020B0604020202020204" pitchFamily="34" charset="0"/>
              <a:buChar char="•"/>
            </a:pPr>
            <a:r>
              <a:rPr lang="en-US" sz="2400" dirty="0"/>
              <a:t>To design a cognitive classroom where children are made to learn by AI enabled systems to learn things in the way their personality types make them </a:t>
            </a:r>
            <a:r>
              <a:rPr lang="en-US" sz="2400" dirty="0" err="1"/>
              <a:t>percieve</a:t>
            </a:r>
            <a:r>
              <a:rPr lang="en-US" sz="2400" dirty="0"/>
              <a:t> things. </a:t>
            </a:r>
          </a:p>
          <a:p>
            <a:pPr marL="285750" indent="-285750">
              <a:buFont typeface="Arial" panose="020B0604020202020204" pitchFamily="34" charset="0"/>
              <a:buChar char="•"/>
            </a:pPr>
            <a:r>
              <a:rPr lang="en-US" sz="2400" dirty="0"/>
              <a:t>To develop this idea to model the market psychology and its interactions with market factors.</a:t>
            </a:r>
          </a:p>
          <a:p>
            <a:pPr marL="285750" indent="-285750">
              <a:buFont typeface="Arial" panose="020B0604020202020204" pitchFamily="34" charset="0"/>
              <a:buChar char="•"/>
            </a:pPr>
            <a:r>
              <a:rPr lang="en-US" sz="2400" dirty="0"/>
              <a:t>To leverage behavioral insights to understand and optimize consumption patterns and behavioral habits </a:t>
            </a:r>
          </a:p>
        </p:txBody>
      </p:sp>
    </p:spTree>
    <p:extLst>
      <p:ext uri="{BB962C8B-B14F-4D97-AF65-F5344CB8AC3E}">
        <p14:creationId xmlns:p14="http://schemas.microsoft.com/office/powerpoint/2010/main" val="41299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530</Words>
  <Application>Microsoft Office PowerPoint</Application>
  <PresentationFormat>Widescreen</PresentationFormat>
  <Paragraphs>50</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Cognitive AI assistant to uniquely understand an individual</vt:lpstr>
      <vt:lpstr>IDEA</vt:lpstr>
      <vt:lpstr>CONCEPT</vt:lpstr>
      <vt:lpstr>IMPLEMENTATION</vt:lpstr>
      <vt:lpstr>IMPLEMENTATION</vt:lpstr>
      <vt:lpstr>MODULES TO DRIVE ACTION</vt:lpstr>
      <vt:lpstr>FURTHER 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AI assistant to uniquely understand an individual</dc:title>
  <dc:creator>Chintala, Akhil Chowdary</dc:creator>
  <cp:lastModifiedBy>Chintala, Akhil Chowdary</cp:lastModifiedBy>
  <cp:revision>1</cp:revision>
  <dcterms:created xsi:type="dcterms:W3CDTF">2020-09-21T10:21:11Z</dcterms:created>
  <dcterms:modified xsi:type="dcterms:W3CDTF">2020-09-21T10:21:54Z</dcterms:modified>
</cp:coreProperties>
</file>