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01AD910-CA2D-4F57-A5BC-0180CAB99A36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87F8865-491D-4CD6-92EA-8280CD296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40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D910-CA2D-4F57-A5BC-0180CAB99A36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8865-491D-4CD6-92EA-8280CD296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42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D910-CA2D-4F57-A5BC-0180CAB99A36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8865-491D-4CD6-92EA-8280CD296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24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D910-CA2D-4F57-A5BC-0180CAB99A36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8865-491D-4CD6-92EA-8280CD29626D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956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D910-CA2D-4F57-A5BC-0180CAB99A36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8865-491D-4CD6-92EA-8280CD296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317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D910-CA2D-4F57-A5BC-0180CAB99A36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8865-491D-4CD6-92EA-8280CD296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223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D910-CA2D-4F57-A5BC-0180CAB99A36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8865-491D-4CD6-92EA-8280CD296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434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D910-CA2D-4F57-A5BC-0180CAB99A36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8865-491D-4CD6-92EA-8280CD296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216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D910-CA2D-4F57-A5BC-0180CAB99A36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8865-491D-4CD6-92EA-8280CD296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14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D910-CA2D-4F57-A5BC-0180CAB99A36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8865-491D-4CD6-92EA-8280CD296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93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D910-CA2D-4F57-A5BC-0180CAB99A36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8865-491D-4CD6-92EA-8280CD296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51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D910-CA2D-4F57-A5BC-0180CAB99A36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8865-491D-4CD6-92EA-8280CD296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11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D910-CA2D-4F57-A5BC-0180CAB99A36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8865-491D-4CD6-92EA-8280CD296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82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D910-CA2D-4F57-A5BC-0180CAB99A36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8865-491D-4CD6-92EA-8280CD296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2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D910-CA2D-4F57-A5BC-0180CAB99A36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8865-491D-4CD6-92EA-8280CD296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18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D910-CA2D-4F57-A5BC-0180CAB99A36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8865-491D-4CD6-92EA-8280CD296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05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D910-CA2D-4F57-A5BC-0180CAB99A36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8865-491D-4CD6-92EA-8280CD296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20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AD910-CA2D-4F57-A5BC-0180CAB99A36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F8865-491D-4CD6-92EA-8280CD296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6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7CA10-202C-44FD-A6EB-FD16B61C9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travelling</a:t>
            </a:r>
            <a:endParaRPr lang="en-IN" sz="6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B8B89-1D05-41F1-A844-DDDED91159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 Akhil Chowdary</a:t>
            </a:r>
          </a:p>
        </p:txBody>
      </p:sp>
    </p:spTree>
    <p:extLst>
      <p:ext uri="{BB962C8B-B14F-4D97-AF65-F5344CB8AC3E}">
        <p14:creationId xmlns:p14="http://schemas.microsoft.com/office/powerpoint/2010/main" val="186134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3F2615-A3C5-468E-96BB-A2C80615ABD5}"/>
              </a:ext>
            </a:extLst>
          </p:cNvPr>
          <p:cNvSpPr txBox="1"/>
          <p:nvPr/>
        </p:nvSpPr>
        <p:spPr>
          <a:xfrm>
            <a:off x="1828800" y="888642"/>
            <a:ext cx="437881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+mj-lt"/>
              </a:rPr>
              <a:t>5W 1H: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+mj-lt"/>
              </a:rPr>
              <a:t>What is travelling?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+mj-lt"/>
              </a:rPr>
              <a:t>Why should we travel?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+mj-lt"/>
              </a:rPr>
              <a:t>Where to travel?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+mj-lt"/>
              </a:rPr>
              <a:t>When to travel?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+mj-lt"/>
              </a:rPr>
              <a:t>Whom should you travel with?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+mj-lt"/>
              </a:rPr>
              <a:t>How to travel?</a:t>
            </a:r>
          </a:p>
          <a:p>
            <a:endParaRPr lang="en-IN" sz="2400" dirty="0">
              <a:latin typeface="+mj-lt"/>
            </a:endParaRPr>
          </a:p>
          <a:p>
            <a:r>
              <a:rPr lang="en-IN" sz="2800" b="1" dirty="0">
                <a:latin typeface="+mj-lt"/>
              </a:rPr>
              <a:t>ETVX of travel</a:t>
            </a:r>
          </a:p>
          <a:p>
            <a:endParaRPr lang="en-IN" sz="2400" dirty="0">
              <a:latin typeface="+mj-lt"/>
            </a:endParaRPr>
          </a:p>
          <a:p>
            <a:r>
              <a:rPr lang="en-IN" sz="2800" b="1" dirty="0">
                <a:latin typeface="+mj-lt"/>
              </a:rPr>
              <a:t>STAR</a:t>
            </a:r>
            <a:r>
              <a:rPr lang="en-IN" sz="2400" dirty="0">
                <a:latin typeface="+mj-lt"/>
              </a:rPr>
              <a:t> </a:t>
            </a:r>
          </a:p>
        </p:txBody>
      </p:sp>
      <p:pic>
        <p:nvPicPr>
          <p:cNvPr id="1026" name="Picture 2" descr="Image result for travelling">
            <a:extLst>
              <a:ext uri="{FF2B5EF4-FFF2-40B4-BE49-F238E27FC236}">
                <a16:creationId xmlns:a16="http://schemas.microsoft.com/office/drawing/2014/main" id="{D8C314B9-D58D-4CC7-98E8-3AF2F58F0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17" y="1260377"/>
            <a:ext cx="4378817" cy="286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04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</TotalTime>
  <Words>39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Times New Roman</vt:lpstr>
      <vt:lpstr>Wingdings</vt:lpstr>
      <vt:lpstr>Circuit</vt:lpstr>
      <vt:lpstr>travelling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traveling</dc:title>
  <dc:creator>akhil chowdary</dc:creator>
  <cp:lastModifiedBy>akhil chowdary</cp:lastModifiedBy>
  <cp:revision>3</cp:revision>
  <dcterms:created xsi:type="dcterms:W3CDTF">2019-09-29T12:27:42Z</dcterms:created>
  <dcterms:modified xsi:type="dcterms:W3CDTF">2019-09-29T12:46:58Z</dcterms:modified>
</cp:coreProperties>
</file>