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022B-FFC5-4C59-949F-27E46DB3B1B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254-0724-494B-A049-DDF960972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022B-FFC5-4C59-949F-27E46DB3B1B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254-0724-494B-A049-DDF960972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022B-FFC5-4C59-949F-27E46DB3B1B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254-0724-494B-A049-DDF960972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022B-FFC5-4C59-949F-27E46DB3B1B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254-0724-494B-A049-DDF960972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022B-FFC5-4C59-949F-27E46DB3B1B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254-0724-494B-A049-DDF960972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022B-FFC5-4C59-949F-27E46DB3B1B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254-0724-494B-A049-DDF960972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022B-FFC5-4C59-949F-27E46DB3B1B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254-0724-494B-A049-DDF960972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022B-FFC5-4C59-949F-27E46DB3B1B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254-0724-494B-A049-DDF960972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022B-FFC5-4C59-949F-27E46DB3B1B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254-0724-494B-A049-DDF960972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022B-FFC5-4C59-949F-27E46DB3B1B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254-0724-494B-A049-DDF960972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022B-FFC5-4C59-949F-27E46DB3B1B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254-0724-494B-A049-DDF960972F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022B-FFC5-4C59-949F-27E46DB3B1BC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3254-0724-494B-A049-DDF960972F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381000"/>
          <a:ext cx="8229600" cy="5867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43200"/>
                <a:gridCol w="5486400"/>
              </a:tblGrid>
              <a:tr h="58626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Word of the day - </a:t>
                      </a:r>
                      <a:endParaRPr lang="en-US" sz="2400" dirty="0"/>
                    </a:p>
                  </a:txBody>
                  <a:tcPr>
                    <a:lnR w="31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                 Adequate</a:t>
                      </a:r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725645">
                <a:tc>
                  <a:txBody>
                    <a:bodyPr/>
                    <a:lstStyle/>
                    <a:p>
                      <a:r>
                        <a:rPr lang="en-US" b="1" u="none" dirty="0" smtClean="0"/>
                        <a:t>Meaning </a:t>
                      </a:r>
                      <a:endParaRPr lang="en-US" b="1" u="none" dirty="0"/>
                    </a:p>
                  </a:txBody>
                  <a:tcPr>
                    <a:lnR w="31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Satisfactory or acceptable in quality or quantity.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347626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>
                    <a:lnR w="31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project to build a new sports center has fallen through for lack of </a:t>
                      </a:r>
                      <a:r>
                        <a:rPr lang="en-US" b="1" dirty="0" smtClean="0"/>
                        <a:t>adequate</a:t>
                      </a:r>
                      <a:r>
                        <a:rPr lang="en-US" dirty="0" smtClean="0"/>
                        <a:t> funds.</a:t>
                      </a:r>
                    </a:p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366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1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paper should be </a:t>
                      </a:r>
                      <a:r>
                        <a:rPr lang="en-US" b="1" dirty="0" smtClean="0"/>
                        <a:t>adequate</a:t>
                      </a:r>
                      <a:r>
                        <a:rPr lang="en-US" dirty="0" smtClean="0"/>
                        <a:t> for your purpose.</a:t>
                      </a:r>
                    </a:p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25645">
                <a:tc>
                  <a:txBody>
                    <a:bodyPr/>
                    <a:lstStyle/>
                    <a:p>
                      <a:r>
                        <a:rPr lang="en-US" dirty="0" smtClean="0"/>
                        <a:t>Synonym</a:t>
                      </a:r>
                      <a:endParaRPr lang="en-US" dirty="0"/>
                    </a:p>
                  </a:txBody>
                  <a:tcPr>
                    <a:lnR w="31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sufficient, enough, ample, requisite, apposite, appropriate, suitable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45584">
                <a:tc>
                  <a:txBody>
                    <a:bodyPr/>
                    <a:lstStyle/>
                    <a:p>
                      <a:r>
                        <a:rPr lang="en-US" dirty="0" smtClean="0"/>
                        <a:t>Pronunciation:</a:t>
                      </a:r>
                    </a:p>
                    <a:p>
                      <a:r>
                        <a:rPr lang="en-US" dirty="0" smtClean="0"/>
                        <a:t>Please scan the QR code</a:t>
                      </a:r>
                      <a:endParaRPr lang="en-US" dirty="0"/>
                    </a:p>
                  </a:txBody>
                  <a:tcPr>
                    <a:lnR w="31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0" name="Picture 9" descr="C:\Users\a.shikha\Downloads\code.png"/>
          <p:cNvPicPr/>
          <p:nvPr/>
        </p:nvPicPr>
        <p:blipFill>
          <a:blip r:embed="rId2" cstate="print"/>
          <a:srcRect l="11111" t="7143" r="11111" b="14286"/>
          <a:stretch>
            <a:fillRect/>
          </a:stretch>
        </p:blipFill>
        <p:spPr bwMode="auto">
          <a:xfrm>
            <a:off x="3581400" y="4876800"/>
            <a:ext cx="137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Shikha</dc:creator>
  <cp:lastModifiedBy>Shikha</cp:lastModifiedBy>
  <cp:revision>28</cp:revision>
  <dcterms:created xsi:type="dcterms:W3CDTF">2017-11-23T03:55:33Z</dcterms:created>
  <dcterms:modified xsi:type="dcterms:W3CDTF">2017-11-23T10:49:51Z</dcterms:modified>
</cp:coreProperties>
</file>