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0" r:id="rId13"/>
    <p:sldId id="271" r:id="rId14"/>
    <p:sldId id="267" r:id="rId15"/>
    <p:sldId id="275" r:id="rId16"/>
    <p:sldId id="268" r:id="rId17"/>
    <p:sldId id="272" r:id="rId18"/>
    <p:sldId id="273" r:id="rId19"/>
    <p:sldId id="274" r:id="rId20"/>
    <p:sldId id="276" r:id="rId21"/>
    <p:sldId id="269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4D1AB-48B2-4909-AFA7-366CF93D4B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1731D9-3734-4970-AA74-8351E901E4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7BB6CE-6C3A-41E5-A820-0BED6F493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CAF43-B6BB-41E0-8BF1-E648131F3C28}" type="datetimeFigureOut">
              <a:rPr lang="en-US" smtClean="0"/>
              <a:t>01-Nov-20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AF0AD7-1641-45BF-B2C0-C05D49E4D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25C9F6-FFC3-488A-A2A4-4C9FEA14E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7ACB4-9030-4560-9820-D89973DCA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9783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E876A-9776-4D8E-8F4B-A388379A3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63E927-416B-41F2-8990-4BD23E0E11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3C2B27-2D43-4D9A-B5EC-5EBC0C62E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CAF43-B6BB-41E0-8BF1-E648131F3C28}" type="datetimeFigureOut">
              <a:rPr lang="en-US" smtClean="0"/>
              <a:t>01-Nov-20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FF6642-6D2F-4C7E-9497-1D77E3F55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A7DB1E-4602-4E9F-BA7B-702742DD3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7ACB4-9030-4560-9820-D89973DCA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4601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116708-E0DA-48E5-B9F0-CC65CB8D82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59387F-5D39-4EE5-8E03-E440B98F1F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F935A6-3F32-41D6-B85B-A9A518A2F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CAF43-B6BB-41E0-8BF1-E648131F3C28}" type="datetimeFigureOut">
              <a:rPr lang="en-US" smtClean="0"/>
              <a:t>01-Nov-20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E132FA-5055-4F9D-AB57-27422C1F7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FA6813-A5B2-4B75-8B7A-C2DC254DA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7ACB4-9030-4560-9820-D89973DCA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3765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1D4D8-531F-4560-88B8-7134AE5E7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EFC75B-908A-44E9-BB1D-023FC01620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C77A9F-027D-4420-BAA8-FD4782E70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CAF43-B6BB-41E0-8BF1-E648131F3C28}" type="datetimeFigureOut">
              <a:rPr lang="en-US" smtClean="0"/>
              <a:t>01-Nov-20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D92BCC-C2F7-4635-B646-8D34A719F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D17354-EDC0-42B5-B74C-0267935C6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7ACB4-9030-4560-9820-D89973DCA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7241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4C950-4127-4FAD-8B35-487389118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C3E6F3-F3BC-41D6-B818-C069207831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9D3EC5-D8A2-43CC-BE8B-7F0A5AD26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CAF43-B6BB-41E0-8BF1-E648131F3C28}" type="datetimeFigureOut">
              <a:rPr lang="en-US" smtClean="0"/>
              <a:t>01-Nov-20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2C4A71-A7E3-4CBC-BF3B-F15107DAE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401F77-5311-40AD-B5FB-36CB89211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7ACB4-9030-4560-9820-D89973DCA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3137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F57F5-7E6D-49EB-BC80-706807043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A0AD54-419F-4005-9D01-6B2ED2BDF1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D96692-F5F8-40A3-82D7-04BFBD0B1B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A269AE-6A4F-4432-9276-7FC57F046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CAF43-B6BB-41E0-8BF1-E648131F3C28}" type="datetimeFigureOut">
              <a:rPr lang="en-US" smtClean="0"/>
              <a:t>01-Nov-20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D024FB-B04F-4282-ABB0-7C4EA3568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01C0FA-7326-4DA9-A74F-BC4F976BB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7ACB4-9030-4560-9820-D89973DCA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2826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93EC7-3078-4629-8542-5322E3EB1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B096D6-CF0E-4225-9E95-888AAD1FFA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6660DF-B144-4865-A85D-78E3B7D433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CE198C-A135-40C5-AE0A-DC0F6524DB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7306EC-281F-4F4E-8C88-1B52AB0C7F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2B300A-26A6-418C-B1F1-961A78988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CAF43-B6BB-41E0-8BF1-E648131F3C28}" type="datetimeFigureOut">
              <a:rPr lang="en-US" smtClean="0"/>
              <a:t>01-Nov-20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5958B2-0680-400E-992E-527601F16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EB2E08-596F-47EC-8134-EB27A38DB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7ACB4-9030-4560-9820-D89973DCA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8586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668CF-DBC7-47AE-B626-1342D0A52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12A6F8-3DF9-4F71-8B60-7AD9BFE08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CAF43-B6BB-41E0-8BF1-E648131F3C28}" type="datetimeFigureOut">
              <a:rPr lang="en-US" smtClean="0"/>
              <a:t>01-Nov-20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FA77CC-C02C-44D3-B439-D7B5D82C5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9B6A6C-2F08-4C2D-9ED6-FCD7A0E35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7ACB4-9030-4560-9820-D89973DCA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5258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77066F-FB41-4DA5-9901-F62BBADBE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CAF43-B6BB-41E0-8BF1-E648131F3C28}" type="datetimeFigureOut">
              <a:rPr lang="en-US" smtClean="0"/>
              <a:t>01-Nov-20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F63485-344F-4974-94B1-21E3CFDD3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505A58-9B6F-47A4-814A-7BE9019B3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7ACB4-9030-4560-9820-D89973DCA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6853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5F9D7-6EF0-4CF0-9C4A-30B8C6F9A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62916F-4AB7-4D31-A513-089F55EB29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37B9EB-8119-44A7-AED8-51933E4C30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02F9CF-7FB1-43F6-BAE6-C8127F91B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CAF43-B6BB-41E0-8BF1-E648131F3C28}" type="datetimeFigureOut">
              <a:rPr lang="en-US" smtClean="0"/>
              <a:t>01-Nov-20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D9AC88-43AD-41B1-A5FB-1E103C228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FAFD6C-D331-4E05-BDA7-4FE85EEB2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7ACB4-9030-4560-9820-D89973DCA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2481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598AD-D0BB-4DEE-8D3E-FD0BFCF04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668147-A528-4DF8-BDB4-EE4178D994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718F76-DC7D-4753-849D-1652330617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77E15A-6440-44ED-95B6-B0652B89C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CAF43-B6BB-41E0-8BF1-E648131F3C28}" type="datetimeFigureOut">
              <a:rPr lang="en-US" smtClean="0"/>
              <a:t>01-Nov-20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65600A-6F15-4268-93A7-AD8743823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1ACB41-AA53-46A0-8F60-85E4C8CD4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7ACB4-9030-4560-9820-D89973DCA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6431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242367-16E7-477D-B19E-E0E245B68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2CCA6E-D9E8-480C-86A4-817F4ADE52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F2A5F4-71FC-4828-B689-D3AF4EAAC5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DCAF43-B6BB-41E0-8BF1-E648131F3C28}" type="datetimeFigureOut">
              <a:rPr lang="en-US" smtClean="0"/>
              <a:t>01-Nov-20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F18AD5-54EC-486D-84CC-30F07E3C07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C7663D-5783-4E45-9746-8602133455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7ACB4-9030-4560-9820-D89973DCA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623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77533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10384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958971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266244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87790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590980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97657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116239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369011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12609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46476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316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96971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60154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48077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02902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95163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8078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070290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00284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958119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0</Words>
  <Application>Microsoft Office PowerPoint</Application>
  <PresentationFormat>Widescreen</PresentationFormat>
  <Paragraphs>0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Abhishek Soren</dc:creator>
  <cp:lastModifiedBy>Abhishek Soren</cp:lastModifiedBy>
  <cp:revision>6</cp:revision>
  <dcterms:created xsi:type="dcterms:W3CDTF">2020-11-01T11:59:12Z</dcterms:created>
  <dcterms:modified xsi:type="dcterms:W3CDTF">2020-11-01T12:45:58Z</dcterms:modified>
</cp:coreProperties>
</file>