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CLI Deployment Tool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One-Command Cloud Deployments for Front-End Teams</a:t>
            </a:r>
          </a:p>
          <a:p>
            <a:r>
              <a:t>&lt;Your Name&gt;, Senior Product Developer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" y="45720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>
                <a:solidFill>
                  <a:srgbClr val="969696"/>
                </a:solidFill>
              </a:defRPr>
            </a:pPr>
            <a:r>
              <a:t>[Hero background image – replace with code→cloud graphic]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Snippet Showcase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200"/>
            </a:pPr>
            <a:r>
              <a:t>infra.py → call: subprocess.run(['terraform', 'apply', '-auto-approve'])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Monitoring Stack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200"/>
            </a:pPr>
            <a:r>
              <a:t>Prometheus scraping app metrics (port 9090).</a:t>
            </a:r>
          </a:p>
          <a:p>
            <a:pPr>
              <a:defRPr sz="2200"/>
            </a:pPr>
            <a:r>
              <a:t>Grafana dashboards (port 3000, admin/admin).</a:t>
            </a:r>
          </a:p>
          <a:p>
            <a:pPr>
              <a:defRPr sz="2200"/>
            </a:pPr>
            <a:r>
              <a:t>[MEME – When Grafana hits 100% uptime and you screenshot it like 🤳]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Risk &amp; Mitigation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200"/>
            </a:pPr>
            <a:r>
              <a:t>Drawbacks: hard-coded creds in demo, AWS costs after free tier, requires Docker daemon.</a:t>
            </a:r>
          </a:p>
          <a:p>
            <a:pPr>
              <a:defRPr sz="2200"/>
            </a:pPr>
            <a:r>
              <a:t>Mitigation roadmap: secret manager, cost alerts, container-native build kit.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Go-to-Market 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200"/>
            </a:pPr>
            <a:r>
              <a:t>Q1: Beta at 3 universities.</a:t>
            </a:r>
          </a:p>
          <a:p>
            <a:pPr>
              <a:defRPr sz="2200"/>
            </a:pPr>
            <a:r>
              <a:t>Q2: GitHub Marketplace launch.</a:t>
            </a:r>
          </a:p>
          <a:p>
            <a:pPr>
              <a:defRPr sz="2200"/>
            </a:pPr>
            <a:r>
              <a:t>Q3: Pro Pack SaaS.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Funding 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200"/>
            </a:pPr>
            <a:r>
              <a:t>Seeking $300k pre-seed → runway 18 months.</a:t>
            </a:r>
          </a:p>
          <a:p>
            <a:pPr>
              <a:defRPr sz="2200"/>
            </a:pPr>
            <a:r>
              <a:t>Use of funds: 50% engineering, 30% community building, 20% infra credits.</a:t>
            </a:r>
          </a:p>
          <a:p>
            <a:pPr>
              <a:defRPr sz="2200"/>
            </a:pPr>
            <a:r>
              <a:t>Expected ARR: $1.2M by Year 3.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It Just Works 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200"/>
            </a:pPr>
            <a:r>
              <a:t>GitHub repo | Demo video | contact@email.dev</a:t>
            </a:r>
          </a:p>
          <a:p>
            <a:pPr>
              <a:defRPr sz="2200"/>
            </a:pPr>
            <a:r>
              <a:t>[Insert MEME – ‘Invest now, thank us later’]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It Matters &amp; Target 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200"/>
            </a:pPr>
            <a:r>
              <a:t>Student &amp; indie dev teams struggle to ship side-projects live.</a:t>
            </a:r>
          </a:p>
          <a:p>
            <a:pPr>
              <a:defRPr sz="2200"/>
            </a:pPr>
            <a:r>
              <a:t>Target: Computer-science students &amp; hackathon teams.</a:t>
            </a:r>
          </a:p>
          <a:p>
            <a:pPr>
              <a:defRPr sz="2200"/>
            </a:pPr>
            <a:r>
              <a:t>Market stat: 78% of CS grads deploy ≤3 personal projects live.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200"/>
            </a:pPr>
            <a:r>
              <a:t>From Laptop to Production in &lt;5 min.</a:t>
            </a:r>
          </a:p>
          <a:p>
            <a:pPr>
              <a:defRPr sz="2200"/>
            </a:pPr>
            <a:r>
              <a:t>Simplicity · Affordability · Observability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[Insert MEME here]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45720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 b="1"/>
            </a:pPr>
            <a:r>
              <a:t>When you finally SSH into prod and nothing works 🙃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 Demo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200"/>
            </a:pPr>
            <a:r>
              <a:t>Code → deploy-tool init → S3 artifact → Docker image → Terraform apply → EC2 → Monitoring URLs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Business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200"/>
            </a:pPr>
            <a:r>
              <a:t>Cuts deployment time by 90%.</a:t>
            </a:r>
          </a:p>
          <a:p>
            <a:pPr>
              <a:defRPr sz="2200"/>
            </a:pPr>
            <a:r>
              <a:t>Zero vendor lock-in – runs on any AWS account.</a:t>
            </a:r>
          </a:p>
          <a:p>
            <a:pPr>
              <a:defRPr sz="2200"/>
            </a:pPr>
            <a:r>
              <a:t>Built-in dashboards = faster insights → happier users.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Revenue &amp; Adoption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200"/>
            </a:pPr>
            <a:r>
              <a:t>OSS core, paid ‘Pro Pack’ for multiservice deploys &amp; secret vault.</a:t>
            </a:r>
          </a:p>
          <a:p>
            <a:pPr>
              <a:defRPr sz="2200"/>
            </a:pPr>
            <a:r>
              <a:t>Upsell to universities as DevOps curriculum add-on.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Competitive Landscape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1143000">
                <a:tc>
                  <a:txBody>
                    <a:bodyPr/>
                    <a:lstStyle/>
                    <a:p>
                      <a:pPr algn="ctr">
                        <a:defRPr sz="1400" b="1"/>
                      </a:pPr>
                      <a:r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 b="1"/>
                      </a:pPr>
                      <a:r>
                        <a:t>CLI Deployment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 b="1"/>
                      </a:pPr>
                      <a:r>
                        <a:t>Render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 b="1"/>
                      </a:pPr>
                      <a:r>
                        <a:t>Vercel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 b="1"/>
                      </a:pPr>
                      <a:r>
                        <a:t>Netlify</a:t>
                      </a:r>
                    </a:p>
                  </a:txBody>
                  <a:tcPr/>
                </a:tc>
              </a:tr>
              <a:tr h="1143000">
                <a:tc>
                  <a:txBody>
                    <a:bodyPr/>
                    <a:lstStyle/>
                    <a:p>
                      <a:pPr algn="ctr">
                        <a:defRPr sz="1400" b="0"/>
                      </a:pPr>
                      <a:r>
                        <a:t>Full AWS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 b="0"/>
                      </a:pPr>
                      <a:r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 b="0"/>
                      </a:pPr>
                      <a:r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 b="0"/>
                      </a:pPr>
                      <a:r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 b="0"/>
                      </a:pPr>
                      <a:r>
                        <a:t>❌</a:t>
                      </a:r>
                    </a:p>
                  </a:txBody>
                  <a:tcPr/>
                </a:tc>
              </a:tr>
              <a:tr h="1143000">
                <a:tc>
                  <a:txBody>
                    <a:bodyPr/>
                    <a:lstStyle/>
                    <a:p>
                      <a:pPr algn="ctr">
                        <a:defRPr sz="1400" b="0"/>
                      </a:pPr>
                      <a:r>
                        <a:t>Terraform infra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 b="0"/>
                      </a:pPr>
                      <a:r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 b="0"/>
                      </a:pPr>
                      <a:r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 b="0"/>
                      </a:pPr>
                      <a:r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 b="0"/>
                      </a:pPr>
                      <a:r>
                        <a:t>❌</a:t>
                      </a:r>
                    </a:p>
                  </a:txBody>
                  <a:tcPr/>
                </a:tc>
              </a:tr>
              <a:tr h="1143000">
                <a:tc>
                  <a:txBody>
                    <a:bodyPr/>
                    <a:lstStyle/>
                    <a:p>
                      <a:pPr algn="ctr">
                        <a:defRPr sz="1400" b="0"/>
                      </a:pPr>
                      <a:r>
                        <a:t>Rollback CLI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 b="0"/>
                      </a:pPr>
                      <a:r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 b="0"/>
                      </a:pPr>
                      <a:r>
                        <a:t>⚠️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 b="0"/>
                      </a:pPr>
                      <a:r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 b="0"/>
                      </a:pPr>
                      <a:r>
                        <a:t>⚠️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Technical Architecture Deep Dive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200"/>
            </a:pPr>
            <a:r>
              <a:t>GitPython → Build (Node, Vite) → Docker Hub push → Terraform modules → EC2</a:t>
            </a:r>
          </a:p>
          <a:p>
            <a:pPr>
              <a:defRPr sz="2200"/>
            </a:pPr>
            <a:r>
              <a:t>Docker Compose: app + Prometheus + Grafana + Node Exporter + Blackbox Exporter</a:t>
            </a:r>
          </a:p>
          <a:p>
            <a:pPr>
              <a:defRPr sz="2200"/>
            </a:pPr>
            <a:r>
              <a:t>Auto-outputs public URL w/ security groups configured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