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handoutMasterIdLst>
    <p:handoutMasterId r:id="rId13"/>
  </p:handoutMasterIdLst>
  <p:sldIdLst>
    <p:sldId id="256" r:id="rId3"/>
    <p:sldId id="270" r:id="rId4"/>
    <p:sldId id="275" r:id="rId5"/>
    <p:sldId id="276" r:id="rId6"/>
    <p:sldId id="278" r:id="rId7"/>
    <p:sldId id="280" r:id="rId8"/>
    <p:sldId id="279" r:id="rId9"/>
    <p:sldId id="262" r:id="rId10"/>
    <p:sldId id="266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8" d="100"/>
          <a:sy n="68" d="100"/>
        </p:scale>
        <p:origin x="616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9/22/2022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9/22/2022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954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9/22/2022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9/22/2022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9/22/2022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9/22/2022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50B8-22E8-4D49-8FFF-87AC4A031C6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AA00-A46E-4FFD-9C87-DD67B6A4F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767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50B8-22E8-4D49-8FFF-87AC4A031C6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AA00-A46E-4FFD-9C87-DD67B6A4F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210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50B8-22E8-4D49-8FFF-87AC4A031C6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AA00-A46E-4FFD-9C87-DD67B6A4F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671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0012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50B8-22E8-4D49-8FFF-87AC4A031C6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AA00-A46E-4FFD-9C87-DD67B6A4F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868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50B8-22E8-4D49-8FFF-87AC4A031C6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AA00-A46E-4FFD-9C87-DD67B6A4F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054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50B8-22E8-4D49-8FFF-87AC4A031C6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AA00-A46E-4FFD-9C87-DD67B6A4F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201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50B8-22E8-4D49-8FFF-87AC4A031C6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AA00-A46E-4FFD-9C87-DD67B6A4F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55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 rot="19882746">
            <a:off x="735255" y="-331782"/>
            <a:ext cx="10737153" cy="110807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330200" indent="0">
              <a:buNone/>
              <a:defRPr/>
            </a:lvl2pPr>
            <a:lvl3pPr marL="768096" indent="0">
              <a:buNone/>
              <a:defRPr sz="8800" b="1" baseline="0"/>
            </a:lvl3pPr>
            <a:lvl4pPr marL="1097280" indent="0">
              <a:buNone/>
              <a:defRPr/>
            </a:lvl4pPr>
            <a:lvl5pPr marL="1536192" indent="0">
              <a:buNone/>
              <a:defRPr/>
            </a:lvl5pPr>
          </a:lstStyle>
          <a:p>
            <a:pPr lvl="2"/>
            <a:r>
              <a:rPr lang="en-US" dirty="0" smtClean="0"/>
              <a:t>CAPITAL  BANKING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50B8-22E8-4D49-8FFF-87AC4A031C6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AA00-A46E-4FFD-9C87-DD67B6A4F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666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50B8-22E8-4D49-8FFF-87AC4A031C6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AA00-A46E-4FFD-9C87-DD67B6A4F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204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50B8-22E8-4D49-8FFF-87AC4A031C6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AA00-A46E-4FFD-9C87-DD67B6A4F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553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313" y="365125"/>
            <a:ext cx="2627312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2713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50B8-22E8-4D49-8FFF-87AC4A031C6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AA00-A46E-4FFD-9C87-DD67B6A4F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79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rot="19357887">
            <a:off x="4592014" y="764704"/>
            <a:ext cx="3086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dirty="0" smtClean="0"/>
              <a:t>CAPITAL  BANKING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19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9/22/2022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9/22/2022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9/22/2022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9/22/2022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9/22/2022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9/22/2022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650B8-22E8-4D49-8FFF-87AC4A031C6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FAA00-A46E-4FFD-9C87-DD67B6A4F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75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624"/>
            <a:ext cx="4870276" cy="24482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>
                <a:latin typeface="Centaur" panose="02030504050205020304" pitchFamily="18" charset="0"/>
              </a:rPr>
              <a:t>G</a:t>
            </a:r>
            <a:r>
              <a:rPr lang="en-US" b="1" dirty="0" smtClean="0">
                <a:latin typeface="Centaur" panose="02030504050205020304" pitchFamily="18" charset="0"/>
              </a:rPr>
              <a:t>roup:8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latin typeface="Centaur" panose="02030504050205020304" pitchFamily="18" charset="0"/>
              </a:rPr>
              <a:t>CAPITAL BANKING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92896"/>
            <a:ext cx="4870276" cy="4365104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entaur" panose="02030504050205020304" pitchFamily="18" charset="0"/>
              </a:rPr>
              <a:t>Adesh</a:t>
            </a:r>
            <a:r>
              <a:rPr lang="en-US" sz="2800" dirty="0">
                <a:latin typeface="Centaur" panose="02030504050205020304" pitchFamily="18" charset="0"/>
              </a:rPr>
              <a:t> </a:t>
            </a:r>
            <a:r>
              <a:rPr lang="en-US" sz="2800" dirty="0" err="1">
                <a:latin typeface="Centaur" panose="02030504050205020304" pitchFamily="18" charset="0"/>
              </a:rPr>
              <a:t>kumar</a:t>
            </a:r>
            <a:r>
              <a:rPr lang="en-US" sz="2800" dirty="0">
                <a:latin typeface="Centaur" panose="02030504050205020304" pitchFamily="18" charset="0"/>
              </a:rPr>
              <a:t> </a:t>
            </a:r>
            <a:r>
              <a:rPr lang="en-US" sz="2800" dirty="0" err="1">
                <a:latin typeface="Centaur" panose="02030504050205020304" pitchFamily="18" charset="0"/>
              </a:rPr>
              <a:t>gupta</a:t>
            </a:r>
            <a:endParaRPr lang="en-US" sz="2800" dirty="0">
              <a:latin typeface="Centaur" panose="02030504050205020304" pitchFamily="18" charset="0"/>
            </a:endParaRPr>
          </a:p>
          <a:p>
            <a:r>
              <a:rPr lang="en-US" sz="2800" dirty="0" err="1">
                <a:latin typeface="Centaur" panose="02030504050205020304" pitchFamily="18" charset="0"/>
              </a:rPr>
              <a:t>Akhilesh</a:t>
            </a:r>
            <a:r>
              <a:rPr lang="en-US" sz="2800" dirty="0">
                <a:latin typeface="Centaur" panose="02030504050205020304" pitchFamily="18" charset="0"/>
              </a:rPr>
              <a:t> </a:t>
            </a:r>
            <a:r>
              <a:rPr lang="en-US" sz="2800" dirty="0" err="1">
                <a:latin typeface="Centaur" panose="02030504050205020304" pitchFamily="18" charset="0"/>
              </a:rPr>
              <a:t>sahu</a:t>
            </a:r>
            <a:endParaRPr lang="en-US" sz="2800" dirty="0">
              <a:latin typeface="Centaur" panose="02030504050205020304" pitchFamily="18" charset="0"/>
            </a:endParaRPr>
          </a:p>
          <a:p>
            <a:r>
              <a:rPr lang="en-US" sz="2800" dirty="0" err="1">
                <a:latin typeface="Centaur" panose="02030504050205020304" pitchFamily="18" charset="0"/>
              </a:rPr>
              <a:t>Omprakash</a:t>
            </a:r>
            <a:endParaRPr lang="en-US" sz="2800" dirty="0">
              <a:latin typeface="Centaur" panose="02030504050205020304" pitchFamily="18" charset="0"/>
            </a:endParaRPr>
          </a:p>
          <a:p>
            <a:r>
              <a:rPr lang="en-US" sz="2800" dirty="0" err="1">
                <a:latin typeface="Centaur" panose="02030504050205020304" pitchFamily="18" charset="0"/>
              </a:rPr>
              <a:t>Swathi</a:t>
            </a:r>
            <a:endParaRPr lang="en-US" sz="2800" dirty="0">
              <a:latin typeface="Centaur" panose="02030504050205020304" pitchFamily="18" charset="0"/>
            </a:endParaRPr>
          </a:p>
          <a:p>
            <a:r>
              <a:rPr lang="en-US" sz="2800" dirty="0" err="1">
                <a:latin typeface="Centaur" panose="02030504050205020304" pitchFamily="18" charset="0"/>
              </a:rPr>
              <a:t>Hritik</a:t>
            </a:r>
            <a:r>
              <a:rPr lang="en-US" sz="2800" dirty="0">
                <a:latin typeface="Centaur" panose="02030504050205020304" pitchFamily="18" charset="0"/>
              </a:rPr>
              <a:t> </a:t>
            </a:r>
            <a:r>
              <a:rPr lang="en-US" sz="2800" dirty="0" err="1" smtClean="0">
                <a:latin typeface="Centaur" panose="02030504050205020304" pitchFamily="18" charset="0"/>
              </a:rPr>
              <a:t>patel</a:t>
            </a:r>
            <a:endParaRPr lang="en-US" sz="2800" dirty="0">
              <a:latin typeface="Centaur" panose="02030504050205020304" pitchFamily="18" charset="0"/>
            </a:endParaRPr>
          </a:p>
          <a:p>
            <a:r>
              <a:rPr lang="en-US" sz="2800" dirty="0" err="1">
                <a:latin typeface="Centaur" panose="02030504050205020304" pitchFamily="18" charset="0"/>
              </a:rPr>
              <a:t>Grandhi</a:t>
            </a:r>
            <a:r>
              <a:rPr lang="en-US" sz="2800" dirty="0">
                <a:latin typeface="Centaur" panose="02030504050205020304" pitchFamily="18" charset="0"/>
              </a:rPr>
              <a:t> </a:t>
            </a:r>
            <a:r>
              <a:rPr lang="en-US" sz="2800" dirty="0" err="1">
                <a:latin typeface="Centaur" panose="02030504050205020304" pitchFamily="18" charset="0"/>
              </a:rPr>
              <a:t>venkata</a:t>
            </a:r>
            <a:r>
              <a:rPr lang="en-US" sz="2800" dirty="0">
                <a:latin typeface="Centaur" panose="02030504050205020304" pitchFamily="18" charset="0"/>
              </a:rPr>
              <a:t> </a:t>
            </a:r>
            <a:r>
              <a:rPr lang="en-US" sz="2800" dirty="0" err="1" smtClean="0">
                <a:latin typeface="Centaur" panose="02030504050205020304" pitchFamily="18" charset="0"/>
              </a:rPr>
              <a:t>manikanta</a:t>
            </a:r>
            <a:endParaRPr lang="en-US" sz="2800" dirty="0" smtClean="0">
              <a:latin typeface="Centaur" panose="02030504050205020304" pitchFamily="18" charset="0"/>
            </a:endParaRP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                                                     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                                     </a:t>
            </a:r>
            <a:r>
              <a:rPr lang="en-US" dirty="0" smtClean="0">
                <a:latin typeface="Centaur" panose="02030504050205020304" pitchFamily="18" charset="0"/>
              </a:rPr>
              <a:t>Date:22-09-2022</a:t>
            </a:r>
            <a:endParaRPr lang="en-US" dirty="0">
              <a:latin typeface="Centaur" panose="020305040502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idx="4294967295"/>
          </p:nvPr>
        </p:nvSpPr>
        <p:spPr>
          <a:xfrm>
            <a:off x="609441" y="44624"/>
            <a:ext cx="10971372" cy="79208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entaur" panose="02030504050205020304" pitchFamily="18" charset="0"/>
              </a:rPr>
              <a:t>INTRODUCTION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1628800"/>
            <a:ext cx="10287000" cy="49685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aur" panose="02030504050205020304" pitchFamily="18" charset="0"/>
              </a:rPr>
              <a:t>Capital Banking is a demo </a:t>
            </a:r>
            <a:r>
              <a:rPr lang="en-US" dirty="0">
                <a:latin typeface="Centaur" panose="02030504050205020304" pitchFamily="18" charset="0"/>
              </a:rPr>
              <a:t>bank website build using MEAN Stack to send Money from one </a:t>
            </a:r>
            <a:r>
              <a:rPr lang="en-US" dirty="0" smtClean="0">
                <a:latin typeface="Centaur" panose="02030504050205020304" pitchFamily="18" charset="0"/>
              </a:rPr>
              <a:t>account to another account with the interactive of UI.</a:t>
            </a:r>
          </a:p>
          <a:p>
            <a:r>
              <a:rPr lang="en-US" dirty="0" smtClean="0">
                <a:latin typeface="Centaur" panose="02030504050205020304" pitchFamily="18" charset="0"/>
              </a:rPr>
              <a:t>This web application is for bank admin.</a:t>
            </a:r>
          </a:p>
          <a:p>
            <a:r>
              <a:rPr lang="en-US" dirty="0" smtClean="0">
                <a:latin typeface="Centaur" panose="02030504050205020304" pitchFamily="18" charset="0"/>
              </a:rPr>
              <a:t>This will </a:t>
            </a:r>
            <a:r>
              <a:rPr lang="en-US" dirty="0">
                <a:latin typeface="Centaur" panose="02030504050205020304" pitchFamily="18" charset="0"/>
              </a:rPr>
              <a:t>help to solve the problem by immediately accepting the </a:t>
            </a:r>
            <a:r>
              <a:rPr lang="en-US" dirty="0" smtClean="0">
                <a:latin typeface="Centaur" panose="02030504050205020304" pitchFamily="18" charset="0"/>
              </a:rPr>
              <a:t>response from the user and generates the </a:t>
            </a:r>
            <a:r>
              <a:rPr lang="en-US" dirty="0">
                <a:latin typeface="Centaur" panose="02030504050205020304" pitchFamily="18" charset="0"/>
              </a:rPr>
              <a:t>receipt to the customer</a:t>
            </a:r>
            <a:r>
              <a:rPr lang="en-US" dirty="0" smtClean="0">
                <a:latin typeface="Centaur" panose="02030504050205020304" pitchFamily="18" charset="0"/>
              </a:rPr>
              <a:t>.</a:t>
            </a:r>
          </a:p>
          <a:p>
            <a:r>
              <a:rPr lang="en-US" dirty="0" smtClean="0">
                <a:latin typeface="Centaur" panose="02030504050205020304" pitchFamily="18" charset="0"/>
              </a:rPr>
              <a:t>Receipt </a:t>
            </a:r>
            <a:r>
              <a:rPr lang="en-US" dirty="0">
                <a:latin typeface="Centaur" panose="02030504050205020304" pitchFamily="18" charset="0"/>
              </a:rPr>
              <a:t>clearly mentioned the sender and beneficiary name along with proper transaction number</a:t>
            </a:r>
            <a:r>
              <a:rPr lang="en-US" dirty="0" smtClean="0">
                <a:latin typeface="Centaur" panose="02030504050205020304" pitchFamily="18" charset="0"/>
              </a:rPr>
              <a:t>.</a:t>
            </a:r>
          </a:p>
          <a:p>
            <a:r>
              <a:rPr lang="en-US" dirty="0" smtClean="0">
                <a:latin typeface="Centaur" panose="02030504050205020304" pitchFamily="18" charset="0"/>
              </a:rPr>
              <a:t>Customer </a:t>
            </a:r>
            <a:r>
              <a:rPr lang="en-US" dirty="0">
                <a:latin typeface="Centaur" panose="02030504050205020304" pitchFamily="18" charset="0"/>
              </a:rPr>
              <a:t>have the </a:t>
            </a:r>
            <a:r>
              <a:rPr lang="en-US" dirty="0" smtClean="0">
                <a:latin typeface="Centaur" panose="02030504050205020304" pitchFamily="18" charset="0"/>
              </a:rPr>
              <a:t>facility to write query related </a:t>
            </a:r>
            <a:r>
              <a:rPr lang="en-US" dirty="0">
                <a:latin typeface="Centaur" panose="02030504050205020304" pitchFamily="18" charset="0"/>
              </a:rPr>
              <a:t>to their account</a:t>
            </a:r>
            <a:r>
              <a:rPr lang="en-US" dirty="0" smtClean="0">
                <a:latin typeface="Centaur" panose="02030504050205020304" pitchFamily="18" charset="0"/>
              </a:rPr>
              <a:t>.</a:t>
            </a:r>
          </a:p>
          <a:p>
            <a:r>
              <a:rPr lang="en-US" dirty="0">
                <a:latin typeface="Centaur" panose="02030504050205020304" pitchFamily="18" charset="0"/>
              </a:rPr>
              <a:t>History of every transaction will </a:t>
            </a:r>
            <a:r>
              <a:rPr lang="en-US" dirty="0" smtClean="0">
                <a:latin typeface="Centaur" panose="02030504050205020304" pitchFamily="18" charset="0"/>
              </a:rPr>
              <a:t>also be shown </a:t>
            </a:r>
            <a:r>
              <a:rPr lang="en-US" dirty="0">
                <a:latin typeface="Centaur" panose="02030504050205020304" pitchFamily="18" charset="0"/>
              </a:rPr>
              <a:t>for tracking the </a:t>
            </a:r>
            <a:r>
              <a:rPr lang="en-US" dirty="0" smtClean="0">
                <a:latin typeface="Centaur" panose="02030504050205020304" pitchFamily="18" charset="0"/>
              </a:rPr>
              <a:t>transaction.</a:t>
            </a:r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idx="4294967295"/>
          </p:nvPr>
        </p:nvSpPr>
        <p:spPr>
          <a:xfrm>
            <a:off x="477788" y="44624"/>
            <a:ext cx="11103025" cy="792088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chemeClr val="tx1"/>
                </a:solidFill>
                <a:latin typeface="Centaur" panose="02030504050205020304" pitchFamily="18" charset="0"/>
              </a:rPr>
              <a:t>TECHNOLOGY USED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2060848"/>
            <a:ext cx="10287000" cy="2704892"/>
          </a:xfrm>
        </p:spPr>
      </p:pic>
    </p:spTree>
    <p:extLst>
      <p:ext uri="{BB962C8B-B14F-4D97-AF65-F5344CB8AC3E}">
        <p14:creationId xmlns:p14="http://schemas.microsoft.com/office/powerpoint/2010/main" val="404223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idx="4294967295"/>
          </p:nvPr>
        </p:nvSpPr>
        <p:spPr>
          <a:xfrm>
            <a:off x="609441" y="44624"/>
            <a:ext cx="10971372" cy="79208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Centaur" panose="02030504050205020304" pitchFamily="18" charset="0"/>
              </a:rPr>
              <a:t>CHALLENGES</a:t>
            </a:r>
            <a:r>
              <a:rPr lang="en-US" dirty="0" smtClean="0">
                <a:solidFill>
                  <a:schemeClr val="tx1"/>
                </a:solidFill>
                <a:latin typeface="Centaur" panose="02030504050205020304" pitchFamily="18" charset="0"/>
              </a:rPr>
              <a:t>: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1628800"/>
            <a:ext cx="10287000" cy="3247999"/>
          </a:xfrm>
        </p:spPr>
        <p:txBody>
          <a:bodyPr/>
          <a:lstStyle/>
          <a:p>
            <a:pPr marL="444600" indent="-343080">
              <a:lnSpc>
                <a:spcPct val="102000"/>
              </a:lnSpc>
              <a:buClr>
                <a:srgbClr val="000000"/>
              </a:buClr>
              <a:buFont typeface="Arial"/>
              <a:buChar char="•"/>
            </a:pPr>
            <a:r>
              <a:rPr lang="en" spc="-1" dirty="0" smtClean="0">
                <a:solidFill>
                  <a:srgbClr val="000000"/>
                </a:solidFill>
                <a:latin typeface="Centaur" panose="02030504050205020304" pitchFamily="18" charset="0"/>
                <a:ea typeface="Maven Pro SemiBold"/>
              </a:rPr>
              <a:t>Conflicting Schedules &amp; </a:t>
            </a:r>
            <a:r>
              <a:rPr lang="en-US" spc="-1" dirty="0" smtClean="0">
                <a:solidFill>
                  <a:srgbClr val="000000"/>
                </a:solidFill>
                <a:latin typeface="Centaur" panose="02030504050205020304" pitchFamily="18" charset="0"/>
              </a:rPr>
              <a:t>time management.</a:t>
            </a:r>
            <a:endParaRPr lang="en-US" spc="-1" dirty="0">
              <a:solidFill>
                <a:srgbClr val="000000"/>
              </a:solidFill>
              <a:latin typeface="Centaur" panose="02030504050205020304" pitchFamily="18" charset="0"/>
            </a:endParaRPr>
          </a:p>
          <a:p>
            <a:pPr marL="444600" indent="-343080">
              <a:lnSpc>
                <a:spcPct val="102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  <a:latin typeface="Centaur" panose="02030504050205020304" pitchFamily="18" charset="0"/>
              </a:rPr>
              <a:t>Code </a:t>
            </a:r>
            <a:r>
              <a:rPr lang="en-US" spc="-1" dirty="0">
                <a:solidFill>
                  <a:srgbClr val="000000"/>
                </a:solidFill>
                <a:latin typeface="Centaur" panose="02030504050205020304" pitchFamily="18" charset="0"/>
              </a:rPr>
              <a:t>merging, as everyone is worked on different features so merging the code into single application is challenging part</a:t>
            </a:r>
            <a:r>
              <a:rPr lang="en-US" spc="-1" dirty="0" smtClean="0">
                <a:solidFill>
                  <a:srgbClr val="000000"/>
                </a:solidFill>
                <a:latin typeface="Centaur" panose="02030504050205020304" pitchFamily="18" charset="0"/>
              </a:rPr>
              <a:t>.</a:t>
            </a:r>
          </a:p>
          <a:p>
            <a:pPr marL="444600" indent="-343080">
              <a:lnSpc>
                <a:spcPct val="102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  <a:latin typeface="Centaur" panose="02030504050205020304" pitchFamily="18" charset="0"/>
              </a:rPr>
              <a:t>Integrating </a:t>
            </a:r>
            <a:r>
              <a:rPr lang="en-US" spc="-1" dirty="0">
                <a:solidFill>
                  <a:srgbClr val="000000"/>
                </a:solidFill>
                <a:latin typeface="Centaur" panose="02030504050205020304" pitchFamily="18" charset="0"/>
              </a:rPr>
              <a:t>the database with </a:t>
            </a:r>
            <a:r>
              <a:rPr lang="en-US" spc="-1" dirty="0" smtClean="0">
                <a:solidFill>
                  <a:srgbClr val="000000"/>
                </a:solidFill>
                <a:latin typeface="Centaur" panose="02030504050205020304" pitchFamily="18" charset="0"/>
              </a:rPr>
              <a:t>frontend.</a:t>
            </a:r>
          </a:p>
          <a:p>
            <a:pPr marL="444600" indent="-343080">
              <a:lnSpc>
                <a:spcPct val="102000"/>
              </a:lnSpc>
              <a:buClr>
                <a:srgbClr val="000000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latin typeface="Centaur" panose="020305040502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6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idx="4294967295"/>
          </p:nvPr>
        </p:nvSpPr>
        <p:spPr>
          <a:xfrm>
            <a:off x="609441" y="44624"/>
            <a:ext cx="10971372" cy="79208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Centaur" panose="02030504050205020304" pitchFamily="18" charset="0"/>
              </a:rPr>
              <a:t>STATISTICS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908720"/>
            <a:ext cx="10287000" cy="5400600"/>
          </a:xfrm>
        </p:spPr>
        <p:txBody>
          <a:bodyPr>
            <a:normAutofit/>
          </a:bodyPr>
          <a:lstStyle/>
          <a:p>
            <a:pPr marL="101520" indent="0">
              <a:lnSpc>
                <a:spcPct val="102000"/>
              </a:lnSpc>
              <a:buClr>
                <a:srgbClr val="000000"/>
              </a:buClr>
              <a:buNone/>
            </a:pPr>
            <a:endParaRPr lang="en-US" spc="-1" dirty="0" smtClean="0">
              <a:latin typeface="Centaur" panose="02030504050205020304" pitchFamily="18" charset="0"/>
            </a:endParaRPr>
          </a:p>
          <a:p>
            <a:pPr marL="444600" indent="-343080">
              <a:lnSpc>
                <a:spcPct val="102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latin typeface="Centaur" panose="02030504050205020304" pitchFamily="18" charset="0"/>
              </a:rPr>
              <a:t>Number of </a:t>
            </a:r>
            <a:r>
              <a:rPr lang="en-US" spc="-1" dirty="0" smtClean="0">
                <a:latin typeface="Centaur" panose="02030504050205020304" pitchFamily="18" charset="0"/>
              </a:rPr>
              <a:t>components: </a:t>
            </a:r>
            <a:r>
              <a:rPr lang="en-US" i="1" spc="-1" dirty="0" smtClean="0">
                <a:latin typeface="Algerian" panose="04020705040A02060702" pitchFamily="82" charset="0"/>
                <a:cs typeface="Calibri" panose="020F0502020204030204" pitchFamily="34" charset="0"/>
              </a:rPr>
              <a:t>13</a:t>
            </a:r>
          </a:p>
          <a:p>
            <a:pPr marL="444600" indent="-343080">
              <a:lnSpc>
                <a:spcPct val="102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latin typeface="Centaur" panose="02030504050205020304" pitchFamily="18" charset="0"/>
                <a:cs typeface="Calibri" panose="020F0502020204030204" pitchFamily="34" charset="0"/>
              </a:rPr>
              <a:t>Name of components: Home, Customers, History, </a:t>
            </a:r>
            <a:r>
              <a:rPr lang="en-US" spc="-1" dirty="0">
                <a:latin typeface="Centaur" panose="02030504050205020304" pitchFamily="18" charset="0"/>
                <a:cs typeface="Calibri" panose="020F0502020204030204" pitchFamily="34" charset="0"/>
              </a:rPr>
              <a:t>q</a:t>
            </a:r>
            <a:r>
              <a:rPr lang="en-US" spc="-1" dirty="0" smtClean="0">
                <a:latin typeface="Centaur" panose="02030504050205020304" pitchFamily="18" charset="0"/>
                <a:cs typeface="Calibri" panose="020F0502020204030204" pitchFamily="34" charset="0"/>
              </a:rPr>
              <a:t>ueries, Transfer etc.</a:t>
            </a:r>
            <a:endParaRPr lang="en-US" spc="-1" dirty="0" smtClean="0">
              <a:latin typeface="Algerian" panose="04020705040A02060702" pitchFamily="82" charset="0"/>
              <a:cs typeface="Calibri" panose="020F0502020204030204" pitchFamily="34" charset="0"/>
            </a:endParaRPr>
          </a:p>
          <a:p>
            <a:pPr marL="444600" indent="-343080">
              <a:lnSpc>
                <a:spcPct val="102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latin typeface="Centaur" panose="02030504050205020304" pitchFamily="18" charset="0"/>
              </a:rPr>
              <a:t>Number of Services: </a:t>
            </a:r>
            <a:r>
              <a:rPr lang="en-US" i="1" spc="-1" dirty="0" smtClean="0">
                <a:latin typeface="Algerian" panose="04020705040A02060702" pitchFamily="82" charset="0"/>
                <a:cs typeface="Calibri" panose="020F0502020204030204" pitchFamily="34" charset="0"/>
              </a:rPr>
              <a:t>1</a:t>
            </a:r>
            <a:r>
              <a:rPr lang="en-US" spc="-1" dirty="0" smtClean="0">
                <a:latin typeface="Centaur" panose="02030504050205020304" pitchFamily="18" charset="0"/>
              </a:rPr>
              <a:t> </a:t>
            </a:r>
          </a:p>
          <a:p>
            <a:pPr marL="444600" indent="-343080">
              <a:lnSpc>
                <a:spcPct val="102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latin typeface="Centaur" panose="02030504050205020304" pitchFamily="18" charset="0"/>
              </a:rPr>
              <a:t>Number of Guard: </a:t>
            </a:r>
            <a:r>
              <a:rPr lang="en-US" i="1" spc="-1" dirty="0" smtClean="0">
                <a:latin typeface="Algerian" panose="04020705040A02060702" pitchFamily="82" charset="0"/>
                <a:cs typeface="Calibri" panose="020F0502020204030204" pitchFamily="34" charset="0"/>
              </a:rPr>
              <a:t>2</a:t>
            </a:r>
          </a:p>
          <a:p>
            <a:pPr marL="444600" indent="-343080">
              <a:lnSpc>
                <a:spcPct val="102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latin typeface="Centaur" panose="02030504050205020304" pitchFamily="18" charset="0"/>
              </a:rPr>
              <a:t>Number </a:t>
            </a:r>
            <a:r>
              <a:rPr lang="en-US" spc="-1" dirty="0">
                <a:latin typeface="Centaur" panose="02030504050205020304" pitchFamily="18" charset="0"/>
              </a:rPr>
              <a:t>of </a:t>
            </a:r>
            <a:r>
              <a:rPr lang="en-US" spc="-1" dirty="0" smtClean="0">
                <a:latin typeface="Centaur" panose="02030504050205020304" pitchFamily="18" charset="0"/>
              </a:rPr>
              <a:t>Collections: </a:t>
            </a:r>
            <a:r>
              <a:rPr lang="en-US" i="1" spc="-1" dirty="0" smtClean="0">
                <a:latin typeface="Algerian" panose="04020705040A02060702" pitchFamily="82" charset="0"/>
                <a:cs typeface="Calibri" panose="020F0502020204030204" pitchFamily="34" charset="0"/>
              </a:rPr>
              <a:t>3</a:t>
            </a:r>
          </a:p>
          <a:p>
            <a:pPr marL="444600" indent="-343080">
              <a:lnSpc>
                <a:spcPct val="102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latin typeface="Centaur" panose="02030504050205020304" pitchFamily="18" charset="0"/>
                <a:cs typeface="Calibri" panose="020F0502020204030204" pitchFamily="34" charset="0"/>
              </a:rPr>
              <a:t>Name of Collections : Customers database, Query database, History database.</a:t>
            </a:r>
            <a:endParaRPr lang="en-US" spc="-1" dirty="0" smtClean="0">
              <a:latin typeface="Centaur" panose="02030504050205020304" pitchFamily="18" charset="0"/>
            </a:endParaRPr>
          </a:p>
          <a:p>
            <a:pPr marL="444600" indent="-343080">
              <a:lnSpc>
                <a:spcPct val="102000"/>
              </a:lnSpc>
              <a:buClr>
                <a:srgbClr val="000000"/>
              </a:buClr>
              <a:buFont typeface="Arial"/>
              <a:buChar char="•"/>
            </a:pPr>
            <a:endParaRPr lang="en-US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42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idx="4294967295"/>
          </p:nvPr>
        </p:nvSpPr>
        <p:spPr>
          <a:xfrm>
            <a:off x="609441" y="44624"/>
            <a:ext cx="10971372" cy="79208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Centaur" panose="02030504050205020304" pitchFamily="18" charset="0"/>
              </a:rPr>
              <a:t>LEARNINGS</a:t>
            </a:r>
            <a:r>
              <a:rPr lang="en-US" dirty="0" smtClean="0">
                <a:solidFill>
                  <a:schemeClr val="tx1"/>
                </a:solidFill>
                <a:latin typeface="Centaur" panose="02030504050205020304" pitchFamily="18" charset="0"/>
              </a:rPr>
              <a:t>: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1628800"/>
            <a:ext cx="10287000" cy="3247999"/>
          </a:xfrm>
        </p:spPr>
        <p:txBody>
          <a:bodyPr/>
          <a:lstStyle/>
          <a:p>
            <a:pPr marL="444600" indent="-343080">
              <a:lnSpc>
                <a:spcPct val="102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  <a:latin typeface="Centaur" panose="02030504050205020304" pitchFamily="18" charset="0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Centaur" panose="02030504050205020304" pitchFamily="18" charset="0"/>
              </a:rPr>
              <a:t>MEAN </a:t>
            </a:r>
            <a:r>
              <a:rPr lang="en-US" spc="-1" dirty="0" smtClean="0">
                <a:solidFill>
                  <a:srgbClr val="000000"/>
                </a:solidFill>
                <a:latin typeface="Centaur" panose="02030504050205020304" pitchFamily="18" charset="0"/>
              </a:rPr>
              <a:t>STACK.</a:t>
            </a:r>
          </a:p>
          <a:p>
            <a:pPr marL="444600" indent="-343080">
              <a:lnSpc>
                <a:spcPct val="102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  <a:latin typeface="Centaur" panose="02030504050205020304" pitchFamily="18" charset="0"/>
              </a:rPr>
              <a:t>Time management.</a:t>
            </a:r>
          </a:p>
          <a:p>
            <a:pPr marL="444600" indent="-343080">
              <a:lnSpc>
                <a:spcPct val="102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  <a:latin typeface="Centaur" panose="02030504050205020304" pitchFamily="18" charset="0"/>
              </a:rPr>
              <a:t>Frontend </a:t>
            </a:r>
            <a:r>
              <a:rPr lang="en-US" spc="-1" dirty="0">
                <a:solidFill>
                  <a:srgbClr val="000000"/>
                </a:solidFill>
                <a:latin typeface="Centaur" panose="02030504050205020304" pitchFamily="18" charset="0"/>
              </a:rPr>
              <a:t>backend </a:t>
            </a:r>
            <a:r>
              <a:rPr lang="en-US" spc="-1" dirty="0" smtClean="0">
                <a:solidFill>
                  <a:srgbClr val="000000"/>
                </a:solidFill>
                <a:latin typeface="Centaur" panose="02030504050205020304" pitchFamily="18" charset="0"/>
              </a:rPr>
              <a:t>integration.</a:t>
            </a:r>
          </a:p>
          <a:p>
            <a:pPr marL="444600" indent="-343080">
              <a:lnSpc>
                <a:spcPct val="102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  <a:latin typeface="Centaur" panose="02030504050205020304" pitchFamily="18" charset="0"/>
              </a:rPr>
              <a:t>Implementation of CRUD Operation.</a:t>
            </a:r>
            <a:endParaRPr lang="en-US" spc="-1" dirty="0">
              <a:solidFill>
                <a:srgbClr val="000000"/>
              </a:solidFill>
              <a:latin typeface="Centaur" panose="020305040502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2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1916832"/>
            <a:ext cx="8936905" cy="4608512"/>
          </a:xfrm>
        </p:spPr>
      </p:pic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2133972" y="1"/>
            <a:ext cx="8064896" cy="1268759"/>
          </a:xfrm>
        </p:spPr>
        <p:txBody>
          <a:bodyPr>
            <a:normAutofit/>
          </a:bodyPr>
          <a:lstStyle/>
          <a:p>
            <a:r>
              <a:rPr lang="en-US" b="1" dirty="0" smtClean="0"/>
              <a:t>      </a:t>
            </a:r>
            <a:r>
              <a:rPr lang="en-US" b="1" dirty="0" smtClean="0">
                <a:latin typeface="Centaur" panose="02030504050205020304" pitchFamily="18" charset="0"/>
              </a:rPr>
              <a:t>DEMO/SCREEN SHOT </a:t>
            </a:r>
            <a:r>
              <a:rPr lang="en-US" sz="4800" b="1" dirty="0">
                <a:latin typeface="Algerian" panose="04020705040A02060702" pitchFamily="82" charset="0"/>
              </a:rPr>
              <a:t>1</a:t>
            </a:r>
            <a:r>
              <a:rPr lang="en-US" b="1" dirty="0" smtClean="0"/>
              <a:t>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114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441" y="0"/>
            <a:ext cx="10971372" cy="685800"/>
          </a:xfrm>
        </p:spPr>
        <p:txBody>
          <a:bodyPr/>
          <a:lstStyle/>
          <a:p>
            <a:r>
              <a:rPr lang="en-US" b="1" dirty="0" smtClean="0">
                <a:latin typeface="Centaur" panose="02030504050205020304" pitchFamily="18" charset="0"/>
              </a:rPr>
              <a:t>                    DEMO/SCREEN </a:t>
            </a:r>
            <a:r>
              <a:rPr lang="en-US" b="1" dirty="0" smtClean="0">
                <a:latin typeface="Centaur" panose="02030504050205020304" pitchFamily="18" charset="0"/>
              </a:rPr>
              <a:t>SHOT</a:t>
            </a:r>
            <a:r>
              <a:rPr lang="en-US" b="1" dirty="0" smtClean="0">
                <a:latin typeface="Algerian" panose="04020705040A02060702" pitchFamily="82" charset="0"/>
              </a:rPr>
              <a:t>2</a:t>
            </a:r>
            <a:r>
              <a:rPr lang="en-US" b="1" dirty="0" smtClean="0">
                <a:latin typeface="Centaur" panose="02030504050205020304" pitchFamily="18" charset="0"/>
              </a:rPr>
              <a:t>:</a:t>
            </a:r>
            <a:endParaRPr lang="en-US" dirty="0">
              <a:latin typeface="Centaur" panose="02030504050205020304" pitchFamily="18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1628800"/>
            <a:ext cx="3708891" cy="41910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48" y="1628800"/>
            <a:ext cx="3591595" cy="4191000"/>
          </a:xfrm>
        </p:spPr>
      </p:pic>
    </p:spTree>
    <p:extLst>
      <p:ext uri="{BB962C8B-B14F-4D97-AF65-F5344CB8AC3E}">
        <p14:creationId xmlns:p14="http://schemas.microsoft.com/office/powerpoint/2010/main" val="391459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710036" y="1556792"/>
            <a:ext cx="5832648" cy="3600400"/>
          </a:xfrm>
          <a:prstGeom prst="wedgeEllipseCallo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 smtClean="0">
                <a:latin typeface="Centaur" panose="02030504050205020304" pitchFamily="18" charset="0"/>
              </a:rPr>
              <a:t>THANK YOU</a:t>
            </a:r>
            <a:endParaRPr lang="en-IN" sz="44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454792B9-F7C6-4CDD-89A0-89451A081408}" vid="{E847D748-0CA0-4BC8-838F-3216ECA8001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1169</TotalTime>
  <Words>231</Words>
  <Application>Microsoft Office PowerPoint</Application>
  <PresentationFormat>Custom</PresentationFormat>
  <Paragraphs>41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Centaur</vt:lpstr>
      <vt:lpstr>Corbel</vt:lpstr>
      <vt:lpstr>Maven Pro SemiBold</vt:lpstr>
      <vt:lpstr>Marketing 16x9</vt:lpstr>
      <vt:lpstr>Custom Design</vt:lpstr>
      <vt:lpstr> Group:8 CAPITAL BANKING </vt:lpstr>
      <vt:lpstr>INTRODUCTION:</vt:lpstr>
      <vt:lpstr>TECHNOLOGY USED</vt:lpstr>
      <vt:lpstr>CHALLENGES:</vt:lpstr>
      <vt:lpstr>STATISTICS:</vt:lpstr>
      <vt:lpstr>LEARNINGS:</vt:lpstr>
      <vt:lpstr>      DEMO/SCREEN SHOT 1:</vt:lpstr>
      <vt:lpstr>                    DEMO/SCREEN SHOT2: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Group:8 CAPITAL BANKING</dc:title>
  <dc:creator>NPCI GET user</dc:creator>
  <cp:lastModifiedBy>NPCI GET user</cp:lastModifiedBy>
  <cp:revision>47</cp:revision>
  <dcterms:created xsi:type="dcterms:W3CDTF">2022-09-19T10:33:18Z</dcterms:created>
  <dcterms:modified xsi:type="dcterms:W3CDTF">2022-09-22T09:29:45Z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