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29260800"/>
  <p:notesSz cx="700405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16">
          <p15:clr>
            <a:srgbClr val="000000"/>
          </p15:clr>
        </p15:guide>
        <p15:guide id="2" pos="161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785" y="65"/>
      </p:cViewPr>
      <p:guideLst>
        <p:guide orient="horz" pos="9216"/>
        <p:guide pos="16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notes"/>
          <p:cNvSpPr>
            <a:spLocks noGrp="1" noRot="1" noChangeAspect="1"/>
          </p:cNvSpPr>
          <p:nvPr>
            <p:ph type="sldImg" idx="2"/>
          </p:nvPr>
        </p:nvSpPr>
        <p:spPr>
          <a:xfrm>
            <a:off x="457200" y="696913"/>
            <a:ext cx="60896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400800" y="4788749"/>
            <a:ext cx="38404801" cy="10187093"/>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SzPts val="1400"/>
              <a:buNone/>
              <a:defRPr sz="25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400800" y="15368695"/>
            <a:ext cx="38404801" cy="7064585"/>
          </a:xfrm>
          <a:prstGeom prst="rect">
            <a:avLst/>
          </a:prstGeom>
          <a:noFill/>
          <a:ln>
            <a:noFill/>
          </a:ln>
        </p:spPr>
        <p:txBody>
          <a:bodyPr spcFirstLastPara="1" wrap="square" lIns="91425" tIns="45700" rIns="91425" bIns="45700" anchor="t" anchorCtr="0"/>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a:endParaRPr/>
          </a:p>
        </p:txBody>
      </p:sp>
      <p:sp>
        <p:nvSpPr>
          <p:cNvPr id="20" name="Google Shape;20;p2"/>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3493770" y="7294884"/>
            <a:ext cx="44165520" cy="12171679"/>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25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3493770" y="19581711"/>
            <a:ext cx="44165520" cy="64007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200"/>
              </a:spcBef>
              <a:spcAft>
                <a:spcPts val="0"/>
              </a:spcAft>
              <a:buClr>
                <a:srgbClr val="888888"/>
              </a:buClr>
              <a:buSzPts val="10080"/>
              <a:buNone/>
              <a:defRPr sz="10080">
                <a:solidFill>
                  <a:srgbClr val="888888"/>
                </a:solidFill>
              </a:defRPr>
            </a:lvl1pPr>
            <a:lvl2pPr marL="914400" lvl="1" indent="-228600" algn="l">
              <a:lnSpc>
                <a:spcPct val="90000"/>
              </a:lnSpc>
              <a:spcBef>
                <a:spcPts val="2100"/>
              </a:spcBef>
              <a:spcAft>
                <a:spcPts val="0"/>
              </a:spcAft>
              <a:buClr>
                <a:srgbClr val="888888"/>
              </a:buClr>
              <a:buSzPts val="8400"/>
              <a:buNone/>
              <a:defRPr sz="8400">
                <a:solidFill>
                  <a:srgbClr val="888888"/>
                </a:solidFill>
              </a:defRPr>
            </a:lvl2pPr>
            <a:lvl3pPr marL="1371600" lvl="2" indent="-228600" algn="l">
              <a:lnSpc>
                <a:spcPct val="90000"/>
              </a:lnSpc>
              <a:spcBef>
                <a:spcPts val="2100"/>
              </a:spcBef>
              <a:spcAft>
                <a:spcPts val="0"/>
              </a:spcAft>
              <a:buClr>
                <a:srgbClr val="888888"/>
              </a:buClr>
              <a:buSzPts val="7560"/>
              <a:buNone/>
              <a:defRPr sz="7560">
                <a:solidFill>
                  <a:srgbClr val="888888"/>
                </a:solidFill>
              </a:defRPr>
            </a:lvl3pPr>
            <a:lvl4pPr marL="1828800" lvl="3" indent="-228600" algn="l">
              <a:lnSpc>
                <a:spcPct val="90000"/>
              </a:lnSpc>
              <a:spcBef>
                <a:spcPts val="2100"/>
              </a:spcBef>
              <a:spcAft>
                <a:spcPts val="0"/>
              </a:spcAft>
              <a:buClr>
                <a:srgbClr val="888888"/>
              </a:buClr>
              <a:buSzPts val="6720"/>
              <a:buNone/>
              <a:defRPr sz="6719">
                <a:solidFill>
                  <a:srgbClr val="888888"/>
                </a:solidFill>
              </a:defRPr>
            </a:lvl4pPr>
            <a:lvl5pPr marL="2286000" lvl="4" indent="-228600" algn="l">
              <a:lnSpc>
                <a:spcPct val="90000"/>
              </a:lnSpc>
              <a:spcBef>
                <a:spcPts val="2100"/>
              </a:spcBef>
              <a:spcAft>
                <a:spcPts val="0"/>
              </a:spcAft>
              <a:buClr>
                <a:srgbClr val="888888"/>
              </a:buClr>
              <a:buSzPts val="6720"/>
              <a:buNone/>
              <a:defRPr sz="6719">
                <a:solidFill>
                  <a:srgbClr val="888888"/>
                </a:solidFill>
              </a:defRPr>
            </a:lvl5pPr>
            <a:lvl6pPr marL="2743200" lvl="5" indent="-228600" algn="l">
              <a:lnSpc>
                <a:spcPct val="90000"/>
              </a:lnSpc>
              <a:spcBef>
                <a:spcPts val="2100"/>
              </a:spcBef>
              <a:spcAft>
                <a:spcPts val="0"/>
              </a:spcAft>
              <a:buClr>
                <a:srgbClr val="888888"/>
              </a:buClr>
              <a:buSzPts val="6720"/>
              <a:buNone/>
              <a:defRPr sz="6719">
                <a:solidFill>
                  <a:srgbClr val="888888"/>
                </a:solidFill>
              </a:defRPr>
            </a:lvl6pPr>
            <a:lvl7pPr marL="3200400" lvl="6" indent="-228600" algn="l">
              <a:lnSpc>
                <a:spcPct val="90000"/>
              </a:lnSpc>
              <a:spcBef>
                <a:spcPts val="2100"/>
              </a:spcBef>
              <a:spcAft>
                <a:spcPts val="0"/>
              </a:spcAft>
              <a:buClr>
                <a:srgbClr val="888888"/>
              </a:buClr>
              <a:buSzPts val="6720"/>
              <a:buNone/>
              <a:defRPr sz="6719">
                <a:solidFill>
                  <a:srgbClr val="888888"/>
                </a:solidFill>
              </a:defRPr>
            </a:lvl7pPr>
            <a:lvl8pPr marL="3657600" lvl="7" indent="-228600" algn="l">
              <a:lnSpc>
                <a:spcPct val="90000"/>
              </a:lnSpc>
              <a:spcBef>
                <a:spcPts val="2100"/>
              </a:spcBef>
              <a:spcAft>
                <a:spcPts val="0"/>
              </a:spcAft>
              <a:buClr>
                <a:srgbClr val="888888"/>
              </a:buClr>
              <a:buSzPts val="6720"/>
              <a:buNone/>
              <a:defRPr sz="6719">
                <a:solidFill>
                  <a:srgbClr val="888888"/>
                </a:solidFill>
              </a:defRPr>
            </a:lvl8pPr>
            <a:lvl9pPr marL="4114800" lvl="8" indent="-228600" algn="l">
              <a:lnSpc>
                <a:spcPct val="90000"/>
              </a:lnSpc>
              <a:spcBef>
                <a:spcPts val="2100"/>
              </a:spcBef>
              <a:spcAft>
                <a:spcPts val="0"/>
              </a:spcAft>
              <a:buClr>
                <a:srgbClr val="888888"/>
              </a:buClr>
              <a:buSzPts val="6720"/>
              <a:buNone/>
              <a:defRPr sz="6719">
                <a:solidFill>
                  <a:srgbClr val="888888"/>
                </a:solidFill>
              </a:defRPr>
            </a:lvl9pPr>
          </a:lstStyle>
          <a:p>
            <a:endParaRPr/>
          </a:p>
        </p:txBody>
      </p:sp>
      <p:sp>
        <p:nvSpPr>
          <p:cNvPr id="77" name="Google Shape;77;p11"/>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3521075" y="1557337"/>
            <a:ext cx="44164249" cy="56562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3521075" y="7789862"/>
            <a:ext cx="44164249" cy="1856581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rot="5400000">
            <a:off x="29766682" y="8435765"/>
            <a:ext cx="24797175" cy="1104138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rot="5400000">
            <a:off x="7363882" y="-2285575"/>
            <a:ext cx="24797175" cy="324840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521075" y="1557337"/>
            <a:ext cx="44164249" cy="56562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rot="5400000">
            <a:off x="16320294" y="-5009357"/>
            <a:ext cx="18565812" cy="4416424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3527112" y="1950720"/>
            <a:ext cx="16515395" cy="682752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1343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5"/>
          <p:cNvSpPr>
            <a:spLocks noGrp="1"/>
          </p:cNvSpPr>
          <p:nvPr>
            <p:ph type="pic" idx="2"/>
          </p:nvPr>
        </p:nvSpPr>
        <p:spPr>
          <a:xfrm>
            <a:off x="21769391" y="4213016"/>
            <a:ext cx="25923240" cy="20794134"/>
          </a:xfrm>
          <a:prstGeom prst="rect">
            <a:avLst/>
          </a:prstGeom>
          <a:noFill/>
          <a:ln>
            <a:noFill/>
          </a:ln>
        </p:spPr>
        <p:txBody>
          <a:bodyPr spcFirstLastPara="1" wrap="square" lIns="91425" tIns="45700" rIns="91425" bIns="45700" anchor="t" anchorCtr="0"/>
          <a:lstStyle>
            <a:lvl1pPr marR="0" lvl="0" algn="l" rtl="0">
              <a:lnSpc>
                <a:spcPct val="90000"/>
              </a:lnSpc>
              <a:spcBef>
                <a:spcPts val="42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1pPr>
            <a:lvl2pPr marR="0" lvl="1" algn="l" rtl="0">
              <a:lnSpc>
                <a:spcPct val="90000"/>
              </a:lnSpc>
              <a:spcBef>
                <a:spcPts val="2100"/>
              </a:spcBef>
              <a:spcAft>
                <a:spcPts val="0"/>
              </a:spcAft>
              <a:buClr>
                <a:schemeClr val="dk1"/>
              </a:buClr>
              <a:buSzPts val="11760"/>
              <a:buFont typeface="Arial"/>
              <a:buNone/>
              <a:defRPr sz="11760" b="0" i="0" u="none" strike="noStrike" cap="none">
                <a:solidFill>
                  <a:schemeClr val="dk1"/>
                </a:solidFill>
                <a:latin typeface="Calibri"/>
                <a:ea typeface="Calibri"/>
                <a:cs typeface="Calibri"/>
                <a:sym typeface="Calibri"/>
              </a:defRPr>
            </a:lvl2pPr>
            <a:lvl3pPr marR="0" lvl="2" algn="l" rtl="0">
              <a:lnSpc>
                <a:spcPct val="90000"/>
              </a:lnSpc>
              <a:spcBef>
                <a:spcPts val="2100"/>
              </a:spcBef>
              <a:spcAft>
                <a:spcPts val="0"/>
              </a:spcAft>
              <a:buClr>
                <a:schemeClr val="dk1"/>
              </a:buClr>
              <a:buSzPts val="10080"/>
              <a:buFont typeface="Arial"/>
              <a:buNone/>
              <a:defRPr sz="10080" b="0" i="0" u="none" strike="noStrike" cap="none">
                <a:solidFill>
                  <a:schemeClr val="dk1"/>
                </a:solidFill>
                <a:latin typeface="Calibri"/>
                <a:ea typeface="Calibri"/>
                <a:cs typeface="Calibri"/>
                <a:sym typeface="Calibri"/>
              </a:defRPr>
            </a:lvl3pPr>
            <a:lvl4pPr marR="0" lvl="3"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4pPr>
            <a:lvl5pPr marR="0" lvl="4"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5pPr>
            <a:lvl6pPr marR="0" lvl="5"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6pPr>
            <a:lvl7pPr marR="0" lvl="6"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7pPr>
            <a:lvl8pPr marR="0" lvl="7"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8pPr>
            <a:lvl9pPr marR="0" lvl="8" algn="l" rtl="0">
              <a:lnSpc>
                <a:spcPct val="90000"/>
              </a:lnSpc>
              <a:spcBef>
                <a:spcPts val="2100"/>
              </a:spcBef>
              <a:spcAft>
                <a:spcPts val="0"/>
              </a:spcAft>
              <a:buClr>
                <a:schemeClr val="dk1"/>
              </a:buClr>
              <a:buSzPts val="8400"/>
              <a:buFont typeface="Arial"/>
              <a:buNone/>
              <a:defRPr sz="8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1"/>
          </p:nvPr>
        </p:nvSpPr>
        <p:spPr>
          <a:xfrm>
            <a:off x="3527112" y="8778240"/>
            <a:ext cx="16515395" cy="1626277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39" name="Google Shape;39;p5"/>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3527112" y="1950720"/>
            <a:ext cx="16515395" cy="682752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1343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21769391" y="4213016"/>
            <a:ext cx="25923240" cy="20794134"/>
          </a:xfrm>
          <a:prstGeom prst="rect">
            <a:avLst/>
          </a:prstGeom>
          <a:noFill/>
          <a:ln>
            <a:noFill/>
          </a:ln>
        </p:spPr>
        <p:txBody>
          <a:bodyPr spcFirstLastPara="1" wrap="square" lIns="91425" tIns="45700" rIns="91425" bIns="45700" anchor="t" anchorCtr="0"/>
          <a:lstStyle>
            <a:lvl1pPr marL="457200" lvl="0" indent="-1082040" algn="l">
              <a:lnSpc>
                <a:spcPct val="90000"/>
              </a:lnSpc>
              <a:spcBef>
                <a:spcPts val="4200"/>
              </a:spcBef>
              <a:spcAft>
                <a:spcPts val="0"/>
              </a:spcAft>
              <a:buClr>
                <a:schemeClr val="dk1"/>
              </a:buClr>
              <a:buSzPts val="13440"/>
              <a:buChar char="•"/>
              <a:defRPr sz="13439"/>
            </a:lvl1pPr>
            <a:lvl2pPr marL="914400" lvl="1" indent="-975360" algn="l">
              <a:lnSpc>
                <a:spcPct val="90000"/>
              </a:lnSpc>
              <a:spcBef>
                <a:spcPts val="2100"/>
              </a:spcBef>
              <a:spcAft>
                <a:spcPts val="0"/>
              </a:spcAft>
              <a:buClr>
                <a:schemeClr val="dk1"/>
              </a:buClr>
              <a:buSzPts val="11760"/>
              <a:buChar char="•"/>
              <a:defRPr sz="11760"/>
            </a:lvl2pPr>
            <a:lvl3pPr marL="1371600" lvl="2" indent="-868680" algn="l">
              <a:lnSpc>
                <a:spcPct val="90000"/>
              </a:lnSpc>
              <a:spcBef>
                <a:spcPts val="2100"/>
              </a:spcBef>
              <a:spcAft>
                <a:spcPts val="0"/>
              </a:spcAft>
              <a:buClr>
                <a:schemeClr val="dk1"/>
              </a:buClr>
              <a:buSzPts val="10080"/>
              <a:buChar char="•"/>
              <a:defRPr sz="10080"/>
            </a:lvl3pPr>
            <a:lvl4pPr marL="1828800" lvl="3" indent="-762000" algn="l">
              <a:lnSpc>
                <a:spcPct val="90000"/>
              </a:lnSpc>
              <a:spcBef>
                <a:spcPts val="2100"/>
              </a:spcBef>
              <a:spcAft>
                <a:spcPts val="0"/>
              </a:spcAft>
              <a:buClr>
                <a:schemeClr val="dk1"/>
              </a:buClr>
              <a:buSzPts val="8400"/>
              <a:buChar char="•"/>
              <a:defRPr sz="8400"/>
            </a:lvl4pPr>
            <a:lvl5pPr marL="2286000" lvl="4" indent="-762000" algn="l">
              <a:lnSpc>
                <a:spcPct val="90000"/>
              </a:lnSpc>
              <a:spcBef>
                <a:spcPts val="2100"/>
              </a:spcBef>
              <a:spcAft>
                <a:spcPts val="0"/>
              </a:spcAft>
              <a:buClr>
                <a:schemeClr val="dk1"/>
              </a:buClr>
              <a:buSzPts val="8400"/>
              <a:buChar char="•"/>
              <a:defRPr sz="8400"/>
            </a:lvl5pPr>
            <a:lvl6pPr marL="2743200" lvl="5" indent="-762000" algn="l">
              <a:lnSpc>
                <a:spcPct val="90000"/>
              </a:lnSpc>
              <a:spcBef>
                <a:spcPts val="2100"/>
              </a:spcBef>
              <a:spcAft>
                <a:spcPts val="0"/>
              </a:spcAft>
              <a:buClr>
                <a:schemeClr val="dk1"/>
              </a:buClr>
              <a:buSzPts val="8400"/>
              <a:buChar char="•"/>
              <a:defRPr sz="8400"/>
            </a:lvl6pPr>
            <a:lvl7pPr marL="3200400" lvl="6" indent="-762000" algn="l">
              <a:lnSpc>
                <a:spcPct val="90000"/>
              </a:lnSpc>
              <a:spcBef>
                <a:spcPts val="2100"/>
              </a:spcBef>
              <a:spcAft>
                <a:spcPts val="0"/>
              </a:spcAft>
              <a:buClr>
                <a:schemeClr val="dk1"/>
              </a:buClr>
              <a:buSzPts val="8400"/>
              <a:buChar char="•"/>
              <a:defRPr sz="8400"/>
            </a:lvl7pPr>
            <a:lvl8pPr marL="3657600" lvl="7" indent="-762000" algn="l">
              <a:lnSpc>
                <a:spcPct val="90000"/>
              </a:lnSpc>
              <a:spcBef>
                <a:spcPts val="2100"/>
              </a:spcBef>
              <a:spcAft>
                <a:spcPts val="0"/>
              </a:spcAft>
              <a:buClr>
                <a:schemeClr val="dk1"/>
              </a:buClr>
              <a:buSzPts val="8400"/>
              <a:buChar char="•"/>
              <a:defRPr sz="8400"/>
            </a:lvl8pPr>
            <a:lvl9pPr marL="4114800" lvl="8" indent="-762000" algn="l">
              <a:lnSpc>
                <a:spcPct val="90000"/>
              </a:lnSpc>
              <a:spcBef>
                <a:spcPts val="2100"/>
              </a:spcBef>
              <a:spcAft>
                <a:spcPts val="0"/>
              </a:spcAft>
              <a:buClr>
                <a:schemeClr val="dk1"/>
              </a:buClr>
              <a:buSzPts val="8400"/>
              <a:buChar char="•"/>
              <a:defRPr sz="8400"/>
            </a:lvl9pPr>
          </a:lstStyle>
          <a:p>
            <a:endParaRPr/>
          </a:p>
        </p:txBody>
      </p:sp>
      <p:sp>
        <p:nvSpPr>
          <p:cNvPr id="45" name="Google Shape;45;p6"/>
          <p:cNvSpPr txBox="1">
            <a:spLocks noGrp="1"/>
          </p:cNvSpPr>
          <p:nvPr>
            <p:ph type="body" idx="2"/>
          </p:nvPr>
        </p:nvSpPr>
        <p:spPr>
          <a:xfrm>
            <a:off x="3527112" y="8778240"/>
            <a:ext cx="16515395" cy="1626277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46" name="Google Shape;46;p6"/>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3521075" y="1557337"/>
            <a:ext cx="44164249" cy="56562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527110" y="1557869"/>
            <a:ext cx="44165520" cy="565573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27112" y="7172962"/>
            <a:ext cx="21662704" cy="351535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61" name="Google Shape;61;p9"/>
          <p:cNvSpPr txBox="1">
            <a:spLocks noGrp="1"/>
          </p:cNvSpPr>
          <p:nvPr>
            <p:ph type="body" idx="2"/>
          </p:nvPr>
        </p:nvSpPr>
        <p:spPr>
          <a:xfrm>
            <a:off x="3527112" y="10688320"/>
            <a:ext cx="21662704" cy="157209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62" name="Google Shape;62;p9"/>
          <p:cNvSpPr txBox="1">
            <a:spLocks noGrp="1"/>
          </p:cNvSpPr>
          <p:nvPr>
            <p:ph type="body" idx="3"/>
          </p:nvPr>
        </p:nvSpPr>
        <p:spPr>
          <a:xfrm>
            <a:off x="25923241" y="7172962"/>
            <a:ext cx="21769391" cy="351535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63" name="Google Shape;63;p9"/>
          <p:cNvSpPr txBox="1">
            <a:spLocks noGrp="1"/>
          </p:cNvSpPr>
          <p:nvPr>
            <p:ph type="body" idx="4"/>
          </p:nvPr>
        </p:nvSpPr>
        <p:spPr>
          <a:xfrm>
            <a:off x="25923241" y="10688320"/>
            <a:ext cx="21769391" cy="157209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64" name="Google Shape;64;p9"/>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3521075" y="1557337"/>
            <a:ext cx="44164249" cy="56562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3520440" y="7789333"/>
            <a:ext cx="21762720" cy="185657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25923241" y="7789333"/>
            <a:ext cx="21762720" cy="185657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1" name="Google Shape;71;p10"/>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5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21075" y="1557337"/>
            <a:ext cx="44164249" cy="565626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18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3521075" y="7789862"/>
            <a:ext cx="44164249" cy="18565812"/>
          </a:xfrm>
          <a:prstGeom prst="rect">
            <a:avLst/>
          </a:prstGeom>
          <a:noFill/>
          <a:ln>
            <a:noFill/>
          </a:ln>
        </p:spPr>
        <p:txBody>
          <a:bodyPr spcFirstLastPara="1" wrap="square" lIns="91425" tIns="45700" rIns="91425" bIns="45700" anchor="t" anchorCtr="0"/>
          <a:lstStyle>
            <a:lvl1pPr marL="457200" marR="0" lvl="0" indent="-971550" algn="l" rtl="0">
              <a:lnSpc>
                <a:spcPct val="90000"/>
              </a:lnSpc>
              <a:spcBef>
                <a:spcPts val="42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1pPr>
            <a:lvl2pPr marL="914400" marR="0" lvl="1" indent="-863600" algn="l" rtl="0">
              <a:lnSpc>
                <a:spcPct val="90000"/>
              </a:lnSpc>
              <a:spcBef>
                <a:spcPts val="21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2pPr>
            <a:lvl3pPr marL="1371600" marR="0" lvl="2" indent="-762000" algn="l" rtl="0">
              <a:lnSpc>
                <a:spcPct val="90000"/>
              </a:lnSpc>
              <a:spcBef>
                <a:spcPts val="21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3pPr>
            <a:lvl4pPr marL="1828800" marR="0" lvl="3" indent="-704850" algn="l" rtl="0">
              <a:lnSpc>
                <a:spcPct val="90000"/>
              </a:lnSpc>
              <a:spcBef>
                <a:spcPts val="21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4pPr>
            <a:lvl5pPr marL="2286000" marR="0" lvl="4" indent="-704850" algn="l" rtl="0">
              <a:lnSpc>
                <a:spcPct val="90000"/>
              </a:lnSpc>
              <a:spcBef>
                <a:spcPts val="21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5pPr>
            <a:lvl6pPr marL="2743200" marR="0" lvl="5"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6pPr>
            <a:lvl7pPr marL="3200400" marR="0" lvl="6"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7pPr>
            <a:lvl8pPr marL="3657600" marR="0" lvl="7"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8pPr>
            <a:lvl9pPr marL="4114800" marR="0" lvl="8" indent="-708659"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521075" y="27120850"/>
            <a:ext cx="11520487" cy="155733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0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6962438" y="27120850"/>
            <a:ext cx="17281526" cy="1557337"/>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164838" y="27120850"/>
            <a:ext cx="11520487" cy="15573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5000"/>
              <a:buFont typeface="Calibri"/>
              <a:buNone/>
              <a:defRPr sz="5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 name="Google Shape;11;p1"/>
          <p:cNvSpPr txBox="1"/>
          <p:nvPr/>
        </p:nvSpPr>
        <p:spPr>
          <a:xfrm>
            <a:off x="0" y="4873625"/>
            <a:ext cx="8191500" cy="24377649"/>
          </a:xfrm>
          <a:prstGeom prst="rect">
            <a:avLst/>
          </a:prstGeom>
          <a:solidFill>
            <a:srgbClr val="B3D9FF"/>
          </a:solidFill>
          <a:ln>
            <a:noFill/>
          </a:ln>
        </p:spPr>
        <p:txBody>
          <a:bodyPr spcFirstLastPara="1" wrap="square" lIns="457200" tIns="228600" rIns="457200" bIns="4572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p:nvPr/>
        </p:nvSpPr>
        <p:spPr>
          <a:xfrm>
            <a:off x="8189912" y="0"/>
            <a:ext cx="42999026" cy="4875212"/>
          </a:xfrm>
          <a:prstGeom prst="rect">
            <a:avLst/>
          </a:prstGeom>
          <a:solidFill>
            <a:srgbClr val="B3D9FF"/>
          </a:solidFill>
          <a:ln>
            <a:noFill/>
          </a:ln>
        </p:spPr>
        <p:txBody>
          <a:bodyPr spcFirstLastPara="1" wrap="square" lIns="457200" tIns="457200" rIns="457200" bIns="4572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txBox="1"/>
          <p:nvPr/>
        </p:nvSpPr>
        <p:spPr>
          <a:xfrm>
            <a:off x="8189912" y="4873625"/>
            <a:ext cx="42999026" cy="24377649"/>
          </a:xfrm>
          <a:prstGeom prst="rect">
            <a:avLst/>
          </a:prstGeom>
          <a:solidFill>
            <a:srgbClr val="EAEAEA"/>
          </a:solidFill>
          <a:ln>
            <a:noFill/>
          </a:ln>
        </p:spPr>
        <p:txBody>
          <a:bodyPr spcFirstLastPara="1" wrap="square" lIns="457200" tIns="457200" rIns="457200" bIns="4572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4" name="Google Shape;14;p1"/>
          <p:cNvCxnSpPr/>
          <p:nvPr/>
        </p:nvCxnSpPr>
        <p:spPr>
          <a:xfrm>
            <a:off x="8189912" y="0"/>
            <a:ext cx="0" cy="29252861"/>
          </a:xfrm>
          <a:prstGeom prst="straightConnector1">
            <a:avLst/>
          </a:prstGeom>
          <a:noFill/>
          <a:ln w="76200" cap="flat" cmpd="sng">
            <a:solidFill>
              <a:schemeClr val="dk1"/>
            </a:solidFill>
            <a:prstDash val="solid"/>
            <a:miter lim="800000"/>
            <a:headEnd type="none" w="sm" len="sm"/>
            <a:tailEnd type="none" w="sm" len="sm"/>
          </a:ln>
        </p:spPr>
      </p:cxnSp>
      <p:cxnSp>
        <p:nvCxnSpPr>
          <p:cNvPr id="15" name="Google Shape;15;p1"/>
          <p:cNvCxnSpPr/>
          <p:nvPr/>
        </p:nvCxnSpPr>
        <p:spPr>
          <a:xfrm>
            <a:off x="0" y="4876800"/>
            <a:ext cx="51190527" cy="0"/>
          </a:xfrm>
          <a:prstGeom prst="straightConnector1">
            <a:avLst/>
          </a:prstGeom>
          <a:noFill/>
          <a:ln w="76200" cap="flat" cmpd="sng">
            <a:solidFill>
              <a:schemeClr val="dk1"/>
            </a:solidFill>
            <a:prstDash val="solid"/>
            <a:miter lim="800000"/>
            <a:headEnd type="none" w="sm" len="sm"/>
            <a:tailEnd type="none" w="sm" len="sm"/>
          </a:ln>
        </p:spPr>
      </p:cxnSp>
      <p:pic>
        <p:nvPicPr>
          <p:cNvPr id="16" name="Google Shape;16;p1" descr="PosterTemplateCopyright"/>
          <p:cNvPicPr preferRelativeResize="0"/>
          <p:nvPr/>
        </p:nvPicPr>
        <p:blipFill rotWithShape="1">
          <a:blip r:embed="rId13">
            <a:alphaModFix/>
          </a:blip>
          <a:srcRect/>
          <a:stretch/>
        </p:blipFill>
        <p:spPr>
          <a:xfrm>
            <a:off x="2135187" y="28702000"/>
            <a:ext cx="3922712" cy="314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228600" y="23880763"/>
            <a:ext cx="7554900" cy="4299300"/>
          </a:xfrm>
          <a:prstGeom prst="rect">
            <a:avLst/>
          </a:prstGeom>
          <a:solidFill>
            <a:srgbClr val="CCECFF"/>
          </a:solidFill>
          <a:ln>
            <a:noFill/>
          </a:ln>
        </p:spPr>
        <p:txBody>
          <a:bodyPr spcFirstLastPara="1" wrap="square" lIns="228600" tIns="228600" rIns="228600" bIns="228600" anchor="t" anchorCtr="0">
            <a:noAutofit/>
          </a:bodyPr>
          <a:lstStyle/>
          <a:p>
            <a:pPr marL="742950" marR="0" lvl="0" indent="-742950" algn="l" rtl="0">
              <a:lnSpc>
                <a:spcPct val="100000"/>
              </a:lnSpc>
              <a:spcBef>
                <a:spcPts val="0"/>
              </a:spcBef>
              <a:spcAft>
                <a:spcPts val="0"/>
              </a:spcAft>
              <a:buClr>
                <a:schemeClr val="dk1"/>
              </a:buClr>
              <a:buSzPts val="4100"/>
              <a:buFont typeface="Calibri"/>
              <a:buAutoNum type="arabicPeriod"/>
            </a:pPr>
            <a:r>
              <a:rPr lang="en-US" sz="4800" b="0" i="0" u="none" strike="noStrike" cap="none">
                <a:solidFill>
                  <a:schemeClr val="dk1"/>
                </a:solidFill>
                <a:latin typeface="Calibri"/>
                <a:ea typeface="Calibri"/>
                <a:cs typeface="Calibri"/>
                <a:sym typeface="Calibri"/>
              </a:rPr>
              <a:t>Akhilesh Somani</a:t>
            </a:r>
            <a:endParaRPr sz="1800" b="0" i="0" u="none" strike="noStrike" cap="none">
              <a:solidFill>
                <a:srgbClr val="000000"/>
              </a:solidFill>
              <a:latin typeface="Arial"/>
              <a:ea typeface="Arial"/>
              <a:cs typeface="Arial"/>
              <a:sym typeface="Arial"/>
            </a:endParaRPr>
          </a:p>
          <a:p>
            <a:pPr marL="742950" marR="0" lvl="0" indent="-742950" algn="l" rtl="0">
              <a:lnSpc>
                <a:spcPct val="100000"/>
              </a:lnSpc>
              <a:spcBef>
                <a:spcPts val="0"/>
              </a:spcBef>
              <a:spcAft>
                <a:spcPts val="0"/>
              </a:spcAft>
              <a:buClr>
                <a:schemeClr val="dk1"/>
              </a:buClr>
              <a:buSzPts val="4100"/>
              <a:buFont typeface="Calibri"/>
              <a:buAutoNum type="arabicPeriod"/>
            </a:pPr>
            <a:r>
              <a:rPr lang="en-US" sz="4800" b="0" i="0" u="none" strike="noStrike" cap="none">
                <a:solidFill>
                  <a:schemeClr val="dk1"/>
                </a:solidFill>
                <a:latin typeface="Calibri"/>
                <a:ea typeface="Calibri"/>
                <a:cs typeface="Calibri"/>
                <a:sym typeface="Calibri"/>
              </a:rPr>
              <a:t>Rohit Kumar Meena</a:t>
            </a:r>
            <a:endParaRPr sz="1800" b="0" i="0" u="none" strike="noStrike" cap="none">
              <a:solidFill>
                <a:srgbClr val="000000"/>
              </a:solidFill>
              <a:latin typeface="Arial"/>
              <a:ea typeface="Arial"/>
              <a:cs typeface="Arial"/>
              <a:sym typeface="Arial"/>
            </a:endParaRPr>
          </a:p>
          <a:p>
            <a:pPr marL="742950" marR="0" lvl="0" indent="-742950" algn="l" rtl="0">
              <a:lnSpc>
                <a:spcPct val="100000"/>
              </a:lnSpc>
              <a:spcBef>
                <a:spcPts val="0"/>
              </a:spcBef>
              <a:spcAft>
                <a:spcPts val="0"/>
              </a:spcAft>
              <a:buClr>
                <a:schemeClr val="dk1"/>
              </a:buClr>
              <a:buSzPts val="4100"/>
              <a:buFont typeface="Calibri"/>
              <a:buAutoNum type="arabicPeriod"/>
            </a:pPr>
            <a:r>
              <a:rPr lang="en-US" sz="4800" b="0" i="0" u="none" strike="noStrike" cap="none">
                <a:solidFill>
                  <a:schemeClr val="dk1"/>
                </a:solidFill>
                <a:latin typeface="Calibri"/>
                <a:ea typeface="Calibri"/>
                <a:cs typeface="Calibri"/>
                <a:sym typeface="Calibri"/>
              </a:rPr>
              <a:t>Savyaraj Deshmukh</a:t>
            </a:r>
            <a:endParaRPr sz="1800" b="0" i="0" u="none" strike="noStrike" cap="none">
              <a:solidFill>
                <a:srgbClr val="000000"/>
              </a:solidFill>
              <a:latin typeface="Arial"/>
              <a:ea typeface="Arial"/>
              <a:cs typeface="Arial"/>
              <a:sym typeface="Arial"/>
            </a:endParaRPr>
          </a:p>
          <a:p>
            <a:pPr marL="742950" marR="0" lvl="0" indent="-742950" algn="l" rtl="0">
              <a:lnSpc>
                <a:spcPct val="100000"/>
              </a:lnSpc>
              <a:spcBef>
                <a:spcPts val="0"/>
              </a:spcBef>
              <a:spcAft>
                <a:spcPts val="0"/>
              </a:spcAft>
              <a:buClr>
                <a:schemeClr val="dk1"/>
              </a:buClr>
              <a:buSzPts val="4100"/>
              <a:buFont typeface="Calibri"/>
              <a:buAutoNum type="arabicPeriod"/>
            </a:pPr>
            <a:r>
              <a:rPr lang="en-US" sz="4800" b="0" i="0" u="none" strike="noStrike" cap="none">
                <a:solidFill>
                  <a:schemeClr val="dk1"/>
                </a:solidFill>
                <a:latin typeface="Calibri"/>
                <a:ea typeface="Calibri"/>
                <a:cs typeface="Calibri"/>
                <a:sym typeface="Calibri"/>
              </a:rPr>
              <a:t>Tarun Meena</a:t>
            </a:r>
            <a:endParaRPr sz="1800" b="0" i="0" u="none" strike="noStrike" cap="none">
              <a:solidFill>
                <a:srgbClr val="000000"/>
              </a:solidFill>
              <a:latin typeface="Arial"/>
              <a:ea typeface="Arial"/>
              <a:cs typeface="Arial"/>
              <a:sym typeface="Arial"/>
            </a:endParaRPr>
          </a:p>
          <a:p>
            <a:pPr marL="742950" marR="0" lvl="0" indent="-742950" algn="l" rtl="0">
              <a:lnSpc>
                <a:spcPct val="100000"/>
              </a:lnSpc>
              <a:spcBef>
                <a:spcPts val="0"/>
              </a:spcBef>
              <a:spcAft>
                <a:spcPts val="0"/>
              </a:spcAft>
              <a:buClr>
                <a:schemeClr val="dk1"/>
              </a:buClr>
              <a:buSzPts val="4100"/>
              <a:buFont typeface="Calibri"/>
              <a:buAutoNum type="arabicPeriod"/>
            </a:pPr>
            <a:r>
              <a:rPr lang="en-US" sz="4800" b="0" i="0" u="none" strike="noStrike" cap="none">
                <a:solidFill>
                  <a:schemeClr val="dk1"/>
                </a:solidFill>
                <a:latin typeface="Calibri"/>
                <a:ea typeface="Calibri"/>
                <a:cs typeface="Calibri"/>
                <a:sym typeface="Calibri"/>
              </a:rPr>
              <a:t>Tejas Adsul</a:t>
            </a:r>
            <a:endParaRPr sz="1800" b="0" i="0" u="none" strike="noStrike" cap="none">
              <a:solidFill>
                <a:srgbClr val="000000"/>
              </a:solidFill>
              <a:latin typeface="Arial"/>
              <a:ea typeface="Arial"/>
              <a:cs typeface="Arial"/>
              <a:sym typeface="Arial"/>
            </a:endParaRPr>
          </a:p>
        </p:txBody>
      </p:sp>
      <p:sp>
        <p:nvSpPr>
          <p:cNvPr id="91" name="Google Shape;91;p13"/>
          <p:cNvSpPr txBox="1"/>
          <p:nvPr/>
        </p:nvSpPr>
        <p:spPr>
          <a:xfrm>
            <a:off x="228600" y="6096000"/>
            <a:ext cx="7554900" cy="16687800"/>
          </a:xfrm>
          <a:prstGeom prst="rect">
            <a:avLst/>
          </a:prstGeom>
          <a:solidFill>
            <a:srgbClr val="CCECFF"/>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chemeClr val="dk1"/>
              </a:buClr>
              <a:buSzPts val="4100"/>
              <a:buFont typeface="Calibri"/>
              <a:buNone/>
            </a:pPr>
            <a:r>
              <a:rPr lang="en-US" sz="4800" b="0" i="0" u="none" strike="noStrike" cap="none">
                <a:solidFill>
                  <a:schemeClr val="dk1"/>
                </a:solidFill>
                <a:latin typeface="Calibri"/>
                <a:ea typeface="Calibri"/>
                <a:cs typeface="Calibri"/>
                <a:sym typeface="Calibri"/>
              </a:rPr>
              <a:t>This wall-climbing robot is capable of climbing walls up-to inclinations of 60 degrees. The robot has two tilted propellers that provide thrust onto the wall, four wheels </a:t>
            </a:r>
            <a:r>
              <a:rPr lang="en-US" sz="4800">
                <a:solidFill>
                  <a:schemeClr val="dk1"/>
                </a:solidFill>
                <a:latin typeface="Calibri"/>
                <a:ea typeface="Calibri"/>
                <a:cs typeface="Calibri"/>
                <a:sym typeface="Calibri"/>
              </a:rPr>
              <a:t>that are acted upon by</a:t>
            </a:r>
            <a:r>
              <a:rPr lang="en-US" sz="4800" b="0" i="0" u="none" strike="noStrike" cap="none">
                <a:solidFill>
                  <a:schemeClr val="dk1"/>
                </a:solidFill>
                <a:latin typeface="Calibri"/>
                <a:ea typeface="Calibri"/>
                <a:cs typeface="Calibri"/>
                <a:sym typeface="Calibri"/>
              </a:rPr>
              <a:t> frictional </a:t>
            </a:r>
            <a:r>
              <a:rPr lang="en-US" sz="4800">
                <a:solidFill>
                  <a:schemeClr val="dk1"/>
                </a:solidFill>
                <a:latin typeface="Calibri"/>
                <a:ea typeface="Calibri"/>
                <a:cs typeface="Calibri"/>
                <a:sym typeface="Calibri"/>
              </a:rPr>
              <a:t>force and the body of the robot that encounters the drag force</a:t>
            </a:r>
            <a:r>
              <a:rPr lang="en-US" sz="4800" b="0" i="0" u="none" strike="noStrike" cap="none">
                <a:solidFill>
                  <a:schemeClr val="dk1"/>
                </a:solidFill>
                <a:latin typeface="Calibri"/>
                <a:ea typeface="Calibri"/>
                <a:cs typeface="Calibri"/>
                <a:sym typeface="Calibri"/>
              </a:rPr>
              <a:t>. The use of propellers over motors to provide thrust onto the inclined wall ensures that the robot is able to traverse without getting toppled. The choice of an H-shaped chassis ensures that propellers do not impinge the surface while reducing the cornucopia of deadweight material.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100"/>
              <a:buFont typeface="Arial"/>
              <a:buNone/>
            </a:pPr>
            <a:endParaRPr sz="4100" b="0" i="0" u="none" strike="noStrike" cap="none">
              <a:solidFill>
                <a:schemeClr val="dk1"/>
              </a:solidFill>
              <a:latin typeface="Calibri"/>
              <a:ea typeface="Calibri"/>
              <a:cs typeface="Calibri"/>
              <a:sym typeface="Calibri"/>
            </a:endParaRPr>
          </a:p>
        </p:txBody>
      </p:sp>
      <p:sp>
        <p:nvSpPr>
          <p:cNvPr id="92" name="Google Shape;92;p13"/>
          <p:cNvSpPr txBox="1"/>
          <p:nvPr/>
        </p:nvSpPr>
        <p:spPr>
          <a:xfrm>
            <a:off x="8175625" y="76200"/>
            <a:ext cx="43030801" cy="2286000"/>
          </a:xfrm>
          <a:prstGeom prst="rect">
            <a:avLst/>
          </a:prstGeom>
          <a:noFill/>
          <a:ln>
            <a:noFill/>
          </a:ln>
        </p:spPr>
        <p:txBody>
          <a:bodyPr spcFirstLastPara="1" wrap="square" lIns="457200" tIns="914400" rIns="457200" bIns="457200" anchor="ctr" anchorCtr="1">
            <a:noAutofit/>
          </a:bodyPr>
          <a:lstStyle/>
          <a:p>
            <a:pPr marL="0" marR="0" lvl="0" indent="0" algn="ctr" rtl="0">
              <a:lnSpc>
                <a:spcPct val="100000"/>
              </a:lnSpc>
              <a:spcBef>
                <a:spcPts val="0"/>
              </a:spcBef>
              <a:spcAft>
                <a:spcPts val="0"/>
              </a:spcAft>
              <a:buClr>
                <a:schemeClr val="dk1"/>
              </a:buClr>
              <a:buSzPts val="14800"/>
              <a:buFont typeface="Arial"/>
              <a:buNone/>
            </a:pPr>
            <a:r>
              <a:rPr lang="en-US" sz="14800" b="0" i="0" u="none" strike="noStrike" cap="none">
                <a:solidFill>
                  <a:schemeClr val="dk1"/>
                </a:solidFill>
                <a:latin typeface="Arial"/>
                <a:ea typeface="Arial"/>
                <a:cs typeface="Arial"/>
                <a:sym typeface="Arial"/>
              </a:rPr>
              <a:t>Inclined Wall Climbing Bot</a:t>
            </a:r>
            <a:endParaRPr sz="1400" b="0" i="0" u="none" strike="noStrike" cap="none">
              <a:solidFill>
                <a:srgbClr val="000000"/>
              </a:solidFill>
              <a:latin typeface="Arial"/>
              <a:ea typeface="Arial"/>
              <a:cs typeface="Arial"/>
              <a:sym typeface="Arial"/>
            </a:endParaRPr>
          </a:p>
        </p:txBody>
      </p:sp>
      <p:sp>
        <p:nvSpPr>
          <p:cNvPr id="93" name="Google Shape;93;p13"/>
          <p:cNvSpPr txBox="1"/>
          <p:nvPr/>
        </p:nvSpPr>
        <p:spPr>
          <a:xfrm>
            <a:off x="8175623" y="3048000"/>
            <a:ext cx="43030801" cy="2286000"/>
          </a:xfrm>
          <a:prstGeom prst="rect">
            <a:avLst/>
          </a:prstGeom>
          <a:noFill/>
          <a:ln>
            <a:noFill/>
          </a:ln>
        </p:spPr>
        <p:txBody>
          <a:bodyPr spcFirstLastPara="1" wrap="square" lIns="457200" tIns="457200" rIns="457200" bIns="457200" anchor="ctr" anchorCtr="1">
            <a:noAutofit/>
          </a:bodyPr>
          <a:lstStyle/>
          <a:p>
            <a:pPr marL="0" marR="0" lvl="0" indent="0" algn="r" rtl="0">
              <a:lnSpc>
                <a:spcPct val="100000"/>
              </a:lnSpc>
              <a:spcBef>
                <a:spcPts val="0"/>
              </a:spcBef>
              <a:spcAft>
                <a:spcPts val="0"/>
              </a:spcAft>
              <a:buClr>
                <a:schemeClr val="dk1"/>
              </a:buClr>
              <a:buSzPts val="5500"/>
              <a:buFont typeface="Arial"/>
              <a:buNone/>
            </a:pPr>
            <a:r>
              <a:rPr lang="en-US" sz="5500" b="1" i="0" u="none" strike="noStrike" cap="none">
                <a:solidFill>
                  <a:schemeClr val="dk1"/>
                </a:solidFill>
                <a:latin typeface="Arial"/>
                <a:ea typeface="Arial"/>
                <a:cs typeface="Arial"/>
                <a:sym typeface="Arial"/>
              </a:rPr>
              <a:t>                                                                                                                                                                ~Guided by Prof. Parag Tandaiya</a:t>
            </a:r>
            <a:endParaRPr sz="1400" b="0" i="0" u="none" strike="noStrike" cap="none">
              <a:solidFill>
                <a:srgbClr val="000000"/>
              </a:solidFill>
              <a:latin typeface="Arial"/>
              <a:ea typeface="Arial"/>
              <a:cs typeface="Arial"/>
              <a:sym typeface="Arial"/>
            </a:endParaRPr>
          </a:p>
        </p:txBody>
      </p:sp>
      <p:sp>
        <p:nvSpPr>
          <p:cNvPr id="94" name="Google Shape;94;p13"/>
          <p:cNvSpPr txBox="1"/>
          <p:nvPr/>
        </p:nvSpPr>
        <p:spPr>
          <a:xfrm>
            <a:off x="18948403" y="6227763"/>
            <a:ext cx="10591116" cy="97836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000000"/>
              </a:buClr>
              <a:buSzPts val="4600"/>
              <a:buFont typeface="Arial"/>
              <a:buNone/>
            </a:pPr>
            <a:r>
              <a:rPr lang="en-US" sz="4600" b="0" i="0" u="none" strike="noStrike" cap="none" dirty="0">
                <a:solidFill>
                  <a:schemeClr val="dk1"/>
                </a:solidFill>
                <a:latin typeface="Calibri"/>
                <a:ea typeface="Calibri"/>
                <a:cs typeface="Calibri"/>
                <a:sym typeface="Calibri"/>
              </a:rPr>
              <a:t>The mechanical subsystem consists of the following components:</a:t>
            </a:r>
            <a:endParaRPr sz="4600" b="0" i="0" u="none" strike="noStrike" cap="none" dirty="0">
              <a:solidFill>
                <a:srgbClr val="000000"/>
              </a:solidFill>
              <a:latin typeface="Arial"/>
              <a:ea typeface="Arial"/>
              <a:cs typeface="Arial"/>
              <a:sym typeface="Arial"/>
            </a:endParaRPr>
          </a:p>
          <a:p>
            <a:pPr marL="571500" marR="0" lvl="0" indent="-571500" algn="l"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Wooden plywood base</a:t>
            </a:r>
            <a:endParaRPr sz="4600" b="0" i="0" u="none" strike="noStrike" cap="none" dirty="0">
              <a:solidFill>
                <a:schemeClr val="dk1"/>
              </a:solidFill>
              <a:latin typeface="Calibri"/>
              <a:ea typeface="Calibri"/>
              <a:cs typeface="Calibri"/>
              <a:sym typeface="Calibri"/>
            </a:endParaRPr>
          </a:p>
          <a:p>
            <a:pPr marL="571500" marR="0" lvl="0" indent="-571500" algn="just"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Four plastic wheels </a:t>
            </a:r>
            <a:endParaRPr sz="4600" b="0" i="0" u="none" strike="noStrike" cap="none" dirty="0">
              <a:solidFill>
                <a:schemeClr val="dk1"/>
              </a:solidFill>
              <a:latin typeface="Calibri"/>
              <a:ea typeface="Calibri"/>
              <a:cs typeface="Calibri"/>
              <a:sym typeface="Calibri"/>
            </a:endParaRPr>
          </a:p>
          <a:p>
            <a:pPr marL="571500" marR="0" lvl="0" indent="-571500" algn="just"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Two plastic propellers</a:t>
            </a:r>
            <a:endParaRPr sz="4600" b="0" i="0" u="none" strike="noStrike" cap="none" dirty="0">
              <a:solidFill>
                <a:schemeClr val="dk1"/>
              </a:solidFill>
              <a:latin typeface="Calibri"/>
              <a:ea typeface="Calibri"/>
              <a:cs typeface="Calibri"/>
              <a:sym typeface="Calibri"/>
            </a:endParaRPr>
          </a:p>
          <a:p>
            <a:pPr marL="571500" marR="0" lvl="0" indent="-571500" algn="l"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Two steel rods</a:t>
            </a:r>
            <a:endParaRPr sz="4600" b="0" i="0" u="none" strike="noStrike" cap="none" dirty="0">
              <a:solidFill>
                <a:schemeClr val="dk1"/>
              </a:solidFill>
              <a:latin typeface="Calibri"/>
              <a:ea typeface="Calibri"/>
              <a:cs typeface="Calibri"/>
              <a:sym typeface="Calibri"/>
            </a:endParaRPr>
          </a:p>
          <a:p>
            <a:pPr marL="571500" marR="0" lvl="0" indent="-571500" algn="just"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Four wooden stands</a:t>
            </a:r>
            <a:endParaRPr sz="4600" b="0" i="0" u="none" strike="noStrike" cap="none" dirty="0">
              <a:solidFill>
                <a:schemeClr val="dk1"/>
              </a:solidFill>
              <a:latin typeface="Calibri"/>
              <a:ea typeface="Calibri"/>
              <a:cs typeface="Calibri"/>
              <a:sym typeface="Calibri"/>
            </a:endParaRPr>
          </a:p>
          <a:p>
            <a:pPr marL="571500" marR="0" lvl="0" indent="-571500" algn="just"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Two wooden sticks</a:t>
            </a:r>
            <a:endParaRPr sz="4600" b="0" i="0" u="none" strike="noStrike" cap="none" dirty="0">
              <a:solidFill>
                <a:schemeClr val="dk1"/>
              </a:solidFill>
              <a:latin typeface="Calibri"/>
              <a:ea typeface="Calibri"/>
              <a:cs typeface="Calibri"/>
              <a:sym typeface="Calibri"/>
            </a:endParaRPr>
          </a:p>
          <a:p>
            <a:pPr marL="571500" marR="0" lvl="0" indent="-571500" algn="just" rtl="0">
              <a:lnSpc>
                <a:spcPct val="115000"/>
              </a:lnSpc>
              <a:spcBef>
                <a:spcPts val="0"/>
              </a:spcBef>
              <a:spcAft>
                <a:spcPts val="0"/>
              </a:spcAft>
              <a:buClr>
                <a:schemeClr val="dk1"/>
              </a:buClr>
              <a:buSzPts val="4600"/>
              <a:buFont typeface="Calibri"/>
              <a:buChar char="•"/>
            </a:pPr>
            <a:r>
              <a:rPr lang="en-US" sz="4600" b="0" i="0" u="none" strike="noStrike" cap="none" dirty="0">
                <a:solidFill>
                  <a:schemeClr val="dk1"/>
                </a:solidFill>
                <a:latin typeface="Calibri"/>
                <a:ea typeface="Calibri"/>
                <a:cs typeface="Calibri"/>
                <a:sym typeface="Calibri"/>
              </a:rPr>
              <a:t>Nuts and Bolts</a:t>
            </a:r>
            <a:endParaRPr sz="4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600"/>
              <a:buFont typeface="Arial"/>
              <a:buNone/>
            </a:pPr>
            <a:endParaRPr sz="4600" b="0" i="0" u="none" strike="noStrike" cap="none" dirty="0">
              <a:solidFill>
                <a:schemeClr val="dk1"/>
              </a:solidFill>
              <a:latin typeface="Calibri"/>
              <a:ea typeface="Calibri"/>
              <a:cs typeface="Calibri"/>
              <a:sym typeface="Calibri"/>
            </a:endParaRPr>
          </a:p>
        </p:txBody>
      </p:sp>
      <p:sp>
        <p:nvSpPr>
          <p:cNvPr id="95" name="Google Shape;95;p13"/>
          <p:cNvSpPr txBox="1"/>
          <p:nvPr/>
        </p:nvSpPr>
        <p:spPr>
          <a:xfrm>
            <a:off x="8774112" y="6096000"/>
            <a:ext cx="9310800" cy="230886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just" rtl="0">
              <a:lnSpc>
                <a:spcPct val="100000"/>
              </a:lnSpc>
              <a:spcBef>
                <a:spcPts val="0"/>
              </a:spcBef>
              <a:spcAft>
                <a:spcPts val="0"/>
              </a:spcAft>
              <a:buClr>
                <a:schemeClr val="dk1"/>
              </a:buClr>
              <a:buSzPts val="4100"/>
              <a:buFont typeface="Calibri"/>
              <a:buNone/>
            </a:pPr>
            <a:r>
              <a:rPr lang="en-US" sz="4600" b="0" i="0" u="none" strike="noStrike" cap="none">
                <a:solidFill>
                  <a:schemeClr val="dk1"/>
                </a:solidFill>
                <a:latin typeface="Calibri"/>
                <a:ea typeface="Calibri"/>
                <a:cs typeface="Calibri"/>
                <a:sym typeface="Calibri"/>
              </a:rPr>
              <a:t>There are a lot areas where there is a need for robots which can scale vertical walls. Some of the applications include cleaning glass panes of tall buildings or climbing structures carrying a payload. Currently, these jobs include human labour and the development of this robot will surely help reduce the dangers associated with them. Our robot is inspired by the bot named “Vertigo”, developed by the students at ETH Zurich in collaboration with Disney Research. This is a wheeled vehicle which can move on the ground as well as on rough vertical surfaces and can promise robust motion on extensive terrain shapes and environmental conditions. The primary sources for the motion of the robot are the propellers attached at the top of the vehicle which can provide sufficient thrust for directional movements as well as normal forces to utilize friction forces from rough terrains. Thus, this bot can turn out to be a useful tool to travel through urban and indoor environments. The possibility of having the propellers rotate in two directions enables the bot to even explore sharply changing terrains.</a:t>
            </a:r>
            <a:endParaRPr sz="4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100"/>
              <a:buFont typeface="Arial"/>
              <a:buNone/>
            </a:pPr>
            <a:endParaRPr sz="4100" b="0" i="0" u="none" strike="noStrike" cap="none">
              <a:solidFill>
                <a:schemeClr val="dk1"/>
              </a:solidFill>
              <a:latin typeface="Calibri"/>
              <a:ea typeface="Calibri"/>
              <a:cs typeface="Calibri"/>
              <a:sym typeface="Calibri"/>
            </a:endParaRPr>
          </a:p>
        </p:txBody>
      </p:sp>
      <p:sp>
        <p:nvSpPr>
          <p:cNvPr id="96" name="Google Shape;96;p13"/>
          <p:cNvSpPr txBox="1"/>
          <p:nvPr/>
        </p:nvSpPr>
        <p:spPr>
          <a:xfrm>
            <a:off x="8774112" y="4985760"/>
            <a:ext cx="9310800" cy="12525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Motivation</a:t>
            </a:r>
            <a:endParaRPr sz="1400" b="0" i="0" u="none" strike="noStrike" cap="none">
              <a:solidFill>
                <a:srgbClr val="000000"/>
              </a:solidFill>
              <a:latin typeface="Arial"/>
              <a:ea typeface="Arial"/>
              <a:cs typeface="Arial"/>
              <a:sym typeface="Arial"/>
            </a:endParaRPr>
          </a:p>
        </p:txBody>
      </p:sp>
      <p:sp>
        <p:nvSpPr>
          <p:cNvPr id="97" name="Google Shape;97;p13"/>
          <p:cNvSpPr txBox="1"/>
          <p:nvPr/>
        </p:nvSpPr>
        <p:spPr>
          <a:xfrm>
            <a:off x="19075524" y="4985760"/>
            <a:ext cx="10285500" cy="11160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dirty="0">
                <a:solidFill>
                  <a:schemeClr val="dk1"/>
                </a:solidFill>
                <a:latin typeface="Arial"/>
                <a:ea typeface="Arial"/>
                <a:cs typeface="Arial"/>
                <a:sym typeface="Arial"/>
              </a:rPr>
              <a:t>Mechanical Subsystem</a:t>
            </a:r>
            <a:endParaRPr sz="1400" b="0" i="0" u="none" strike="noStrike" cap="none" dirty="0">
              <a:solidFill>
                <a:srgbClr val="000000"/>
              </a:solidFill>
              <a:latin typeface="Arial"/>
              <a:ea typeface="Arial"/>
              <a:cs typeface="Arial"/>
              <a:sym typeface="Arial"/>
            </a:endParaRPr>
          </a:p>
        </p:txBody>
      </p:sp>
      <p:sp>
        <p:nvSpPr>
          <p:cNvPr id="98" name="Google Shape;98;p13"/>
          <p:cNvSpPr txBox="1"/>
          <p:nvPr/>
        </p:nvSpPr>
        <p:spPr>
          <a:xfrm>
            <a:off x="41487444" y="5034179"/>
            <a:ext cx="8586000" cy="11556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Force Analysis</a:t>
            </a:r>
            <a:endParaRPr sz="1400" b="0" i="0" u="none" strike="noStrike" cap="none">
              <a:solidFill>
                <a:srgbClr val="000000"/>
              </a:solidFill>
              <a:latin typeface="Arial"/>
              <a:ea typeface="Arial"/>
              <a:cs typeface="Arial"/>
              <a:sym typeface="Arial"/>
            </a:endParaRPr>
          </a:p>
        </p:txBody>
      </p:sp>
      <p:sp>
        <p:nvSpPr>
          <p:cNvPr id="99" name="Google Shape;99;p13"/>
          <p:cNvSpPr txBox="1"/>
          <p:nvPr/>
        </p:nvSpPr>
        <p:spPr>
          <a:xfrm>
            <a:off x="228600" y="5251450"/>
            <a:ext cx="7554900" cy="976200"/>
          </a:xfrm>
          <a:prstGeom prst="rect">
            <a:avLst/>
          </a:prstGeom>
          <a:noFill/>
          <a:ln>
            <a:noFill/>
          </a:ln>
        </p:spPr>
        <p:txBody>
          <a:bodyPr spcFirstLastPara="1" wrap="square" lIns="228600" tIns="228600" rIns="228600" bIns="228600" anchor="ctr" anchorCtr="1">
            <a:noAutofit/>
          </a:bodyPr>
          <a:lstStyle/>
          <a:p>
            <a:pPr marL="0" marR="0" lvl="0" indent="0" algn="ctr" rtl="0">
              <a:lnSpc>
                <a:spcPct val="10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ABSTRACT</a:t>
            </a: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228600" y="22783800"/>
            <a:ext cx="7326300" cy="9906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Group Members</a:t>
            </a:r>
            <a:endParaRPr sz="1400" b="0" i="0" u="none" strike="noStrike" cap="none">
              <a:solidFill>
                <a:srgbClr val="000000"/>
              </a:solidFill>
              <a:latin typeface="Arial"/>
              <a:ea typeface="Arial"/>
              <a:cs typeface="Arial"/>
              <a:sym typeface="Arial"/>
            </a:endParaRPr>
          </a:p>
        </p:txBody>
      </p:sp>
      <p:sp>
        <p:nvSpPr>
          <p:cNvPr id="101" name="Google Shape;101;p13"/>
          <p:cNvSpPr txBox="1"/>
          <p:nvPr/>
        </p:nvSpPr>
        <p:spPr>
          <a:xfrm>
            <a:off x="8175624" y="2103437"/>
            <a:ext cx="43030801" cy="155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0D"/>
              </a:buClr>
              <a:buSzPts val="9500"/>
              <a:buFont typeface="Arial"/>
              <a:buNone/>
            </a:pPr>
            <a:r>
              <a:rPr lang="en-US" sz="9500" b="1" i="0" u="none" strike="noStrike" cap="none">
                <a:solidFill>
                  <a:srgbClr val="0D0D0D"/>
                </a:solidFill>
                <a:latin typeface="Arial"/>
                <a:ea typeface="Arial"/>
                <a:cs typeface="Arial"/>
                <a:sym typeface="Arial"/>
              </a:rPr>
              <a:t>ME 423 S1 Machine Design (Autumn 2018)</a:t>
            </a:r>
            <a:endParaRPr sz="1400" b="0" i="0" u="none" strike="noStrike" cap="none">
              <a:solidFill>
                <a:srgbClr val="000000"/>
              </a:solidFill>
              <a:latin typeface="Arial"/>
              <a:ea typeface="Arial"/>
              <a:cs typeface="Arial"/>
              <a:sym typeface="Arial"/>
            </a:endParaRPr>
          </a:p>
        </p:txBody>
      </p:sp>
      <p:pic>
        <p:nvPicPr>
          <p:cNvPr id="102" name="Google Shape;102;p13" descr="https://lh6.googleusercontent.com/e-UnZofASh8Un-tq_saeN39-LRlBwP_owtAyWlFA7qz-kSqsZuQp84oAJWLdc1vTjdyL9XC0k5KohZ-GGm218fxbXELSFE3QrRWMQ5g07hLMid9qyoOQStfFguoLfwkZ5ykzJD-E"/>
          <p:cNvPicPr preferRelativeResize="0"/>
          <p:nvPr/>
        </p:nvPicPr>
        <p:blipFill rotWithShape="1">
          <a:blip r:embed="rId3">
            <a:alphaModFix/>
          </a:blip>
          <a:srcRect/>
          <a:stretch/>
        </p:blipFill>
        <p:spPr>
          <a:xfrm>
            <a:off x="41201984" y="6238298"/>
            <a:ext cx="9417040" cy="7794605"/>
          </a:xfrm>
          <a:prstGeom prst="rect">
            <a:avLst/>
          </a:prstGeom>
          <a:noFill/>
          <a:ln>
            <a:noFill/>
          </a:ln>
        </p:spPr>
      </p:pic>
      <p:sp>
        <p:nvSpPr>
          <p:cNvPr id="103" name="Google Shape;103;p13"/>
          <p:cNvSpPr txBox="1"/>
          <p:nvPr/>
        </p:nvSpPr>
        <p:spPr>
          <a:xfrm>
            <a:off x="18948403" y="26683853"/>
            <a:ext cx="31800900" cy="22860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just" rtl="0">
              <a:lnSpc>
                <a:spcPct val="100000"/>
              </a:lnSpc>
              <a:spcBef>
                <a:spcPts val="0"/>
              </a:spcBef>
              <a:spcAft>
                <a:spcPts val="0"/>
              </a:spcAft>
              <a:buClr>
                <a:schemeClr val="dk1"/>
              </a:buClr>
              <a:buSzPts val="4100"/>
              <a:buFont typeface="Calibri"/>
              <a:buNone/>
            </a:pPr>
            <a:r>
              <a:rPr lang="en-US" sz="4800" b="0" i="0" u="none" strike="noStrike" cap="none">
                <a:solidFill>
                  <a:schemeClr val="dk1"/>
                </a:solidFill>
                <a:latin typeface="Calibri"/>
                <a:ea typeface="Calibri"/>
                <a:cs typeface="Calibri"/>
                <a:sym typeface="Calibri"/>
              </a:rPr>
              <a:t>We thank Professor Parag Tandaiya and Teaching Assistant Ms. Gouripriya S. for their valuable feedbacks and motivation. We would also like to thank Department of Mechanical Engineering, IIT Bombay for providing financial support for the project</a:t>
            </a:r>
            <a:endParaRPr sz="1800" b="0" i="0" u="none" strike="noStrike" cap="none">
              <a:solidFill>
                <a:srgbClr val="000000"/>
              </a:solidFill>
              <a:latin typeface="Arial"/>
              <a:ea typeface="Arial"/>
              <a:cs typeface="Arial"/>
              <a:sym typeface="Arial"/>
            </a:endParaRPr>
          </a:p>
        </p:txBody>
      </p:sp>
      <p:sp>
        <p:nvSpPr>
          <p:cNvPr id="104" name="Google Shape;104;p13"/>
          <p:cNvSpPr txBox="1"/>
          <p:nvPr/>
        </p:nvSpPr>
        <p:spPr>
          <a:xfrm>
            <a:off x="29691013" y="25458955"/>
            <a:ext cx="9140700" cy="11430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Acknowledgment</a:t>
            </a:r>
            <a:endParaRPr sz="1400" b="0" i="0" u="none" strike="noStrike" cap="none">
              <a:solidFill>
                <a:srgbClr val="000000"/>
              </a:solidFill>
              <a:latin typeface="Arial"/>
              <a:ea typeface="Arial"/>
              <a:cs typeface="Arial"/>
              <a:sym typeface="Arial"/>
            </a:endParaRPr>
          </a:p>
        </p:txBody>
      </p:sp>
      <p:pic>
        <p:nvPicPr>
          <p:cNvPr id="105" name="Google Shape;105;p13" descr="https://scontent-bom1-2.xx.fbcdn.net/v/t1.15752-9/45630290_476295002861348_3214062312658829312_n.jpg?_nc_cat=110&amp;_nc_ht=scontent-bom1-2.xx&amp;oh=e3ffabe5ca753525a74f0ff7bb5331bf&amp;oe=5C750482"/>
          <p:cNvPicPr preferRelativeResize="0"/>
          <p:nvPr/>
        </p:nvPicPr>
        <p:blipFill rotWithShape="1">
          <a:blip r:embed="rId4">
            <a:alphaModFix/>
          </a:blip>
          <a:srcRect l="6419" t="2492" b="10345"/>
          <a:stretch/>
        </p:blipFill>
        <p:spPr>
          <a:xfrm>
            <a:off x="18948403" y="16779152"/>
            <a:ext cx="10591116" cy="8228301"/>
          </a:xfrm>
          <a:prstGeom prst="rect">
            <a:avLst/>
          </a:prstGeom>
          <a:noFill/>
          <a:ln>
            <a:noFill/>
          </a:ln>
          <a:effectLst>
            <a:outerShdw blurRad="50800" dist="50800" dir="5400000" algn="ctr" rotWithShape="0">
              <a:srgbClr val="000000"/>
            </a:outerShdw>
          </a:effectLst>
        </p:spPr>
      </p:pic>
      <p:pic>
        <p:nvPicPr>
          <p:cNvPr id="106" name="Google Shape;106;p13" descr="https://scontent-bom1-2.xx.fbcdn.net/v/t1.15752-9/45437925_304627887056150_3171091869236985856_n.jpg?_nc_cat=100&amp;_nc_ht=scontent-bom1-2.xx&amp;oh=ea42bb6dbc897898696ca4954f585676&amp;oe=5C7C8D33"/>
          <p:cNvPicPr preferRelativeResize="0"/>
          <p:nvPr/>
        </p:nvPicPr>
        <p:blipFill rotWithShape="1">
          <a:blip r:embed="rId5">
            <a:alphaModFix/>
          </a:blip>
          <a:srcRect l="4871" t="15387" r="884" b="26194"/>
          <a:stretch/>
        </p:blipFill>
        <p:spPr>
          <a:xfrm>
            <a:off x="30402893" y="16975411"/>
            <a:ext cx="9935485" cy="8032042"/>
          </a:xfrm>
          <a:prstGeom prst="rect">
            <a:avLst/>
          </a:prstGeom>
          <a:noFill/>
          <a:ln>
            <a:noFill/>
          </a:ln>
        </p:spPr>
      </p:pic>
      <p:sp>
        <p:nvSpPr>
          <p:cNvPr id="107" name="Google Shape;107;p13"/>
          <p:cNvSpPr txBox="1"/>
          <p:nvPr/>
        </p:nvSpPr>
        <p:spPr>
          <a:xfrm>
            <a:off x="30403009" y="6227762"/>
            <a:ext cx="9935485" cy="9783600"/>
          </a:xfrm>
          <a:prstGeom prst="rect">
            <a:avLst/>
          </a:prstGeom>
          <a:solidFill>
            <a:srgbClr val="DDDDDD"/>
          </a:solidFill>
          <a:ln>
            <a:noFill/>
          </a:ln>
        </p:spPr>
        <p:txBody>
          <a:bodyPr spcFirstLastPara="1" wrap="square" lIns="228600" tIns="228600" rIns="228600" bIns="228600" anchor="t" anchorCtr="0">
            <a:noAutofit/>
          </a:bodyPr>
          <a:lstStyle/>
          <a:p>
            <a:pPr marL="0" marR="0" lvl="0" indent="0" algn="l" rtl="0">
              <a:lnSpc>
                <a:spcPct val="100000"/>
              </a:lnSpc>
              <a:spcBef>
                <a:spcPts val="0"/>
              </a:spcBef>
              <a:spcAft>
                <a:spcPts val="0"/>
              </a:spcAft>
              <a:buClr>
                <a:srgbClr val="000000"/>
              </a:buClr>
              <a:buSzPts val="4600"/>
              <a:buFont typeface="Arial"/>
              <a:buNone/>
            </a:pPr>
            <a:r>
              <a:rPr lang="en-US" sz="4600" b="0" i="0" u="none" strike="noStrike" cap="none" dirty="0">
                <a:solidFill>
                  <a:srgbClr val="000000"/>
                </a:solidFill>
                <a:latin typeface="Calibri"/>
                <a:ea typeface="Calibri"/>
                <a:cs typeface="Calibri"/>
                <a:sym typeface="Calibri"/>
              </a:rPr>
              <a:t>The electrical subsystem consists of the following components:</a:t>
            </a:r>
            <a:endParaRPr sz="4600" b="0" i="0" u="none" strike="noStrike" cap="none" dirty="0">
              <a:solidFill>
                <a:srgbClr val="000000"/>
              </a:solidFill>
              <a:latin typeface="Calibri"/>
              <a:ea typeface="Calibri"/>
              <a:cs typeface="Calibri"/>
              <a:sym typeface="Calibri"/>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Two Brushless DC Motors</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One Arduino UNO</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One Potentiometer</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Two Electronic Speed Controller (ESC)</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Jumper Cable</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One Li-Po 2200mAh rechargeable battery</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4600"/>
              <a:buFont typeface="Arial"/>
              <a:buChar char="•"/>
            </a:pPr>
            <a:r>
              <a:rPr lang="en-US" sz="4600" b="0" i="0" u="none" strike="noStrike" cap="none" dirty="0">
                <a:solidFill>
                  <a:srgbClr val="000000"/>
                </a:solidFill>
                <a:latin typeface="Calibri"/>
                <a:ea typeface="Calibri"/>
                <a:cs typeface="Calibri"/>
                <a:sym typeface="Calibri"/>
              </a:rPr>
              <a:t>One Power Distribution Board</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600"/>
              <a:buFont typeface="Arial"/>
              <a:buNone/>
            </a:pPr>
            <a:endParaRPr sz="4600" b="0" i="0" u="none" strike="noStrike" cap="none" dirty="0">
              <a:solidFill>
                <a:schemeClr val="dk1"/>
              </a:solidFill>
              <a:latin typeface="Calibri"/>
              <a:ea typeface="Calibri"/>
              <a:cs typeface="Calibri"/>
              <a:sym typeface="Calibri"/>
            </a:endParaRPr>
          </a:p>
        </p:txBody>
      </p:sp>
      <p:sp>
        <p:nvSpPr>
          <p:cNvPr id="108" name="Google Shape;108;p13"/>
          <p:cNvSpPr txBox="1"/>
          <p:nvPr/>
        </p:nvSpPr>
        <p:spPr>
          <a:xfrm>
            <a:off x="30403009" y="4985760"/>
            <a:ext cx="10285500" cy="11160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Electrical Subsystem</a:t>
            </a:r>
            <a:endParaRPr sz="1400" b="0" i="0" u="none" strike="noStrike" cap="none">
              <a:solidFill>
                <a:srgbClr val="000000"/>
              </a:solidFill>
              <a:latin typeface="Arial"/>
              <a:ea typeface="Arial"/>
              <a:cs typeface="Arial"/>
              <a:sym typeface="Arial"/>
            </a:endParaRPr>
          </a:p>
        </p:txBody>
      </p:sp>
      <p:pic>
        <p:nvPicPr>
          <p:cNvPr id="109" name="Google Shape;109;p13"/>
          <p:cNvPicPr preferRelativeResize="0"/>
          <p:nvPr/>
        </p:nvPicPr>
        <p:blipFill rotWithShape="1">
          <a:blip r:embed="rId6">
            <a:alphaModFix/>
          </a:blip>
          <a:srcRect/>
          <a:stretch/>
        </p:blipFill>
        <p:spPr>
          <a:xfrm>
            <a:off x="41201984" y="16991958"/>
            <a:ext cx="9417042" cy="8015495"/>
          </a:xfrm>
          <a:prstGeom prst="rect">
            <a:avLst/>
          </a:prstGeom>
          <a:noFill/>
          <a:ln>
            <a:noFill/>
          </a:ln>
        </p:spPr>
      </p:pic>
      <p:sp>
        <p:nvSpPr>
          <p:cNvPr id="110" name="Google Shape;110;p13"/>
          <p:cNvSpPr txBox="1"/>
          <p:nvPr/>
        </p:nvSpPr>
        <p:spPr>
          <a:xfrm>
            <a:off x="41617509" y="15575908"/>
            <a:ext cx="8586000" cy="1155600"/>
          </a:xfrm>
          <a:prstGeom prst="rect">
            <a:avLst/>
          </a:prstGeom>
          <a:noFill/>
          <a:ln>
            <a:noFill/>
          </a:ln>
        </p:spPr>
        <p:txBody>
          <a:bodyPr spcFirstLastPara="1" wrap="square" lIns="228600" tIns="228600" rIns="228600" bIns="228600" anchor="ctr" anchorCtr="1">
            <a:noAutofit/>
          </a:bodyPr>
          <a:lstStyle/>
          <a:p>
            <a:pPr marL="0" marR="0" lvl="0" indent="0" algn="l" rtl="0">
              <a:lnSpc>
                <a:spcPct val="100000"/>
              </a:lnSpc>
              <a:spcBef>
                <a:spcPts val="0"/>
              </a:spcBef>
              <a:spcAft>
                <a:spcPts val="0"/>
              </a:spcAft>
              <a:buClr>
                <a:schemeClr val="dk1"/>
              </a:buClr>
              <a:buSzPts val="6000"/>
              <a:buFont typeface="Arial"/>
              <a:buNone/>
            </a:pPr>
            <a:r>
              <a:rPr lang="en-US" sz="6000" b="0" i="0" u="none" strike="noStrike" cap="none">
                <a:solidFill>
                  <a:schemeClr val="dk1"/>
                </a:solidFill>
                <a:latin typeface="Arial"/>
                <a:ea typeface="Arial"/>
                <a:cs typeface="Arial"/>
                <a:sym typeface="Arial"/>
              </a:rPr>
              <a:t>CAD Model</a:t>
            </a:r>
            <a:endParaRPr sz="1400" b="0" i="0" u="none" strike="noStrike" cap="none">
              <a:solidFill>
                <a:srgbClr val="000000"/>
              </a:solidFill>
              <a:latin typeface="Arial"/>
              <a:ea typeface="Arial"/>
              <a:cs typeface="Arial"/>
              <a:sym typeface="Arial"/>
            </a:endParaRPr>
          </a:p>
        </p:txBody>
      </p:sp>
      <p:pic>
        <p:nvPicPr>
          <p:cNvPr id="111" name="Google Shape;111;p13" descr="Image result for iitb golden jubilee"/>
          <p:cNvPicPr preferRelativeResize="0"/>
          <p:nvPr/>
        </p:nvPicPr>
        <p:blipFill rotWithShape="1">
          <a:blip r:embed="rId7">
            <a:alphaModFix/>
          </a:blip>
          <a:srcRect/>
          <a:stretch/>
        </p:blipFill>
        <p:spPr>
          <a:xfrm>
            <a:off x="0" y="0"/>
            <a:ext cx="8175622" cy="4985759"/>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Akhilesh S.</cp:lastModifiedBy>
  <cp:revision>1</cp:revision>
  <dcterms:modified xsi:type="dcterms:W3CDTF">2018-11-07T03:47:27Z</dcterms:modified>
</cp:coreProperties>
</file>