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1" r:id="rId4"/>
  </p:sldMasterIdLst>
  <p:notesMasterIdLst>
    <p:notesMasterId r:id="rId19"/>
  </p:notesMasterIdLst>
  <p:handoutMasterIdLst>
    <p:handoutMasterId r:id="rId20"/>
  </p:handoutMasterIdLst>
  <p:sldIdLst>
    <p:sldId id="293" r:id="rId5"/>
    <p:sldId id="295" r:id="rId6"/>
    <p:sldId id="309" r:id="rId7"/>
    <p:sldId id="310" r:id="rId8"/>
    <p:sldId id="311" r:id="rId9"/>
    <p:sldId id="315" r:id="rId10"/>
    <p:sldId id="312" r:id="rId11"/>
    <p:sldId id="313" r:id="rId12"/>
    <p:sldId id="317" r:id="rId13"/>
    <p:sldId id="316" r:id="rId14"/>
    <p:sldId id="318" r:id="rId15"/>
    <p:sldId id="319" r:id="rId16"/>
    <p:sldId id="320" r:id="rId17"/>
    <p:sldId id="306" r:id="rId18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A3CDCB-DE72-4E00-A8AB-D7C61C36F1C1}">
          <p14:sldIdLst>
            <p14:sldId id="293"/>
            <p14:sldId id="295"/>
            <p14:sldId id="309"/>
            <p14:sldId id="310"/>
            <p14:sldId id="311"/>
            <p14:sldId id="315"/>
            <p14:sldId id="312"/>
            <p14:sldId id="313"/>
            <p14:sldId id="317"/>
            <p14:sldId id="316"/>
            <p14:sldId id="318"/>
            <p14:sldId id="319"/>
            <p14:sldId id="320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884" userDrawn="1">
          <p15:clr>
            <a:srgbClr val="A4A3A4"/>
          </p15:clr>
        </p15:guide>
        <p15:guide id="4" pos="604" userDrawn="1">
          <p15:clr>
            <a:srgbClr val="A4A3A4"/>
          </p15:clr>
        </p15:guide>
        <p15:guide id="5" pos="5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OJARY Ravindra" initials="PR" lastIdx="1" clrIdx="0">
    <p:extLst>
      <p:ext uri="{19B8F6BF-5375-455C-9EA6-DF929625EA0E}">
        <p15:presenceInfo xmlns:p15="http://schemas.microsoft.com/office/powerpoint/2012/main" userId="S::ssc.rapoojary@cma-cgm.com::6ce902ec-0705-4d18-a1f2-de1317ce6f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039"/>
    <a:srgbClr val="FF2500"/>
    <a:srgbClr val="0B07A9"/>
    <a:srgbClr val="000000"/>
    <a:srgbClr val="FFFFFF"/>
    <a:srgbClr val="203864"/>
    <a:srgbClr val="222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9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1071"/>
        <p:guide pos="3840"/>
        <p:guide orient="horz" pos="3884"/>
        <p:guide pos="604"/>
        <p:guide pos="5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97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ndra POOJARY" userId="6ce902ec-0705-4d18-a1f2-de1317ce6f2e" providerId="ADAL" clId="{5991D9B2-8CFD-49CA-9ADE-EE1498B56EC2}"/>
    <pc:docChg chg="custSel delSld modSld addSection delSection modSection">
      <pc:chgData name="Ravindra POOJARY" userId="6ce902ec-0705-4d18-a1f2-de1317ce6f2e" providerId="ADAL" clId="{5991D9B2-8CFD-49CA-9ADE-EE1498B56EC2}" dt="2022-08-08T07:14:58.608" v="6" actId="2696"/>
      <pc:docMkLst>
        <pc:docMk/>
      </pc:docMkLst>
      <pc:sldChg chg="addSp delSp modSp mod">
        <pc:chgData name="Ravindra POOJARY" userId="6ce902ec-0705-4d18-a1f2-de1317ce6f2e" providerId="ADAL" clId="{5991D9B2-8CFD-49CA-9ADE-EE1498B56EC2}" dt="2022-08-08T07:14:34.720" v="0" actId="478"/>
        <pc:sldMkLst>
          <pc:docMk/>
          <pc:sldMk cId="605357407" sldId="293"/>
        </pc:sldMkLst>
        <pc:spChg chg="add mod">
          <ac:chgData name="Ravindra POOJARY" userId="6ce902ec-0705-4d18-a1f2-de1317ce6f2e" providerId="ADAL" clId="{5991D9B2-8CFD-49CA-9ADE-EE1498B56EC2}" dt="2022-08-08T07:14:34.720" v="0" actId="478"/>
          <ac:spMkLst>
            <pc:docMk/>
            <pc:sldMk cId="605357407" sldId="293"/>
            <ac:spMk id="3" creationId="{664D0DD3-A4DD-4B4F-A374-33D3051FF041}"/>
          </ac:spMkLst>
        </pc:spChg>
        <pc:spChg chg="del">
          <ac:chgData name="Ravindra POOJARY" userId="6ce902ec-0705-4d18-a1f2-de1317ce6f2e" providerId="ADAL" clId="{5991D9B2-8CFD-49CA-9ADE-EE1498B56EC2}" dt="2022-08-08T07:14:34.720" v="0" actId="478"/>
          <ac:spMkLst>
            <pc:docMk/>
            <pc:sldMk cId="605357407" sldId="293"/>
            <ac:spMk id="4" creationId="{FEDB24B4-3627-4657-99E9-3FB476D6A786}"/>
          </ac:spMkLst>
        </pc:spChg>
      </pc:sldChg>
      <pc:sldChg chg="del">
        <pc:chgData name="Ravindra POOJARY" userId="6ce902ec-0705-4d18-a1f2-de1317ce6f2e" providerId="ADAL" clId="{5991D9B2-8CFD-49CA-9ADE-EE1498B56EC2}" dt="2022-08-08T07:14:41.879" v="1" actId="2696"/>
        <pc:sldMkLst>
          <pc:docMk/>
          <pc:sldMk cId="3957689112" sldId="296"/>
        </pc:sldMkLst>
      </pc:sldChg>
      <pc:sldChg chg="del">
        <pc:chgData name="Ravindra POOJARY" userId="6ce902ec-0705-4d18-a1f2-de1317ce6f2e" providerId="ADAL" clId="{5991D9B2-8CFD-49CA-9ADE-EE1498B56EC2}" dt="2022-08-08T07:14:51.870" v="4" actId="2696"/>
        <pc:sldMkLst>
          <pc:docMk/>
          <pc:sldMk cId="267695035" sldId="338"/>
        </pc:sldMkLst>
      </pc:sldChg>
      <pc:sldChg chg="del">
        <pc:chgData name="Ravindra POOJARY" userId="6ce902ec-0705-4d18-a1f2-de1317ce6f2e" providerId="ADAL" clId="{5991D9B2-8CFD-49CA-9ADE-EE1498B56EC2}" dt="2022-08-08T07:14:58.608" v="6" actId="2696"/>
        <pc:sldMkLst>
          <pc:docMk/>
          <pc:sldMk cId="1353634077" sldId="339"/>
        </pc:sldMkLst>
      </pc:sldChg>
      <pc:sldChg chg="del">
        <pc:chgData name="Ravindra POOJARY" userId="6ce902ec-0705-4d18-a1f2-de1317ce6f2e" providerId="ADAL" clId="{5991D9B2-8CFD-49CA-9ADE-EE1498B56EC2}" dt="2022-08-08T07:14:58.608" v="6" actId="2696"/>
        <pc:sldMkLst>
          <pc:docMk/>
          <pc:sldMk cId="4237077674" sldId="341"/>
        </pc:sldMkLst>
      </pc:sldChg>
      <pc:sldChg chg="del">
        <pc:chgData name="Ravindra POOJARY" userId="6ce902ec-0705-4d18-a1f2-de1317ce6f2e" providerId="ADAL" clId="{5991D9B2-8CFD-49CA-9ADE-EE1498B56EC2}" dt="2022-08-08T07:14:58.608" v="6" actId="2696"/>
        <pc:sldMkLst>
          <pc:docMk/>
          <pc:sldMk cId="844238606" sldId="343"/>
        </pc:sldMkLst>
      </pc:sldChg>
      <pc:sldChg chg="del">
        <pc:chgData name="Ravindra POOJARY" userId="6ce902ec-0705-4d18-a1f2-de1317ce6f2e" providerId="ADAL" clId="{5991D9B2-8CFD-49CA-9ADE-EE1498B56EC2}" dt="2022-08-08T07:14:58.608" v="6" actId="2696"/>
        <pc:sldMkLst>
          <pc:docMk/>
          <pc:sldMk cId="2260463235" sldId="344"/>
        </pc:sldMkLst>
      </pc:sldChg>
      <pc:sldChg chg="del">
        <pc:chgData name="Ravindra POOJARY" userId="6ce902ec-0705-4d18-a1f2-de1317ce6f2e" providerId="ADAL" clId="{5991D9B2-8CFD-49CA-9ADE-EE1498B56EC2}" dt="2022-08-08T07:14:46.306" v="2" actId="2696"/>
        <pc:sldMkLst>
          <pc:docMk/>
          <pc:sldMk cId="1320006532" sldId="348"/>
        </pc:sldMkLst>
      </pc:sldChg>
      <pc:sldChg chg="del">
        <pc:chgData name="Ravindra POOJARY" userId="6ce902ec-0705-4d18-a1f2-de1317ce6f2e" providerId="ADAL" clId="{5991D9B2-8CFD-49CA-9ADE-EE1498B56EC2}" dt="2022-08-08T07:14:49.546" v="3" actId="2696"/>
        <pc:sldMkLst>
          <pc:docMk/>
          <pc:sldMk cId="787003415" sldId="349"/>
        </pc:sldMkLst>
      </pc:sldChg>
      <pc:sldChg chg="del">
        <pc:chgData name="Ravindra POOJARY" userId="6ce902ec-0705-4d18-a1f2-de1317ce6f2e" providerId="ADAL" clId="{5991D9B2-8CFD-49CA-9ADE-EE1498B56EC2}" dt="2022-08-08T07:14:58.608" v="6" actId="2696"/>
        <pc:sldMkLst>
          <pc:docMk/>
          <pc:sldMk cId="1716958054" sldId="350"/>
        </pc:sldMkLst>
      </pc:sldChg>
      <pc:sldChg chg="del">
        <pc:chgData name="Ravindra POOJARY" userId="6ce902ec-0705-4d18-a1f2-de1317ce6f2e" providerId="ADAL" clId="{5991D9B2-8CFD-49CA-9ADE-EE1498B56EC2}" dt="2022-08-08T07:14:58.608" v="6" actId="2696"/>
        <pc:sldMkLst>
          <pc:docMk/>
          <pc:sldMk cId="1787030389" sldId="351"/>
        </pc:sldMkLst>
      </pc:sldChg>
      <pc:sldChg chg="del">
        <pc:chgData name="Ravindra POOJARY" userId="6ce902ec-0705-4d18-a1f2-de1317ce6f2e" providerId="ADAL" clId="{5991D9B2-8CFD-49CA-9ADE-EE1498B56EC2}" dt="2022-08-08T07:14:58.608" v="6" actId="2696"/>
        <pc:sldMkLst>
          <pc:docMk/>
          <pc:sldMk cId="1536213666" sldId="352"/>
        </pc:sldMkLst>
      </pc:sldChg>
      <pc:sldChg chg="del">
        <pc:chgData name="Ravindra POOJARY" userId="6ce902ec-0705-4d18-a1f2-de1317ce6f2e" providerId="ADAL" clId="{5991D9B2-8CFD-49CA-9ADE-EE1498B56EC2}" dt="2022-08-08T07:14:58.608" v="6" actId="2696"/>
        <pc:sldMkLst>
          <pc:docMk/>
          <pc:sldMk cId="1871749723" sldId="353"/>
        </pc:sldMkLst>
      </pc:sldChg>
      <pc:sldMasterChg chg="delSldLayout">
        <pc:chgData name="Ravindra POOJARY" userId="6ce902ec-0705-4d18-a1f2-de1317ce6f2e" providerId="ADAL" clId="{5991D9B2-8CFD-49CA-9ADE-EE1498B56EC2}" dt="2022-08-08T07:14:58.608" v="6" actId="2696"/>
        <pc:sldMasterMkLst>
          <pc:docMk/>
          <pc:sldMasterMk cId="4223276156" sldId="2147483691"/>
        </pc:sldMasterMkLst>
        <pc:sldLayoutChg chg="del">
          <pc:chgData name="Ravindra POOJARY" userId="6ce902ec-0705-4d18-a1f2-de1317ce6f2e" providerId="ADAL" clId="{5991D9B2-8CFD-49CA-9ADE-EE1498B56EC2}" dt="2022-08-08T07:14:58.608" v="6" actId="2696"/>
          <pc:sldLayoutMkLst>
            <pc:docMk/>
            <pc:sldMasterMk cId="4223276156" sldId="2147483691"/>
            <pc:sldLayoutMk cId="3308976025" sldId="214748371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C44E60-2F04-4D4E-BF19-49850854A7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7BD87-9981-46D5-B1B6-F0D11CFDB7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F38B8-F549-4961-8EF8-3832A91D145D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8BE32-E3D4-4596-AB05-A4EDD29F24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6C8AF-D58A-431E-A11E-C59853C737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4E789-DEB0-46F8-A4B2-7B6C0C42B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26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BD87A-2FE8-C44B-9CE8-8C9225586695}" type="datetimeFigureOut">
              <a:rPr lang="fr-FR" smtClean="0"/>
              <a:t>18/02/2023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D1014-F8F0-EA43-B874-56B6252077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403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762F9A8-68DD-40A0-A2A0-94478A8264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0189" y="5333445"/>
            <a:ext cx="771777" cy="134126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377165" y="5141623"/>
            <a:ext cx="6814835" cy="191822"/>
          </a:xfrm>
          <a:prstGeom prst="rect">
            <a:avLst/>
          </a:prstGeom>
          <a:solidFill>
            <a:srgbClr val="FF2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98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C988EA-6471-4FE8-92CC-2AFBCC0AF35A}"/>
              </a:ext>
            </a:extLst>
          </p:cNvPr>
          <p:cNvSpPr txBox="1"/>
          <p:nvPr userDrawn="1"/>
        </p:nvSpPr>
        <p:spPr>
          <a:xfrm>
            <a:off x="10165944" y="6240355"/>
            <a:ext cx="193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Global Business Services</a:t>
            </a:r>
          </a:p>
          <a:p>
            <a:pPr algn="ctr"/>
            <a:r>
              <a:rPr lang="en-US" sz="1200" dirty="0"/>
              <a:t>India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BFE31B-BDC0-442D-9545-CFDA01C89CB7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165" y="5595345"/>
            <a:ext cx="3492515" cy="57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B94A03A-CC49-484D-9813-0C5F427304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5141622"/>
          </a:xfrm>
          <a:prstGeom prst="rect">
            <a:avLst/>
          </a:prstGeom>
        </p:spPr>
      </p:pic>
      <p:pic>
        <p:nvPicPr>
          <p:cNvPr id="10" name="Image 17">
            <a:extLst>
              <a:ext uri="{FF2B5EF4-FFF2-40B4-BE49-F238E27FC236}">
                <a16:creationId xmlns:a16="http://schemas.microsoft.com/office/drawing/2014/main" id="{AF84C6FF-DE80-4828-BEA2-0933BB02935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4827" y="5471964"/>
            <a:ext cx="2507066" cy="729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79880" y="3061641"/>
            <a:ext cx="5448505" cy="148584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4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TYPE YOUR TITLE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79875" y="4467973"/>
            <a:ext cx="5461688" cy="673651"/>
          </a:xfrm>
        </p:spPr>
        <p:txBody>
          <a:bodyPr>
            <a:norm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6780" indent="0" algn="ctr">
              <a:buNone/>
              <a:defRPr sz="1998"/>
            </a:lvl2pPr>
            <a:lvl3pPr marL="913561" indent="0" algn="ctr">
              <a:buNone/>
              <a:defRPr sz="1798"/>
            </a:lvl3pPr>
            <a:lvl4pPr marL="1370341" indent="0" algn="ctr">
              <a:buNone/>
              <a:defRPr sz="1599"/>
            </a:lvl4pPr>
            <a:lvl5pPr marL="1827122" indent="0" algn="ctr">
              <a:buNone/>
              <a:defRPr sz="1599"/>
            </a:lvl5pPr>
            <a:lvl6pPr marL="2283901" indent="0" algn="ctr">
              <a:buNone/>
              <a:defRPr sz="1599"/>
            </a:lvl6pPr>
            <a:lvl7pPr marL="2740684" indent="0" algn="ctr">
              <a:buNone/>
              <a:defRPr sz="1599"/>
            </a:lvl7pPr>
            <a:lvl8pPr marL="3197464" indent="0" algn="ctr">
              <a:buNone/>
              <a:defRPr sz="1599"/>
            </a:lvl8pPr>
            <a:lvl9pPr marL="3654245" indent="0" algn="ctr">
              <a:buNone/>
              <a:defRPr sz="1599"/>
            </a:lvl9pPr>
          </a:lstStyle>
          <a:p>
            <a:r>
              <a:rPr lang="fr-FR" dirty="0"/>
              <a:t>Type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sub-title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0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A60614D0-0C1D-46BE-A5ED-AD9FDEAB46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5731" y="5898983"/>
            <a:ext cx="500557" cy="862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019" y="365128"/>
            <a:ext cx="11517165" cy="889580"/>
          </a:xfrm>
        </p:spPr>
        <p:txBody>
          <a:bodyPr anchor="t">
            <a:normAutofit/>
          </a:bodyPr>
          <a:lstStyle>
            <a:lvl1pPr marL="0" indent="0" algn="l">
              <a:buFont typeface="Arial" charset="0"/>
              <a:buNone/>
              <a:defRPr sz="3000" b="1" i="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018" y="1378298"/>
            <a:ext cx="11517165" cy="4087767"/>
          </a:xfrm>
        </p:spPr>
        <p:txBody>
          <a:bodyPr anchor="t">
            <a:normAutofit/>
          </a:bodyPr>
          <a:lstStyle>
            <a:lvl1pPr marL="0" indent="0" algn="l">
              <a:lnSpc>
                <a:spcPts val="1652"/>
              </a:lnSpc>
              <a:buFont typeface="Arial" charset="0"/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1pPr>
            <a:lvl2pPr marL="456780" indent="0" algn="l">
              <a:lnSpc>
                <a:spcPts val="1652"/>
              </a:lnSpc>
              <a:buFont typeface="Arial" charset="0"/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2pPr>
            <a:lvl3pPr marL="913561" indent="0" algn="l">
              <a:lnSpc>
                <a:spcPts val="1652"/>
              </a:lnSpc>
              <a:buFont typeface="Arial" charset="0"/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0341" indent="0" algn="l">
              <a:lnSpc>
                <a:spcPts val="1652"/>
              </a:lnSpc>
              <a:buFont typeface="Arial" charset="0"/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7122" indent="0" algn="l">
              <a:lnSpc>
                <a:spcPts val="1652"/>
              </a:lnSpc>
              <a:buFont typeface="Arial" charset="0"/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370403" y="5708507"/>
            <a:ext cx="6814835" cy="191822"/>
          </a:xfrm>
          <a:prstGeom prst="rect">
            <a:avLst/>
          </a:prstGeom>
          <a:solidFill>
            <a:srgbClr val="FF2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0650" indent="-380650" algn="ctr">
              <a:buFont typeface="Arial" charset="0"/>
              <a:buChar char="•"/>
            </a:pPr>
            <a:endParaRPr lang="fr-FR" sz="1798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674A72-DEE1-4568-B0C9-9DE4B2735A65}"/>
              </a:ext>
            </a:extLst>
          </p:cNvPr>
          <p:cNvSpPr txBox="1"/>
          <p:nvPr userDrawn="1"/>
        </p:nvSpPr>
        <p:spPr>
          <a:xfrm>
            <a:off x="10420303" y="6468246"/>
            <a:ext cx="148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Global Business Services</a:t>
            </a:r>
          </a:p>
          <a:p>
            <a:pPr algn="ctr"/>
            <a:r>
              <a:rPr lang="en-US" sz="900" dirty="0"/>
              <a:t>India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A71180-42B1-4E82-B918-03A37237C794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403" y="5979231"/>
            <a:ext cx="3081265" cy="43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10">
            <a:extLst>
              <a:ext uri="{FF2B5EF4-FFF2-40B4-BE49-F238E27FC236}">
                <a16:creationId xmlns:a16="http://schemas.microsoft.com/office/drawing/2014/main" id="{BD760649-BEC5-457D-91F8-D90444687E5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9496" y="5948283"/>
            <a:ext cx="1787679" cy="51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6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019" y="365128"/>
            <a:ext cx="11517165" cy="889580"/>
          </a:xfrm>
        </p:spPr>
        <p:txBody>
          <a:bodyPr anchor="t">
            <a:normAutofit/>
          </a:bodyPr>
          <a:lstStyle>
            <a:lvl1pPr marL="0" indent="0" algn="l">
              <a:buFont typeface="Arial" charset="0"/>
              <a:buNone/>
              <a:defRPr sz="3000" b="1" i="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019" y="1378294"/>
            <a:ext cx="5624960" cy="4087767"/>
          </a:xfrm>
        </p:spPr>
        <p:txBody>
          <a:bodyPr anchor="t">
            <a:normAutofit/>
          </a:bodyPr>
          <a:lstStyle>
            <a:lvl1pPr marL="0" indent="0" algn="l">
              <a:lnSpc>
                <a:spcPts val="1652"/>
              </a:lnSpc>
              <a:buFont typeface="Arial" charset="0"/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1pPr>
            <a:lvl2pPr marL="456780" indent="0" algn="l">
              <a:lnSpc>
                <a:spcPts val="1652"/>
              </a:lnSpc>
              <a:buFont typeface="Arial" charset="0"/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2pPr>
            <a:lvl3pPr marL="913561" indent="0" algn="l">
              <a:lnSpc>
                <a:spcPts val="1652"/>
              </a:lnSpc>
              <a:buFont typeface="Arial" charset="0"/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0341" indent="0" algn="l">
              <a:lnSpc>
                <a:spcPts val="1652"/>
              </a:lnSpc>
              <a:buFont typeface="Arial" charset="0"/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7122" indent="0" algn="l">
              <a:lnSpc>
                <a:spcPts val="1652"/>
              </a:lnSpc>
              <a:buFont typeface="Arial" charset="0"/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370403" y="5708507"/>
            <a:ext cx="6814835" cy="191822"/>
          </a:xfrm>
          <a:prstGeom prst="rect">
            <a:avLst/>
          </a:prstGeom>
          <a:solidFill>
            <a:srgbClr val="FF2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0650" indent="-380650" algn="ctr">
              <a:buFont typeface="Arial" charset="0"/>
              <a:buChar char="•"/>
            </a:pPr>
            <a:endParaRPr lang="fr-FR" sz="1798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>
          <a:xfrm>
            <a:off x="5903979" y="1378293"/>
            <a:ext cx="5892205" cy="408776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1pPr>
            <a:lvl2pPr marL="456780" indent="0"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2pPr>
            <a:lvl3pPr marL="913561" indent="0"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0341" indent="0"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7122" indent="0"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8539932B-892B-4D9B-8DEB-C9E195F88E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5731" y="5898983"/>
            <a:ext cx="500557" cy="8628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9740FE-70F3-4194-B016-B3EBF2C21215}"/>
              </a:ext>
            </a:extLst>
          </p:cNvPr>
          <p:cNvSpPr txBox="1"/>
          <p:nvPr userDrawn="1"/>
        </p:nvSpPr>
        <p:spPr>
          <a:xfrm>
            <a:off x="10420303" y="6468246"/>
            <a:ext cx="148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Global Business Services</a:t>
            </a:r>
          </a:p>
          <a:p>
            <a:pPr algn="ctr"/>
            <a:r>
              <a:rPr lang="en-US" sz="900" dirty="0"/>
              <a:t>India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E6D90E-D34C-4080-ADAF-3C493156C76F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403" y="5979231"/>
            <a:ext cx="3081265" cy="43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0">
            <a:extLst>
              <a:ext uri="{FF2B5EF4-FFF2-40B4-BE49-F238E27FC236}">
                <a16:creationId xmlns:a16="http://schemas.microsoft.com/office/drawing/2014/main" id="{B7ACC73C-24EE-4527-AD99-7F95AD1B771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9496" y="5948283"/>
            <a:ext cx="1787679" cy="51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370403" y="5708507"/>
            <a:ext cx="6814835" cy="191822"/>
          </a:xfrm>
          <a:prstGeom prst="rect">
            <a:avLst/>
          </a:prstGeom>
          <a:solidFill>
            <a:srgbClr val="FF2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0650" indent="-380650" algn="ctr">
              <a:buFont typeface="Arial" charset="0"/>
              <a:buChar char="•"/>
            </a:pPr>
            <a:endParaRPr lang="fr-FR" sz="1798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52C14FF8-3D78-4F1C-A328-8C9145325D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5731" y="5898983"/>
            <a:ext cx="500557" cy="8628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0648CA-0FF1-46FB-8DE0-CE8DF008024C}"/>
              </a:ext>
            </a:extLst>
          </p:cNvPr>
          <p:cNvSpPr txBox="1"/>
          <p:nvPr userDrawn="1"/>
        </p:nvSpPr>
        <p:spPr>
          <a:xfrm>
            <a:off x="10420303" y="6468246"/>
            <a:ext cx="148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Global Business Services</a:t>
            </a:r>
          </a:p>
          <a:p>
            <a:pPr algn="ctr"/>
            <a:r>
              <a:rPr lang="en-US" sz="900" dirty="0"/>
              <a:t>India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4D8CF8-78F1-4919-929A-45A3770D7D8A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403" y="5979231"/>
            <a:ext cx="3081265" cy="43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10">
            <a:extLst>
              <a:ext uri="{FF2B5EF4-FFF2-40B4-BE49-F238E27FC236}">
                <a16:creationId xmlns:a16="http://schemas.microsoft.com/office/drawing/2014/main" id="{16AFF1A0-429B-4FF3-939F-D22EC0F1B29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9496" y="5948283"/>
            <a:ext cx="1787679" cy="51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9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05F54-95BE-4923-B00B-113C7F87741E}" type="datetime1">
              <a:rPr lang="fr-FR" smtClean="0"/>
              <a:t>18/02/2023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TITLE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67A27-40BF-9241-A9D2-7AC651723CC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27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11" r:id="rId2"/>
    <p:sldLayoutId id="2147483705" r:id="rId3"/>
    <p:sldLayoutId id="2147483710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9307-thank-you-free-png-image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4D0DD3-A4DD-4B4F-A374-33D3051FF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9125" y="3209926"/>
            <a:ext cx="3767138" cy="1809750"/>
          </a:xfrm>
        </p:spPr>
        <p:txBody>
          <a:bodyPr/>
          <a:lstStyle/>
          <a:p>
            <a:pPr algn="ctr"/>
            <a:r>
              <a:rPr lang="en-GB" sz="2200" dirty="0">
                <a:solidFill>
                  <a:srgbClr val="FF0000"/>
                </a:solidFill>
              </a:rPr>
              <a:t>Git </a:t>
            </a:r>
            <a:br>
              <a:rPr lang="en-GB" sz="2200" dirty="0">
                <a:solidFill>
                  <a:srgbClr val="FF0000"/>
                </a:solidFill>
              </a:rPr>
            </a:br>
            <a:r>
              <a:rPr lang="en-GB" sz="2200" dirty="0">
                <a:solidFill>
                  <a:srgbClr val="FF0000"/>
                </a:solidFill>
              </a:rPr>
              <a:t>(Global information trackers) </a:t>
            </a:r>
            <a:br>
              <a:rPr lang="en-GB" sz="2200" dirty="0">
                <a:solidFill>
                  <a:srgbClr val="FF0000"/>
                </a:solidFill>
              </a:rPr>
            </a:br>
            <a:r>
              <a:rPr lang="en-GB" sz="2200" dirty="0">
                <a:solidFill>
                  <a:srgbClr val="FF0000"/>
                </a:solidFill>
              </a:rPr>
              <a:t>&amp; Git Hub</a:t>
            </a:r>
            <a:br>
              <a:rPr lang="en-GB" sz="2200" dirty="0">
                <a:solidFill>
                  <a:srgbClr val="FF0000"/>
                </a:solidFill>
              </a:rPr>
            </a:br>
            <a:endParaRPr lang="en-IN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357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9D4A0F-0980-782C-155C-7564560A3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19" y="253368"/>
            <a:ext cx="11517165" cy="556550"/>
          </a:xfrm>
        </p:spPr>
        <p:txBody>
          <a:bodyPr/>
          <a:lstStyle/>
          <a:p>
            <a:r>
              <a:rPr lang="en-IN" dirty="0"/>
              <a:t>Git Basic Commands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DEAA30-E92F-830E-7210-AF7D8F954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799" y="1524000"/>
            <a:ext cx="7224183" cy="28956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Vani" panose="02040502050405020303" pitchFamily="18" charset="0"/>
                <a:cs typeface="Vani" panose="02040502050405020303" pitchFamily="18" charset="0"/>
              </a:rPr>
              <a:t>$ git init 	                   //Initialize Local Git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Vani" panose="02040502050405020303" pitchFamily="18" charset="0"/>
                <a:cs typeface="Vani" panose="02040502050405020303" pitchFamily="18" charset="0"/>
              </a:rPr>
              <a:t>$ git add&lt;file name&gt;    // Add Files to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Vani" panose="02040502050405020303" pitchFamily="18" charset="0"/>
                <a:cs typeface="Vani" panose="02040502050405020303" pitchFamily="18" charset="0"/>
              </a:rPr>
              <a:t>$ git Status		  // Check status of Working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Vani" panose="02040502050405020303" pitchFamily="18" charset="0"/>
                <a:cs typeface="Vani" panose="02040502050405020303" pitchFamily="18" charset="0"/>
              </a:rPr>
              <a:t>$ git commit –m ‘</a:t>
            </a:r>
            <a:r>
              <a:rPr lang="en-IN" sz="1800" b="1" dirty="0" err="1">
                <a:latin typeface="Vani" panose="02040502050405020303" pitchFamily="18" charset="0"/>
                <a:cs typeface="Vani" panose="02040502050405020303" pitchFamily="18" charset="0"/>
              </a:rPr>
              <a:t>dfdfd</a:t>
            </a:r>
            <a:r>
              <a:rPr lang="en-IN" sz="1800" b="1" dirty="0">
                <a:latin typeface="Vani" panose="02040502050405020303" pitchFamily="18" charset="0"/>
                <a:cs typeface="Vani" panose="02040502050405020303" pitchFamily="18" charset="0"/>
              </a:rPr>
              <a:t>’	  // Commit changes in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Vani" panose="02040502050405020303" pitchFamily="18" charset="0"/>
                <a:cs typeface="Vani" panose="02040502050405020303" pitchFamily="18" charset="0"/>
              </a:rPr>
              <a:t>$ git push 		  //Push to Remote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Vani" panose="02040502050405020303" pitchFamily="18" charset="0"/>
                <a:cs typeface="Vani" panose="02040502050405020303" pitchFamily="18" charset="0"/>
              </a:rPr>
              <a:t>$ git pull		  //Pull Lates From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Vani" panose="02040502050405020303" pitchFamily="18" charset="0"/>
                <a:cs typeface="Vani" panose="02040502050405020303" pitchFamily="18" charset="0"/>
              </a:rPr>
              <a:t>$ git clone 		 // Clone Repository into A New </a:t>
            </a:r>
          </a:p>
          <a:p>
            <a:r>
              <a:rPr lang="en-IN" sz="1800" b="1" dirty="0">
                <a:latin typeface="Vani" panose="02040502050405020303" pitchFamily="18" charset="0"/>
                <a:cs typeface="Vani" panose="02040502050405020303" pitchFamily="18" charset="0"/>
              </a:rPr>
              <a:t>				Directory</a:t>
            </a:r>
          </a:p>
          <a:p>
            <a:endParaRPr lang="en-IN" sz="1800" b="1" dirty="0">
              <a:latin typeface="Vani" panose="02040502050405020303" pitchFamily="18" charset="0"/>
              <a:cs typeface="Vani" panose="02040502050405020303" pitchFamily="18" charset="0"/>
            </a:endParaRPr>
          </a:p>
          <a:p>
            <a:endParaRPr lang="en-IN" sz="1800" b="1" dirty="0">
              <a:latin typeface="Vani" panose="02040502050405020303" pitchFamily="18" charset="0"/>
              <a:cs typeface="Vani" panose="020405020504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723D0D-1CB7-EE07-AC24-83D0ADEC2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18" y="1476375"/>
            <a:ext cx="4201542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24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9D4A0F-0980-782C-155C-7564560A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life cycle of the code with Git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C29702-231C-19A6-0947-3042E506E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20" y="1747520"/>
            <a:ext cx="10031794" cy="291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9D4A0F-0980-782C-155C-7564560A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Branches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DEAA30-E92F-830E-7210-AF7D8F954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019" y="4023360"/>
            <a:ext cx="11517165" cy="1493505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Vani" panose="02040502050405020303" pitchFamily="18" charset="0"/>
                <a:cs typeface="Vani" panose="02040502050405020303" pitchFamily="18" charset="0"/>
              </a:rPr>
              <a:t>Branches allow easy management of the different parts of a software, for e.g.</a:t>
            </a:r>
          </a:p>
          <a:p>
            <a:r>
              <a:rPr lang="en-IN" sz="1800" dirty="0">
                <a:latin typeface="Vani" panose="02040502050405020303" pitchFamily="18" charset="0"/>
                <a:cs typeface="Vani" panose="02040502050405020303" pitchFamily="18" charset="0"/>
              </a:rPr>
              <a:t>Let’s say your team is working on delivering a website. This website will have different feature right? Each of these feature will be counted as branch that will merged into the master branch . </a:t>
            </a:r>
          </a:p>
          <a:p>
            <a:r>
              <a:rPr lang="en-IN" sz="1800" dirty="0">
                <a:latin typeface="Vani" panose="02040502050405020303" pitchFamily="18" charset="0"/>
                <a:cs typeface="Vani" panose="02040502050405020303" pitchFamily="18" charset="0"/>
              </a:rPr>
              <a:t>The master branch will be the one that goes into production.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B9F547-42D7-6979-7294-B74A87493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229" y="1483375"/>
            <a:ext cx="7076822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38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9D4A0F-0980-782C-155C-7564560A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Workflow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DEAA30-E92F-830E-7210-AF7D8F954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018" y="4277375"/>
            <a:ext cx="11517165" cy="1493505"/>
          </a:xfrm>
        </p:spPr>
        <p:txBody>
          <a:bodyPr/>
          <a:lstStyle/>
          <a:p>
            <a:r>
              <a:rPr lang="en-IN" sz="1800" dirty="0">
                <a:latin typeface="Vani" panose="02040502050405020303" pitchFamily="18" charset="0"/>
                <a:cs typeface="Vani" panose="02040502050405020303" pitchFamily="18" charset="0"/>
              </a:rPr>
              <a:t>Git is a powerful tool, leveraging it effectively in software development is important. </a:t>
            </a:r>
          </a:p>
          <a:p>
            <a:r>
              <a:rPr lang="en-IN" sz="1800" dirty="0">
                <a:latin typeface="Vani" panose="02040502050405020303" pitchFamily="18" charset="0"/>
                <a:cs typeface="Vani" panose="02040502050405020303" pitchFamily="18" charset="0"/>
              </a:rPr>
              <a:t>This is where the approach of the git workflow comes in. git needs to be designed</a:t>
            </a:r>
            <a:r>
              <a:rPr lang="en-IN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309B4-4007-D1B2-4AEB-423A96BD0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18" y="1087120"/>
            <a:ext cx="8705850" cy="272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12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E3F8F07-98F2-3B5B-BE05-1713C356D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19602" y="542925"/>
            <a:ext cx="8773880" cy="461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94358A4-46EB-43AB-868F-4BEE4A918A93}"/>
              </a:ext>
            </a:extLst>
          </p:cNvPr>
          <p:cNvSpPr txBox="1">
            <a:spLocks/>
          </p:cNvSpPr>
          <p:nvPr/>
        </p:nvSpPr>
        <p:spPr>
          <a:xfrm>
            <a:off x="-1" y="-38100"/>
            <a:ext cx="12192001" cy="944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srgbClr val="002060">
                <a:alpha val="50000"/>
              </a:srgbClr>
            </a:innerShdw>
          </a:effectLst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lang="en-IN" sz="2800" b="1" kern="1200">
                <a:solidFill>
                  <a:srgbClr val="00206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3200" dirty="0"/>
              <a:t>WHAT IS GIT?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D7ADE-C5DD-4631-88F9-3178DB3113A3}"/>
              </a:ext>
            </a:extLst>
          </p:cNvPr>
          <p:cNvSpPr/>
          <p:nvPr/>
        </p:nvSpPr>
        <p:spPr>
          <a:xfrm>
            <a:off x="514349" y="1666875"/>
            <a:ext cx="108585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002060"/>
              </a:buClr>
              <a:defRPr/>
            </a:pPr>
            <a:r>
              <a:rPr lang="en-GB" b="1" dirty="0">
                <a:solidFill>
                  <a:srgbClr val="051039"/>
                </a:solidFill>
                <a:latin typeface="Vani" panose="02040502050405020303" pitchFamily="18" charset="0"/>
                <a:cs typeface="Vani" panose="02040502050405020303" pitchFamily="18" charset="0"/>
              </a:rPr>
              <a:t>Version Control System(VCS) for tracking changes in computer files.</a:t>
            </a:r>
          </a:p>
          <a:p>
            <a:pPr marL="800100" lvl="1" indent="-3429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en-GB" dirty="0">
                <a:solidFill>
                  <a:srgbClr val="051039"/>
                </a:solidFill>
                <a:latin typeface="Vani" panose="02040502050405020303" pitchFamily="18" charset="0"/>
                <a:cs typeface="Vani" panose="02040502050405020303" pitchFamily="18" charset="0"/>
              </a:rPr>
              <a:t>Distributed  version control</a:t>
            </a:r>
          </a:p>
          <a:p>
            <a:pPr marL="800100" lvl="1" indent="-3429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en-GB" dirty="0">
                <a:solidFill>
                  <a:srgbClr val="051039"/>
                </a:solidFill>
                <a:latin typeface="Vani" panose="02040502050405020303" pitchFamily="18" charset="0"/>
                <a:cs typeface="Vani" panose="02040502050405020303" pitchFamily="18" charset="0"/>
              </a:rPr>
              <a:t>Coordinates work between multiple developers</a:t>
            </a:r>
          </a:p>
          <a:p>
            <a:pPr marL="800100" lvl="1" indent="-3429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en-GB" dirty="0">
                <a:solidFill>
                  <a:srgbClr val="051039"/>
                </a:solidFill>
                <a:latin typeface="Vani" panose="02040502050405020303" pitchFamily="18" charset="0"/>
                <a:cs typeface="Vani" panose="02040502050405020303" pitchFamily="18" charset="0"/>
              </a:rPr>
              <a:t>Who made what changes and when</a:t>
            </a:r>
          </a:p>
          <a:p>
            <a:pPr marL="800100" lvl="1" indent="-3429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en-GB" dirty="0">
                <a:solidFill>
                  <a:srgbClr val="051039"/>
                </a:solidFill>
                <a:latin typeface="Vani" panose="02040502050405020303" pitchFamily="18" charset="0"/>
                <a:cs typeface="Vani" panose="02040502050405020303" pitchFamily="18" charset="0"/>
              </a:rPr>
              <a:t>Revert back at any time</a:t>
            </a:r>
          </a:p>
          <a:p>
            <a:pPr marL="800100" lvl="1" indent="-3429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en-GB" dirty="0">
                <a:solidFill>
                  <a:srgbClr val="051039"/>
                </a:solidFill>
                <a:latin typeface="Vani" panose="02040502050405020303" pitchFamily="18" charset="0"/>
                <a:cs typeface="Vani" panose="02040502050405020303" pitchFamily="18" charset="0"/>
              </a:rPr>
              <a:t>Local &amp; remote repository</a:t>
            </a:r>
            <a:r>
              <a:rPr lang="en-GB" b="1" dirty="0">
                <a:solidFill>
                  <a:srgbClr val="051039"/>
                </a:solidFill>
                <a:latin typeface="Vani" panose="02040502050405020303" pitchFamily="18" charset="0"/>
                <a:cs typeface="Vani" panose="02040502050405020303" pitchFamily="18" charset="0"/>
              </a:rPr>
              <a:t> </a:t>
            </a:r>
            <a:endParaRPr lang="en-IN" b="1" dirty="0">
              <a:solidFill>
                <a:srgbClr val="051039"/>
              </a:solidFill>
              <a:latin typeface="Vani" panose="02040502050405020303" pitchFamily="18" charset="0"/>
              <a:cs typeface="Vani" panose="02040502050405020303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69F512-D2CD-2F14-9B7E-137F4D5C3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38" y="2083236"/>
            <a:ext cx="4462462" cy="216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9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2637-3F4C-2CCA-E1EE-BBDCF78C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000" dirty="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rPr>
              <a:t>CONCEPTS OF GIT</a:t>
            </a:r>
            <a:br>
              <a:rPr lang="en-US" sz="3000" b="1" i="0" kern="1200" dirty="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C6DB-53AE-7E72-D8CE-10609B57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368" y="1385116"/>
            <a:ext cx="11517165" cy="408776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Keeps track of code history.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>
              <a:latin typeface="Vani" panose="02040502050405020303" pitchFamily="18" charset="0"/>
              <a:ea typeface="Verdana" panose="020B0604030504040204" pitchFamily="34" charset="0"/>
              <a:cs typeface="Vani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Take “Snapshots” of your files.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>
              <a:latin typeface="Vani" panose="02040502050405020303" pitchFamily="18" charset="0"/>
              <a:ea typeface="Verdana" panose="020B0604030504040204" pitchFamily="34" charset="0"/>
              <a:cs typeface="Vani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You decide when to take  a snapshot by making a “commit”</a:t>
            </a:r>
            <a:b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</a:br>
            <a:endParaRPr lang="en-IN" sz="1800" dirty="0">
              <a:latin typeface="Vani" panose="02040502050405020303" pitchFamily="18" charset="0"/>
              <a:ea typeface="Verdana" panose="020B0604030504040204" pitchFamily="34" charset="0"/>
              <a:cs typeface="Vani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You can visit any snapshot at any 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>
              <a:latin typeface="Vani" panose="02040502050405020303" pitchFamily="18" charset="0"/>
              <a:ea typeface="Verdana" panose="020B0604030504040204" pitchFamily="34" charset="0"/>
              <a:cs typeface="Vani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You can stage files before commit</a:t>
            </a:r>
          </a:p>
        </p:txBody>
      </p:sp>
    </p:spTree>
    <p:extLst>
      <p:ext uri="{BB962C8B-B14F-4D97-AF65-F5344CB8AC3E}">
        <p14:creationId xmlns:p14="http://schemas.microsoft.com/office/powerpoint/2010/main" val="137285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2637-3F4C-2CCA-E1EE-BBDCF78C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19" y="346078"/>
            <a:ext cx="11517165" cy="88958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rPr>
              <a:t>What is version control?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C6DB-53AE-7E72-D8CE-10609B57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018" y="1378298"/>
            <a:ext cx="11517165" cy="2136427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These days when software is developed, It is not developed with the mind set that there will only be one piece of code that will be deployed and </a:t>
            </a:r>
          </a:p>
          <a:p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that’s it . These days smaller snippets of code are deployed in regular successions with regular feedback. This leads to many different version of the code.</a:t>
            </a:r>
          </a:p>
          <a:p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And that creates a need to organise the code and all its different version of it. This is where version Control comes in. It is a practice of managing and storing different version of a source code.</a:t>
            </a:r>
          </a:p>
          <a:p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This is specially the case with larger companies that have multiple projects and multiple team working within it.</a:t>
            </a:r>
          </a:p>
        </p:txBody>
      </p:sp>
    </p:spTree>
    <p:extLst>
      <p:ext uri="{BB962C8B-B14F-4D97-AF65-F5344CB8AC3E}">
        <p14:creationId xmlns:p14="http://schemas.microsoft.com/office/powerpoint/2010/main" val="72873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2637-3F4C-2CCA-E1EE-BBDCF78C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19" y="346078"/>
            <a:ext cx="11517165" cy="88958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rPr>
              <a:t>Why do we need a VCS?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C6DB-53AE-7E72-D8CE-10609B57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018" y="1378298"/>
            <a:ext cx="11517165" cy="2136427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Just as we discussed, the purpose of version control system is as the name suggests, it controls the different version of the code. </a:t>
            </a:r>
          </a:p>
          <a:p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The idea of a VCS meshes very well with the DevOps ideology. It allows for quick delivery of code and automatic job triggering. </a:t>
            </a:r>
          </a:p>
          <a:p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This allows for easy automation of the whole software development pipeline.</a:t>
            </a:r>
          </a:p>
        </p:txBody>
      </p:sp>
    </p:spTree>
    <p:extLst>
      <p:ext uri="{BB962C8B-B14F-4D97-AF65-F5344CB8AC3E}">
        <p14:creationId xmlns:p14="http://schemas.microsoft.com/office/powerpoint/2010/main" val="127473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2637-3F4C-2CCA-E1EE-BBDCF78C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19" y="422278"/>
            <a:ext cx="11517165" cy="88958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rPr>
              <a:t>Benefit of VCS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DC50A-9E5E-A8DD-24BA-D7D056DC93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8" t="10741" b="2593"/>
          <a:stretch/>
        </p:blipFill>
        <p:spPr>
          <a:xfrm>
            <a:off x="1771649" y="2419350"/>
            <a:ext cx="90201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2637-3F4C-2CCA-E1EE-BBDCF78C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19" y="346078"/>
            <a:ext cx="11517165" cy="88958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rPr>
              <a:t>What is a Repository?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C6DB-53AE-7E72-D8CE-10609B57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018" y="1378298"/>
            <a:ext cx="11517165" cy="3365152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JA directory or storage space where your projects can live. It can be local to folder on your computer,</a:t>
            </a:r>
          </a:p>
          <a:p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Or it can be a storage space on GitHub or another online host. You can keep code files, txt files, image files ,</a:t>
            </a:r>
          </a:p>
          <a:p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You name it, inside a repository.</a:t>
            </a:r>
          </a:p>
          <a:p>
            <a:endParaRPr lang="en-IN" sz="1800" dirty="0">
              <a:latin typeface="Vani" panose="02040502050405020303" pitchFamily="18" charset="0"/>
              <a:ea typeface="Verdana" panose="020B0604030504040204" pitchFamily="34" charset="0"/>
              <a:cs typeface="Vani" panose="02040502050405020303" pitchFamily="18" charset="0"/>
            </a:endParaRPr>
          </a:p>
          <a:p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There are two types of repositories : </a:t>
            </a:r>
          </a:p>
          <a:p>
            <a:pPr marL="342900" indent="-342900">
              <a:buAutoNum type="arabicPeriod"/>
            </a:pPr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Central Repository</a:t>
            </a:r>
          </a:p>
          <a:p>
            <a:pPr marL="342900" indent="-342900">
              <a:buAutoNum type="arabicPeriod"/>
            </a:pPr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Local Repository</a:t>
            </a:r>
          </a:p>
          <a:p>
            <a:pPr marL="342900" indent="-342900">
              <a:buAutoNum type="arabicPeriod"/>
            </a:pPr>
            <a:endParaRPr lang="en-IN" sz="1800" dirty="0">
              <a:latin typeface="Vani" panose="02040502050405020303" pitchFamily="18" charset="0"/>
              <a:ea typeface="Verdana" panose="020B0604030504040204" pitchFamily="34" charset="0"/>
              <a:cs typeface="Vani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88517-0868-5653-99C7-DB4BB827E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862" y="2214562"/>
            <a:ext cx="4219575" cy="22002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26F434-FEB3-E4FA-549F-4F043CE6DD4B}"/>
              </a:ext>
            </a:extLst>
          </p:cNvPr>
          <p:cNvSpPr txBox="1">
            <a:spLocks/>
          </p:cNvSpPr>
          <p:nvPr/>
        </p:nvSpPr>
        <p:spPr>
          <a:xfrm>
            <a:off x="279019" y="1378298"/>
            <a:ext cx="11517165" cy="33651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ts val="1652"/>
              </a:lnSpc>
              <a:spcBef>
                <a:spcPts val="1000"/>
              </a:spcBef>
              <a:buFont typeface="Arial" charset="0"/>
              <a:buNone/>
              <a:defRPr sz="14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1pPr>
            <a:lvl2pPr marL="456780" indent="0" algn="l" defTabSz="914400" rtl="0" eaLnBrk="1" latinLnBrk="0" hangingPunct="1">
              <a:lnSpc>
                <a:spcPts val="1652"/>
              </a:lnSpc>
              <a:spcBef>
                <a:spcPts val="500"/>
              </a:spcBef>
              <a:buFont typeface="Arial" charset="0"/>
              <a:buNone/>
              <a:defRPr sz="14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2pPr>
            <a:lvl3pPr marL="913561" indent="0" algn="l" defTabSz="914400" rtl="0" eaLnBrk="1" latinLnBrk="0" hangingPunct="1">
              <a:lnSpc>
                <a:spcPts val="1652"/>
              </a:lnSpc>
              <a:spcBef>
                <a:spcPts val="500"/>
              </a:spcBef>
              <a:buFont typeface="Arial" charset="0"/>
              <a:buNone/>
              <a:defRPr sz="14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0341" indent="0" algn="l" defTabSz="914400" rtl="0" eaLnBrk="1" latinLnBrk="0" hangingPunct="1">
              <a:lnSpc>
                <a:spcPts val="1652"/>
              </a:lnSpc>
              <a:spcBef>
                <a:spcPts val="500"/>
              </a:spcBef>
              <a:buFont typeface="Arial" charset="0"/>
              <a:buNone/>
              <a:defRPr sz="14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7122" indent="0" algn="l" defTabSz="914400" rtl="0" eaLnBrk="1" latinLnBrk="0" hangingPunct="1">
              <a:lnSpc>
                <a:spcPts val="1652"/>
              </a:lnSpc>
              <a:spcBef>
                <a:spcPts val="500"/>
              </a:spcBef>
              <a:buFont typeface="Arial" charset="0"/>
              <a:buNone/>
              <a:defRPr sz="14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JA directory or storage space where your projects can live. It can be local to folder on your computer,</a:t>
            </a:r>
          </a:p>
          <a:p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Or it can be a storage space on GitHub or another online host. You can keep code files, txt files, image files ,</a:t>
            </a:r>
          </a:p>
          <a:p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You name it, inside a repository.</a:t>
            </a:r>
          </a:p>
          <a:p>
            <a:endParaRPr lang="en-IN" sz="1800" dirty="0">
              <a:latin typeface="Vani" panose="02040502050405020303" pitchFamily="18" charset="0"/>
              <a:ea typeface="Verdana" panose="020B0604030504040204" pitchFamily="34" charset="0"/>
              <a:cs typeface="Vani" panose="02040502050405020303" pitchFamily="18" charset="0"/>
            </a:endParaRPr>
          </a:p>
          <a:p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There are two types of repositories : </a:t>
            </a:r>
          </a:p>
          <a:p>
            <a:pPr marL="342900" indent="-342900">
              <a:buFont typeface="Arial" charset="0"/>
              <a:buAutoNum type="arabicPeriod"/>
            </a:pPr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Central Repository</a:t>
            </a:r>
          </a:p>
          <a:p>
            <a:pPr marL="342900" indent="-342900">
              <a:buFont typeface="Arial" charset="0"/>
              <a:buAutoNum type="arabicPeriod"/>
            </a:pPr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Local Repository</a:t>
            </a:r>
          </a:p>
          <a:p>
            <a:pPr marL="342900" indent="-342900">
              <a:buFont typeface="Arial" charset="0"/>
              <a:buAutoNum type="arabicPeriod"/>
            </a:pPr>
            <a:endParaRPr lang="en-IN" sz="1800" dirty="0">
              <a:latin typeface="Vani" panose="02040502050405020303" pitchFamily="18" charset="0"/>
              <a:ea typeface="Verdana" panose="020B0604030504040204" pitchFamily="34" charset="0"/>
              <a:cs typeface="Vani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904AA9-479F-8609-2B01-EE7294F5A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862" y="2214562"/>
            <a:ext cx="42195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61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2637-3F4C-2CCA-E1EE-BBDCF78C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19" y="346078"/>
            <a:ext cx="11517165" cy="88958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rPr>
              <a:t>Central &amp; Local Repository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01DBBB-CCF2-9CC4-5DE9-FB9DBFB6E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075" y="1235658"/>
            <a:ext cx="10515599" cy="4087813"/>
          </a:xfrm>
        </p:spPr>
      </p:pic>
    </p:spTree>
    <p:extLst>
      <p:ext uri="{BB962C8B-B14F-4D97-AF65-F5344CB8AC3E}">
        <p14:creationId xmlns:p14="http://schemas.microsoft.com/office/powerpoint/2010/main" val="143864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9D4A0F-0980-782C-155C-7564560A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&amp; Configuring Git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4D4DFB-D803-1BD8-E235-904AEFBDE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19" y="1463041"/>
            <a:ext cx="11394821" cy="322072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244B61D-0EB5-1474-2895-6EEADA7D2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9019" y="4725034"/>
            <a:ext cx="5410581" cy="66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32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rgo Readiness Monthly _Meet_Jul 2021" id="{36C2FF3C-157E-4A8B-9D9E-606A3BBB2B7A}" vid="{B7D5AB97-19FB-4755-A866-2A485CEA3C0B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BCB382A24A4C43A604CF3593FC9794" ma:contentTypeVersion="13" ma:contentTypeDescription="Create a new document." ma:contentTypeScope="" ma:versionID="24e16bcd76757a3ce8294c2a8cd0f666">
  <xsd:schema xmlns:xsd="http://www.w3.org/2001/XMLSchema" xmlns:xs="http://www.w3.org/2001/XMLSchema" xmlns:p="http://schemas.microsoft.com/office/2006/metadata/properties" xmlns:ns2="e1b593ba-4699-4c71-8ed2-977e1719253e" xmlns:ns3="356b5b98-edf3-48ec-9d80-fb18d4f9771e" targetNamespace="http://schemas.microsoft.com/office/2006/metadata/properties" ma:root="true" ma:fieldsID="0c2b926c91fc39216bb1636cb4292148" ns2:_="" ns3:_="">
    <xsd:import namespace="e1b593ba-4699-4c71-8ed2-977e1719253e"/>
    <xsd:import namespace="356b5b98-edf3-48ec-9d80-fb18d4f977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b593ba-4699-4c71-8ed2-977e171925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6b5b98-edf3-48ec-9d80-fb18d4f9771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56b5b98-edf3-48ec-9d80-fb18d4f9771e">
      <UserInfo>
        <DisplayName>LE MOINE Emilie</DisplayName>
        <AccountId>1713</AccountId>
        <AccountType/>
      </UserInfo>
      <UserInfo>
        <DisplayName>GHABI Tayeb</DisplayName>
        <AccountId>7628</AccountId>
        <AccountType/>
      </UserInfo>
      <UserInfo>
        <DisplayName>LOUIS Axel</DisplayName>
        <AccountId>15958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EA5D7588-3327-4553-B8E7-AD61A4AB0C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684B5E-F88B-4946-90CF-DCCD9503C3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b593ba-4699-4c71-8ed2-977e1719253e"/>
    <ds:schemaRef ds:uri="356b5b98-edf3-48ec-9d80-fb18d4f977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8BFE0E-A5AD-4DCC-802F-B365B64D147A}">
  <ds:schemaRefs>
    <ds:schemaRef ds:uri="http://schemas.microsoft.com/office/2006/documentManagement/types"/>
    <ds:schemaRef ds:uri="http://schemas.microsoft.com/office/infopath/2007/PartnerControls"/>
    <ds:schemaRef ds:uri="356b5b98-edf3-48ec-9d80-fb18d4f9771e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openxmlformats.org/package/2006/metadata/core-properties"/>
    <ds:schemaRef ds:uri="e1b593ba-4699-4c71-8ed2-977e1719253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Cargo Readiness Monthly _Meet_Jul 2021</Template>
  <TotalTime>13734</TotalTime>
  <Words>637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Vani</vt:lpstr>
      <vt:lpstr>Wingdings</vt:lpstr>
      <vt:lpstr>Thème Office</vt:lpstr>
      <vt:lpstr>Git  (Global information trackers)  &amp; Git Hub </vt:lpstr>
      <vt:lpstr>PowerPoint Presentation</vt:lpstr>
      <vt:lpstr>CONCEPTS OF GIT </vt:lpstr>
      <vt:lpstr>What is version control?</vt:lpstr>
      <vt:lpstr>Why do we need a VCS?</vt:lpstr>
      <vt:lpstr>Benefit of VCS</vt:lpstr>
      <vt:lpstr>What is a Repository?</vt:lpstr>
      <vt:lpstr>Central &amp; Local Repository</vt:lpstr>
      <vt:lpstr>Installing &amp; Configuring Git</vt:lpstr>
      <vt:lpstr>Git Basic Commands</vt:lpstr>
      <vt:lpstr>The life cycle of the code with Git</vt:lpstr>
      <vt:lpstr>Branches</vt:lpstr>
      <vt:lpstr>Git Workflow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Cargo Readiness Monthly Meet – July 2021</dc:title>
  <dc:creator>LAKSHMANAN Nidheesh</dc:creator>
  <cp:lastModifiedBy>CHAUHAN Akhilesh</cp:lastModifiedBy>
  <cp:revision>109</cp:revision>
  <cp:lastPrinted>2018-05-23T16:40:40Z</cp:lastPrinted>
  <dcterms:created xsi:type="dcterms:W3CDTF">2021-08-10T10:10:52Z</dcterms:created>
  <dcterms:modified xsi:type="dcterms:W3CDTF">2023-02-18T12:42:17Z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0x01010044BCB382A24A4C43A604CF3593FC9794</vt:lpwstr>
  </property>
</Properties>
</file>