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B228-29C7-9ACD-57B2-84C50B832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BDAB5-475B-FDB3-9F14-BC0DE2CE7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8FC1A-87B4-0808-6BDA-7D9D8C81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969B-B77B-404E-8512-8838D01B509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DCDB-1E8C-62E1-E1B7-612BD52E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7E9A-7D31-DFD9-F4C1-47CEA6A3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BBFB-D42D-4C2C-9767-6F41076DD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5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F9EC-FF2C-7E4F-5C8E-8599C7FB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5DBC8-A9E1-C7AB-6FFA-28C45A7B3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1C1A-7EFD-7E5F-3F33-FED60E9D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969B-B77B-404E-8512-8838D01B509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E226-4422-1E12-018D-31C32633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5124-FA1B-AE51-C00B-9FC30305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BBFB-D42D-4C2C-9767-6F41076DD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91585-DBF4-9544-CEE1-E7840AD05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06524-8229-35CA-093C-AB99AB76C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D0C8-F0B4-EE56-3A27-98575D7D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969B-B77B-404E-8512-8838D01B509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B36D5-499D-4271-9F80-B6E55D3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B7B4-6E96-0340-7203-8CE0AE7A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BBFB-D42D-4C2C-9767-6F41076DD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2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4B21-C51A-55C9-DA67-C5E0FFCB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00DF-E01B-D61C-753F-D02E4109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345EB-C4D1-F653-02F5-F21875AB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969B-B77B-404E-8512-8838D01B509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FA6C1-3C10-17F4-7BA2-FC657952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1020A-09B8-9EDE-0DC7-23BB32C5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BBFB-D42D-4C2C-9767-6F41076DD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1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95DF-04CE-09E1-70AC-6F941BA3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87765-7D7D-CC22-FAF4-6A6D4DC8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E331D-C81E-D18B-3DA4-A969DD39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969B-B77B-404E-8512-8838D01B509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2DB1-6607-45B4-28D7-290431D7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43A01-8D07-FEA9-A1D9-5D55AB32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BBFB-D42D-4C2C-9767-6F41076DD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F136-E851-A82A-B8C1-7F10B004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7EF8-5CED-B57C-247A-F38F4AD98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4EFFD-584E-7BDB-F867-AF1530D11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4230-029B-631E-6ADD-47153349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969B-B77B-404E-8512-8838D01B509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43DA5-6F8B-446C-6138-980F4DEE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5A215-6EF5-430F-D53A-470AA274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BBFB-D42D-4C2C-9767-6F41076DD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96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5073-30D9-85A6-E55B-17324D38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AD36-837E-E793-AA55-DFBEAD7F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B80BB-5314-3D6C-ECC2-88694859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0C22-FE9F-813B-41C1-FDFA87A87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CA0A9-F7A8-F79E-0B69-D3CAB7E95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30EF0-2ADD-248B-E29E-6F14F08C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969B-B77B-404E-8512-8838D01B509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51C9A-6F08-B3A5-4C78-0BE40F32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FD220-89BB-6664-35E4-D5D7D409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BBFB-D42D-4C2C-9767-6F41076DD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0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2629-A1AA-A340-FA2A-F85DE344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D775D-10DA-5127-0CD0-C0151CC5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969B-B77B-404E-8512-8838D01B509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250D-4EC6-156F-1EC4-1AE32EA6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821F0-C762-128A-D7DD-BE6ED891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BBFB-D42D-4C2C-9767-6F41076DD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4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1D5E8-3A77-BDD5-5D74-3A4D4064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969B-B77B-404E-8512-8838D01B509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58263-B637-71D9-9960-77E8FEDD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77A06-B3F4-AAB1-91A7-C51D8BF4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BBFB-D42D-4C2C-9767-6F41076DD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4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9D14-695E-7ACE-614C-9851C47D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4DDB-06B1-E5DA-CA23-5B60663B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D1AD9-859F-53EF-EB55-10BACF42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5226-7EB1-3DC4-BA68-BB6DEAEE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969B-B77B-404E-8512-8838D01B509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F16C6-7B76-70F6-8B94-04A49619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B2CD4-1448-567A-FDB5-520357C3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BBFB-D42D-4C2C-9767-6F41076DD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79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40AC-4E9F-1DBA-850A-537AFE0D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7E01F-DF3C-97A6-1340-EAF3271C2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9A6D8-3D97-187C-C760-5A9174142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63BC7-6629-F7EA-A720-70B8D07C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969B-B77B-404E-8512-8838D01B509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00DE3-B186-3B91-83C0-6911B22B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F328-980D-86B0-F245-BA713863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BBFB-D42D-4C2C-9767-6F41076DD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6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D205C-128F-96CD-3D8E-3569D5F3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844E-5115-9F11-1483-17095B97F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D03B4-03A3-521C-D011-058CF6E86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969B-B77B-404E-8512-8838D01B509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9511C-356F-77C7-86A3-E6BB148B6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4662-D91E-47B6-EB8F-3CE34A4A2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BBFB-D42D-4C2C-9767-6F41076DD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103E-42CA-A983-E840-F6E9F433F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Testing Web Application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EA0D9-DA1C-6DBA-C267-502DAFC33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6537"/>
          </a:xfrm>
        </p:spPr>
        <p:txBody>
          <a:bodyPr>
            <a:normAutofit fontScale="85000" lnSpcReduction="20000"/>
          </a:bodyPr>
          <a:lstStyle/>
          <a:p>
            <a:r>
              <a:rPr lang="en-IN" sz="1400" dirty="0"/>
              <a:t>Website: </a:t>
            </a:r>
            <a:r>
              <a:rPr lang="en-IN" sz="1400" i="1" dirty="0"/>
              <a:t>https://www.onlineshopdemo.co.uk/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7BD7A-71B9-39DF-DB90-AB5E393D4D6F}"/>
              </a:ext>
            </a:extLst>
          </p:cNvPr>
          <p:cNvSpPr txBox="1"/>
          <p:nvPr/>
        </p:nvSpPr>
        <p:spPr>
          <a:xfrm>
            <a:off x="8391525" y="5486400"/>
            <a:ext cx="315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Akhil </a:t>
            </a:r>
            <a:r>
              <a:rPr lang="en-IN" dirty="0" err="1"/>
              <a:t>Janapatla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65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1B41-D5D0-1505-6221-2FA9F228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Editable search bar check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 if search bar is editable or not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3A388-3702-1464-28F1-A6AA5B4BE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5" y="2143125"/>
            <a:ext cx="5905500" cy="1285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93C572-F447-ACF9-5536-06DE9FBA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373" y="1809540"/>
            <a:ext cx="4134427" cy="1505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95951-665F-D133-7EDC-9F66B2198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0" y="3814899"/>
            <a:ext cx="5991868" cy="25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F1A5C6-8C04-AF5F-B6C4-BAFE8110B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3215997"/>
            <a:ext cx="7125326" cy="299536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9E6AC-4A1B-29FD-5F63-55153E36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8" y="1804988"/>
            <a:ext cx="6491288" cy="10477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9BCFA3-CC40-E926-DFD7-BC7190D4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Highlighting the text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 if the text is highlightin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or not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A67B94-7E9E-7E92-5A71-C2ACCCAEB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048" y="1566702"/>
            <a:ext cx="2353003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A7485-329E-0299-835F-E5019D3C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47745"/>
            <a:ext cx="6019800" cy="14192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27D5F6C-1345-16C4-B37A-7261BF02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 for results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checks if the products filter is filtering and produce the results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83CEA6-4863-E5BC-1DDA-2CAE17EA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05" y="2369760"/>
            <a:ext cx="4882204" cy="275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EC254-C44A-15DF-E354-D8A24071D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16" y="3591031"/>
            <a:ext cx="5817884" cy="307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2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4E028-1B2C-E8F0-0A2B-FFA2A36A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169380"/>
            <a:ext cx="4786313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1385E-2BB9-48DA-FD45-532BB2C1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89" y="4694747"/>
            <a:ext cx="4415007" cy="1919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029BDA-549B-B7D0-9400-60FA889DE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909" y="3608805"/>
            <a:ext cx="2114865" cy="8834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5FA0887-E60D-FEE3-72FE-B4390DC8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9" y="633149"/>
            <a:ext cx="8953500" cy="1325563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Price range filter check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checks if the sliding filter works and produce the products that available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15-screenshot_check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Capture a screenshot of the home page.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221B43-01EA-6F67-C2E3-950688744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175" y="2297904"/>
            <a:ext cx="4553585" cy="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01620C-4246-F3CA-75CC-55A27451E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262" y="4150376"/>
            <a:ext cx="6045029" cy="24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7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F963-4136-66FE-1675-F00947B5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3463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202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4212-F01A-E1CE-5D8A-A75D2563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796925"/>
            <a:ext cx="10515600" cy="4351338"/>
          </a:xfrm>
        </p:spPr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Case - 1: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title_check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Verify the page title of the home page.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Case - 2: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url_check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Validate URL after clicking the 'Login' link.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dirty="0"/>
            </a:b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0981B1-A3FC-A530-2FC1-CCA03302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6" y="2702626"/>
            <a:ext cx="5068007" cy="7240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C2E9BE4-621D-D25C-F2F8-122765ED6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36" y="3779402"/>
            <a:ext cx="3248478" cy="6287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FF7C95-1761-778C-C42D-D9E216F4A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36" y="4770142"/>
            <a:ext cx="3370615" cy="14368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751A63F-8FD9-5DBA-ACEB-6142B4F2B1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" r="6357"/>
          <a:stretch/>
        </p:blipFill>
        <p:spPr>
          <a:xfrm>
            <a:off x="5991225" y="2568213"/>
            <a:ext cx="4905375" cy="11431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B0835A-E64B-E188-F572-29A461052B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29" y="3945985"/>
            <a:ext cx="2489819" cy="3656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3982AE5-2331-B7E7-3ED4-1D769B59A6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79" y="4004024"/>
            <a:ext cx="1712109" cy="3075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553D32-0187-0DC6-5B97-0D5488934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5" y="4618562"/>
            <a:ext cx="3848148" cy="17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7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CB8181-FD05-C53C-5765-BB82FD9200A6}"/>
              </a:ext>
            </a:extLst>
          </p:cNvPr>
          <p:cNvSpPr txBox="1"/>
          <p:nvPr/>
        </p:nvSpPr>
        <p:spPr>
          <a:xfrm>
            <a:off x="742949" y="896035"/>
            <a:ext cx="94964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search_check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 for the presence of the search icon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heading_check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Validate visibility of the heading in the webpage.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3330F7-B0E0-5D1F-83F2-E2F32B75B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" y="2568314"/>
            <a:ext cx="5277587" cy="1114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D5CD92-C043-0A2C-9320-E3C7C757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89" y="3791337"/>
            <a:ext cx="1166890" cy="7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76CE53-E272-83A8-B71F-DF2F276B1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65" y="4505812"/>
            <a:ext cx="4907153" cy="1978691"/>
          </a:xfrm>
          <a:prstGeom prst="rect">
            <a:avLst/>
          </a:prstGeom>
        </p:spPr>
      </p:pic>
      <p:pic>
        <p:nvPicPr>
          <p:cNvPr id="15" name="Content Placeholder 13">
            <a:extLst>
              <a:ext uri="{FF2B5EF4-FFF2-40B4-BE49-F238E27FC236}">
                <a16:creationId xmlns:a16="http://schemas.microsoft.com/office/drawing/2014/main" id="{06A1BAAF-D48C-BD71-B69E-3542A2461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757881" y="2376083"/>
            <a:ext cx="4505954" cy="1066949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2E3D6C-E4BB-3D25-29C4-026653626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559" y="4594791"/>
            <a:ext cx="4371276" cy="18007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ACC6FE-D29D-4537-EFF4-3DF428AAE7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469" t="18287" r="14968" b="34711"/>
          <a:stretch/>
        </p:blipFill>
        <p:spPr>
          <a:xfrm>
            <a:off x="7362571" y="3443032"/>
            <a:ext cx="3170739" cy="10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3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6CD491-6D31-0A1E-C28A-3C6BEB385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433" y="2328181"/>
            <a:ext cx="4686954" cy="609685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DA5A853-4DE8-C123-280C-A0BEC5384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04741"/>
            <a:ext cx="60575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sale-clicking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Verifying navigation to the 'Sale’ webpage.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A6A908-2AB4-5BB8-B324-415BC7FAC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847" y="3523913"/>
            <a:ext cx="5576888" cy="2562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3F1C1A-0D84-1AB7-23D2-C02E31A43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13" y="2085260"/>
            <a:ext cx="578221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3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DCCEF1-CD95-12B6-D453-73CDF5796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1934870"/>
            <a:ext cx="5486400" cy="12954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136ED49-88FC-0C64-62AB-84E3E36CC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04741"/>
            <a:ext cx="64331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functionality check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checking if hover functionality is working or not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B6C37-004E-98D4-AA6A-D82ED23C6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96" y="1209462"/>
            <a:ext cx="3968829" cy="2486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590874-5963-0A70-5277-730622A52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5" y="4012614"/>
            <a:ext cx="5563239" cy="24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9B35-06CF-A44A-B779-18A82EE1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66857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 to cart product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product to the basket and verify the confirmation message.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0995A-2E2E-18E7-9B33-5346EDA25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781080"/>
            <a:ext cx="5905500" cy="1943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FD4AD-2862-3417-D2F7-D54804A17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71" y="2076261"/>
            <a:ext cx="5525004" cy="1352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29FDE-E928-FDE5-BE6E-07E28AC7D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723" y="4091862"/>
            <a:ext cx="4276977" cy="25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DF84-4C80-DEFA-476A-DDDB4223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cart quantity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product to the basket and verify the confirmation message.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cart quantity after adding a product..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2D9A1-EF55-7028-F64F-7190BD001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381125"/>
            <a:ext cx="6143625" cy="228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BD49F1-6A0F-7E98-B611-EAE7C71B9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97" t="2757" b="10932"/>
          <a:stretch/>
        </p:blipFill>
        <p:spPr>
          <a:xfrm>
            <a:off x="7858125" y="1235590"/>
            <a:ext cx="3172291" cy="2577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150373-7C98-96F6-3145-9DA48F905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24" y="3983808"/>
            <a:ext cx="4371975" cy="25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1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7CAB-9C5A-EFCC-5F27-E099AFAC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applying filters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product ratings and handle scenarios where no results are found.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4E49F-55E3-DEF9-C58B-EC7C3F44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5231"/>
            <a:ext cx="4967287" cy="1533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1D7359-F8D7-B4DC-C5C2-F80B84EF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8891"/>
            <a:ext cx="5201312" cy="24544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7C49FA-54D5-0B0C-1F7D-C94D35C50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1940"/>
            <a:ext cx="5272538" cy="1760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90BCD9-488E-003D-F217-E82CA062E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549" y="3648360"/>
            <a:ext cx="4202952" cy="23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4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E7CE5-455A-2647-6D99-9DA002EEA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12" y="2013085"/>
            <a:ext cx="7743825" cy="1790700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07A55F-7DEC-39A7-9EC5-BF4CBF095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158" y="4267739"/>
            <a:ext cx="5574490" cy="2225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CDE42-ABDF-3A1D-8D09-81A3393D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298" y="2422592"/>
            <a:ext cx="1991003" cy="971686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AFF4B32-5F39-EEE5-3C1F-2A6B103DE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04741"/>
            <a:ext cx="55611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ating_check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 product rating and handle no results.</a:t>
            </a:r>
          </a:p>
        </p:txBody>
      </p:sp>
    </p:spTree>
    <p:extLst>
      <p:ext uri="{BB962C8B-B14F-4D97-AF65-F5344CB8AC3E}">
        <p14:creationId xmlns:p14="http://schemas.microsoft.com/office/powerpoint/2010/main" val="44623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314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Testing Web Application Functionality</vt:lpstr>
      <vt:lpstr>PowerPoint Presentation</vt:lpstr>
      <vt:lpstr>PowerPoint Presentation</vt:lpstr>
      <vt:lpstr>Test Case: sale-clicking Description: Verifying navigation to the 'Sale’ webpage.</vt:lpstr>
      <vt:lpstr>Test Case: Hover functionality check Description: checking if hover functionality is working or not</vt:lpstr>
      <vt:lpstr>Test Case: Add to cart product   Description: Add a product to the basket and verify the confirmation message.  </vt:lpstr>
      <vt:lpstr>Test Case: cart quantity Description: Add a product to the basket and verify the confirmation message. Check the cart quantity after adding a product.. </vt:lpstr>
      <vt:lpstr>Test Cases: applying filters Description: Verify product ratings and handle scenarios where no results are found. </vt:lpstr>
      <vt:lpstr>Test Case: Rating_check Description: Check product rating and handle no results.</vt:lpstr>
      <vt:lpstr>Test Case: Editable search bar check Description: check if search bar is editable or not</vt:lpstr>
      <vt:lpstr>Test Case: Highlighting the text Description: check if the text is highlighting or not</vt:lpstr>
      <vt:lpstr>Test Case: search for results  Description: checks if the products filter is filtering and produce the results</vt:lpstr>
      <vt:lpstr>Test Case: Price range filter check Description: checks if the sliding filter works and produce the products that available  Test Case: 15-screenshot_check Description: Capture a screenshot of the home page.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Janapatla Rahul</dc:creator>
  <cp:lastModifiedBy>Janapatla Rahul</cp:lastModifiedBy>
  <cp:revision>2</cp:revision>
  <dcterms:created xsi:type="dcterms:W3CDTF">2024-08-19T05:53:16Z</dcterms:created>
  <dcterms:modified xsi:type="dcterms:W3CDTF">2024-08-19T07:58:19Z</dcterms:modified>
</cp:coreProperties>
</file>