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57335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82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456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615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08A1D7-D8D9-A947-816D-024F47046D85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EA6395-1429-A04F-8CB6-4F98C14284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5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sakhilesh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CF56A2-8874-8249-BF6B-471E4094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 b="1" dirty="0"/>
              <a:t>DATA VIZ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9FD4-3B90-4945-B3B7-A828BDEE0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449" y="1480930"/>
            <a:ext cx="3275002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Team member: Akhilesh T 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tsakhilesh12@gmail.com</a:t>
            </a:r>
            <a:endParaRPr lang="en-US" dirty="0"/>
          </a:p>
          <a:p>
            <a:pPr algn="l">
              <a:spcAft>
                <a:spcPts val="600"/>
              </a:spcAft>
            </a:pPr>
            <a:r>
              <a:rPr lang="en-US" dirty="0"/>
              <a:t>Phone: 9445769936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8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0B064-BE54-3159-5AE0-11E50C00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55AE-89C2-6708-BE12-BF34D9EB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B30D-E098-7766-047F-414001036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Growth of renewable energy and access to electricity trends are studied using a line chart</a:t>
            </a:r>
          </a:p>
          <a:p>
            <a:pPr algn="just"/>
            <a:r>
              <a:rPr lang="en-IN" dirty="0"/>
              <a:t>Matrix representation showing the top countries in terms of GDP growth rate, access to electricity and renewable energy share.</a:t>
            </a:r>
          </a:p>
          <a:p>
            <a:pPr algn="just"/>
            <a:r>
              <a:rPr lang="en-IN" dirty="0"/>
              <a:t>Share of electricity from nuclear sources, renewables and fossil fuels is studied with stacked column chart</a:t>
            </a:r>
          </a:p>
          <a:p>
            <a:pPr algn="just"/>
            <a:r>
              <a:rPr lang="en-IN" dirty="0"/>
              <a:t>Financial flows into each country over the years is studied using stacked bar chart</a:t>
            </a:r>
          </a:p>
          <a:p>
            <a:pPr algn="just"/>
            <a:r>
              <a:rPr lang="en-IN" dirty="0"/>
              <a:t>CO2 emissions by each country is studied using tree map</a:t>
            </a:r>
          </a:p>
          <a:p>
            <a:pPr algn="just"/>
            <a:r>
              <a:rPr lang="en-IN" dirty="0"/>
              <a:t>Name cards representing GDP growth rate, primary energy consumption, financials flowing into the country and energy intensity is represented</a:t>
            </a:r>
          </a:p>
          <a:p>
            <a:pPr algn="just"/>
            <a:r>
              <a:rPr lang="en-IN" dirty="0"/>
              <a:t>Gauge meters representing Access to electricity, renewable energy share and low carbon energy is studied</a:t>
            </a:r>
          </a:p>
          <a:p>
            <a:pPr algn="just"/>
            <a:r>
              <a:rPr lang="en-IN" dirty="0"/>
              <a:t>Filters represented using Entity and years for specific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63919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8907-53A0-362B-F5E7-CD67F8DC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TO PROBLEM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B6CD-C610-3180-9FDC-756B6A86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annual GDP growth rate for countries worldwide is at 4.07%.</a:t>
            </a:r>
          </a:p>
          <a:p>
            <a:pPr algn="just"/>
            <a:r>
              <a:rPr lang="en-US" dirty="0"/>
              <a:t>Access to electricity is widespread, with around 70.35% of the global population having reliable access.</a:t>
            </a:r>
          </a:p>
          <a:p>
            <a:pPr algn="just"/>
            <a:r>
              <a:rPr lang="en-US" dirty="0"/>
              <a:t>Renewable energy resources collectively contribute to a share of 44.19% in the global energy mix.</a:t>
            </a:r>
          </a:p>
          <a:p>
            <a:pPr algn="just"/>
            <a:r>
              <a:rPr lang="en-US" dirty="0"/>
              <a:t>A significant portion, specifically 35.86%, of the total energy sources is derived from low carbon energy production.</a:t>
            </a:r>
          </a:p>
          <a:p>
            <a:pPr algn="just"/>
            <a:r>
              <a:rPr lang="en-US" dirty="0"/>
              <a:t>China stands out as the leading contributor to CO2 emissions, necessitating focused efforts to reduce its environmental impact.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9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E6CF-E9ED-FD1B-FA97-3A4F2C0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TO PROBLEM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7148-8E82-16B3-5475-BB23E229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Ethiopia boasts the highest GDP growth rate globally, averaging an impressive 9.47%.</a:t>
            </a:r>
          </a:p>
          <a:p>
            <a:r>
              <a:rPr lang="en-US" dirty="0"/>
              <a:t>Antigua and Barbuda, Barbados, and Uzbekistan have achieved universal access to electricity, ensuring 100% coverage for their populations.</a:t>
            </a:r>
          </a:p>
          <a:p>
            <a:r>
              <a:rPr lang="en-US" dirty="0"/>
              <a:t>Somalia takes the lead in renewable energy share, averaging an impressive 94.83% in its energy composition.</a:t>
            </a:r>
          </a:p>
          <a:p>
            <a:r>
              <a:rPr lang="en-US" dirty="0"/>
              <a:t>Among developed countries, India stands out with the highest financial 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5564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DATA VIZ </vt:lpstr>
      <vt:lpstr>PowerPoint Presentation</vt:lpstr>
      <vt:lpstr>UNDERSTANDING THE DASHBOARD</vt:lpstr>
      <vt:lpstr>ANSWER TO PROBLEM A</vt:lpstr>
      <vt:lpstr>ANSWER TO PROBLEM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Analysis</dc:title>
  <dc:creator>Aakash Abhaykumar Shah</dc:creator>
  <cp:lastModifiedBy>Akhilesh T S</cp:lastModifiedBy>
  <cp:revision>6</cp:revision>
  <dcterms:created xsi:type="dcterms:W3CDTF">2020-05-14T21:06:35Z</dcterms:created>
  <dcterms:modified xsi:type="dcterms:W3CDTF">2024-03-01T17:34:01Z</dcterms:modified>
</cp:coreProperties>
</file>