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79b6aeb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79b6aeb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47d81b7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47d81b7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47d81b7a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47d81b7a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79b6ae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79b6ae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79b6aeb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79b6aeb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79b6aeb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79b6aeb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79b6aeb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79b6aeb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79b6aebf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79b6aebf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79b6aeb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79b6aeb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khilesh1709/TestGenPro-EduHac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TestGenPro: AI-Powered Learning and Assessment Tool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401624" y="3172900"/>
            <a:ext cx="3016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60"/>
              <a:t>Done by:</a:t>
            </a:r>
            <a:endParaRPr sz="22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60"/>
              <a:t>Akhilesh T S</a:t>
            </a:r>
            <a:endParaRPr sz="22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60"/>
              <a:t>SASTRA University</a:t>
            </a:r>
            <a:endParaRPr sz="22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References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Github link:</a:t>
            </a: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https://github.com/akhilesh1709/TestGenPro-EduHacks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Prototype demo youtube video link: </a:t>
            </a:r>
            <a:r>
              <a:rPr lang="en" sz="1800"/>
              <a:t>https://youtu.be/FGLhYdFj628?si=r746VhENIm0QJ81I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52450" y="567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80275"/>
            <a:ext cx="7688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TestGenPro is an innovative AI-powered platform that is revolutionizing the way educational assessments are created and delivered.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mission is to empower students, educators, and institutions by providing personalized, engaging, and accessible assessment solutions.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Key features of the platform:</a:t>
            </a:r>
            <a:endParaRPr sz="17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700"/>
              <a:t>Personalized assessments</a:t>
            </a:r>
            <a:endParaRPr sz="17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700"/>
              <a:t>Real-time feedback</a:t>
            </a:r>
            <a:endParaRPr sz="17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700"/>
              <a:t>Engaging and motivating experiences</a:t>
            </a:r>
            <a:endParaRPr sz="17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700"/>
              <a:t>Accessibility and inclusivity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52450" y="567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380275"/>
            <a:ext cx="7688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35"/>
              <a:t>Challenges in educational technology:</a:t>
            </a:r>
            <a:endParaRPr sz="1535"/>
          </a:p>
          <a:p>
            <a:pPr indent="-3260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35"/>
              <a:buChar char="●"/>
            </a:pPr>
            <a:r>
              <a:rPr b="1" lang="en" sz="1535"/>
              <a:t>Personalized Assessments:</a:t>
            </a:r>
            <a:r>
              <a:rPr lang="en" sz="1535"/>
              <a:t> Traditional assessments often fail to account for the diverse learning styles and abilities of students, leading to suboptimal learning experiences.</a:t>
            </a:r>
            <a:endParaRPr sz="1535"/>
          </a:p>
          <a:p>
            <a:pPr indent="-3260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5"/>
              <a:buChar char="●"/>
            </a:pPr>
            <a:r>
              <a:rPr b="1" lang="en" sz="1535"/>
              <a:t>Real-Time Feedback: </a:t>
            </a:r>
            <a:r>
              <a:rPr lang="en" sz="1535"/>
              <a:t>Existing assessment tools lack the ability to provide immediate, actionable feedback, limiting the potential for students to learn from their mistakes and grow.</a:t>
            </a:r>
            <a:endParaRPr sz="1535"/>
          </a:p>
          <a:p>
            <a:pPr indent="-3260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5"/>
              <a:buChar char="●"/>
            </a:pPr>
            <a:r>
              <a:rPr b="1" lang="en" sz="1535"/>
              <a:t>Engagement and Motivation: </a:t>
            </a:r>
            <a:r>
              <a:rPr lang="en" sz="1535"/>
              <a:t>Many assessments are perceived as tedious and uninspiring, leading to a lack of student engagement and critical thinking.</a:t>
            </a:r>
            <a:endParaRPr sz="1535"/>
          </a:p>
          <a:p>
            <a:pPr indent="-3260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5"/>
              <a:buChar char="●"/>
            </a:pPr>
            <a:r>
              <a:rPr b="1" lang="en" sz="1535"/>
              <a:t>Accessibility and Inclusivity: </a:t>
            </a:r>
            <a:r>
              <a:rPr lang="en" sz="1535"/>
              <a:t>Current assessment solutions do not always cater to the needs of students with disabilities or diverse backgrounds, hindering their ability to showcase their true potential.</a:t>
            </a:r>
            <a:endParaRPr sz="153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53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52450" y="567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380275"/>
            <a:ext cx="7688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35"/>
              <a:t>AI-powered approach to addressing the core challenges</a:t>
            </a:r>
            <a:endParaRPr sz="1735"/>
          </a:p>
          <a:p>
            <a:pPr indent="-33877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●"/>
            </a:pPr>
            <a:r>
              <a:rPr b="1" lang="en" sz="1735"/>
              <a:t>AI and Machine Learning</a:t>
            </a:r>
            <a:endParaRPr b="1" sz="1735"/>
          </a:p>
          <a:p>
            <a:pPr indent="-33877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○"/>
            </a:pPr>
            <a:r>
              <a:rPr lang="en" sz="1735"/>
              <a:t>Using ChatOpenAI for language processing</a:t>
            </a:r>
            <a:endParaRPr sz="1735"/>
          </a:p>
          <a:p>
            <a:pPr indent="-33877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○"/>
            </a:pPr>
            <a:r>
              <a:rPr lang="en" sz="1735"/>
              <a:t>Leveraging LLMChain and PromptTemplate for dynamic quiz generation</a:t>
            </a:r>
            <a:endParaRPr sz="1735"/>
          </a:p>
          <a:p>
            <a:pPr indent="-33877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●"/>
            </a:pPr>
            <a:r>
              <a:rPr b="1" lang="en" sz="1735"/>
              <a:t>Data Analytics</a:t>
            </a:r>
            <a:endParaRPr b="1" sz="1735"/>
          </a:p>
          <a:p>
            <a:pPr indent="-33877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○"/>
            </a:pPr>
            <a:r>
              <a:rPr lang="en" sz="1735"/>
              <a:t>Analyzing student performance data to provide insights</a:t>
            </a:r>
            <a:endParaRPr sz="1735"/>
          </a:p>
          <a:p>
            <a:pPr indent="-33877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●"/>
            </a:pPr>
            <a:r>
              <a:rPr b="1" lang="en" sz="1735"/>
              <a:t>User-Centered Design</a:t>
            </a:r>
            <a:endParaRPr b="1" sz="1735"/>
          </a:p>
          <a:p>
            <a:pPr indent="-33877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○"/>
            </a:pPr>
            <a:r>
              <a:rPr lang="en" sz="1735"/>
              <a:t>Focusing on creating accessible and intuitive assessments</a:t>
            </a:r>
            <a:endParaRPr sz="1735"/>
          </a:p>
          <a:p>
            <a:pPr indent="-33877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●"/>
            </a:pPr>
            <a:r>
              <a:rPr b="1" lang="en" sz="1735"/>
              <a:t>Collaborative Learning</a:t>
            </a:r>
            <a:endParaRPr b="1" sz="1735"/>
          </a:p>
          <a:p>
            <a:pPr indent="-33877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○"/>
            </a:pPr>
            <a:r>
              <a:rPr lang="en" sz="1735"/>
              <a:t>Exploring peer-to-peer assessment models</a:t>
            </a:r>
            <a:endParaRPr sz="173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73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52450" y="567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380275"/>
            <a:ext cx="7688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072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b="1" lang="en" sz="1535"/>
              <a:t>Generating Personalized Assessments</a:t>
            </a:r>
            <a:endParaRPr b="1" sz="1535"/>
          </a:p>
          <a:p>
            <a:pPr indent="-326072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○"/>
            </a:pPr>
            <a:r>
              <a:rPr lang="en" sz="1535"/>
              <a:t>Dynamically adapting questions based on student performance</a:t>
            </a:r>
            <a:endParaRPr sz="1535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35"/>
              <a:t>Using the </a:t>
            </a:r>
            <a:r>
              <a:rPr b="1" i="1" lang="en" sz="1535"/>
              <a:t>quiz_chain</a:t>
            </a:r>
            <a:r>
              <a:rPr lang="en" sz="1535"/>
              <a:t> to generate customized quizzes</a:t>
            </a:r>
            <a:endParaRPr sz="1535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1" lang="en" sz="1535"/>
              <a:t>Providing Real-Time Feedback</a:t>
            </a:r>
            <a:endParaRPr b="1" sz="1535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○"/>
            </a:pPr>
            <a:r>
              <a:rPr lang="en" sz="1535"/>
              <a:t>Delivering immediate feedback and explanations</a:t>
            </a:r>
            <a:endParaRPr sz="1535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35"/>
              <a:t>Leveraging the </a:t>
            </a:r>
            <a:r>
              <a:rPr b="1" i="1" lang="en" sz="1535"/>
              <a:t>review_chain</a:t>
            </a:r>
            <a:r>
              <a:rPr lang="en" sz="1535"/>
              <a:t> to evaluate and refine the quizzes</a:t>
            </a:r>
            <a:endParaRPr sz="1535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1" lang="en" sz="1535"/>
              <a:t>Enhancing Engagement through Gamification</a:t>
            </a:r>
            <a:endParaRPr b="1" sz="1535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○"/>
            </a:pPr>
            <a:r>
              <a:rPr lang="en" sz="1535"/>
              <a:t>Incorporating game-like elements and interactive features</a:t>
            </a:r>
            <a:endParaRPr sz="1535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○"/>
            </a:pPr>
            <a:r>
              <a:rPr lang="en" sz="1535"/>
              <a:t>Using scoring, leaderboards, and other motivational components</a:t>
            </a:r>
            <a:endParaRPr sz="1535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1" lang="en" sz="1535"/>
              <a:t>Ensuring Accessibility and Inclusivity</a:t>
            </a:r>
            <a:endParaRPr b="1" sz="1535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○"/>
            </a:pPr>
            <a:r>
              <a:rPr lang="en" sz="1535"/>
              <a:t>Designing the platform to cater to diverse learning needs and abilities</a:t>
            </a:r>
            <a:endParaRPr sz="1535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35"/>
              <a:t>Leveraging the </a:t>
            </a:r>
            <a:r>
              <a:rPr b="1" i="1" lang="en" sz="1535"/>
              <a:t>generate_evaluate_chain</a:t>
            </a:r>
            <a:r>
              <a:rPr lang="en" sz="1535"/>
              <a:t> to ensure appropriate difficulty levels</a:t>
            </a:r>
            <a:endParaRPr sz="1535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53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52450" y="567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and Implementation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380275"/>
            <a:ext cx="7688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35"/>
              <a:t>The TestGenPro platform seamlessly integrates several key technologies to deliver a comprehensive assessment solution.</a:t>
            </a:r>
            <a:endParaRPr sz="15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35"/>
              <a:t>Explanation of the core components:</a:t>
            </a:r>
            <a:endParaRPr sz="1535"/>
          </a:p>
          <a:p>
            <a:pPr indent="-3260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b="1" lang="en" sz="1535"/>
              <a:t>ChatOpenAI for natural language processing and generation:</a:t>
            </a:r>
            <a:r>
              <a:rPr lang="en" sz="1535"/>
              <a:t> The platform utilizes the advanced language capabilities of ChatOpenAI to understand the source materials and generate relevant assessment questions.</a:t>
            </a:r>
            <a:endParaRPr sz="1535"/>
          </a:p>
          <a:p>
            <a:pPr indent="-3260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b="1" lang="en" sz="1535"/>
              <a:t>LLMChain and PromptTemplate for dynamic quiz generation:</a:t>
            </a:r>
            <a:r>
              <a:rPr lang="en" sz="1535"/>
              <a:t> The LLMChain and PromptTemplate components work together to create personalized quizzes that adapt to each student's performance and learning needs.</a:t>
            </a:r>
            <a:endParaRPr sz="1535"/>
          </a:p>
          <a:p>
            <a:pPr indent="-3260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lang="en" sz="1535"/>
              <a:t>S</a:t>
            </a:r>
            <a:r>
              <a:rPr b="1" lang="en" sz="1535"/>
              <a:t>equentialChain for the integrated quiz generation and evaluation process:</a:t>
            </a:r>
            <a:r>
              <a:rPr lang="en" sz="1535"/>
              <a:t> The SequentialChain enables TestGenPro to generate assessments and then evaluate them to ensure they meet the desired complexity and tone for the target audience.</a:t>
            </a:r>
            <a:endParaRPr sz="153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52450" y="567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 Interaction and Workflow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380275"/>
            <a:ext cx="7688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02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b="1" lang="en" sz="1235"/>
              <a:t>Generating Questions</a:t>
            </a:r>
            <a:endParaRPr b="1" sz="1235"/>
          </a:p>
          <a:p>
            <a:pPr indent="-30702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/>
              <a:t>Uploading source materials (PDFs, text files)</a:t>
            </a:r>
            <a:endParaRPr sz="1235"/>
          </a:p>
          <a:p>
            <a:pPr indent="-30702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/>
              <a:t>Selecting question types, subject, tone, and question count</a:t>
            </a:r>
            <a:endParaRPr sz="1235"/>
          </a:p>
          <a:p>
            <a:pPr indent="-30702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/>
              <a:t>Reviewing and validating the generated quiz	</a:t>
            </a:r>
            <a:endParaRPr sz="1235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b="1" lang="en" sz="1235"/>
              <a:t>Taking Assessments</a:t>
            </a:r>
            <a:endParaRPr b="1" sz="1235"/>
          </a:p>
          <a:p>
            <a:pPr indent="-30702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/>
              <a:t>Accessing personalized assessments based on performance</a:t>
            </a:r>
            <a:endParaRPr sz="1235"/>
          </a:p>
          <a:p>
            <a:pPr indent="-30702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/>
              <a:t>Providing responses and receiving immediate feedback</a:t>
            </a:r>
            <a:endParaRPr sz="1235"/>
          </a:p>
          <a:p>
            <a:pPr indent="-30702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/>
              <a:t>Tracking progress and understanding strengths/weaknesses</a:t>
            </a:r>
            <a:endParaRPr sz="1235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b="1" lang="en" sz="1235"/>
              <a:t>Reviewing Quizzes</a:t>
            </a:r>
            <a:endParaRPr b="1" sz="1235"/>
          </a:p>
          <a:p>
            <a:pPr indent="-30702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/>
              <a:t>Accessing previously generated quizzes</a:t>
            </a:r>
            <a:endParaRPr sz="1235"/>
          </a:p>
          <a:p>
            <a:pPr indent="-30702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/>
              <a:t>Exporting quizzes as PDF documents</a:t>
            </a:r>
            <a:endParaRPr sz="1235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b="1" lang="en" sz="1235"/>
              <a:t>Tracking Performance</a:t>
            </a:r>
            <a:endParaRPr b="1" sz="1235"/>
          </a:p>
          <a:p>
            <a:pPr indent="-30702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/>
              <a:t>Monitoring assessment scores over time</a:t>
            </a:r>
            <a:endParaRPr sz="1235"/>
          </a:p>
          <a:p>
            <a:pPr indent="-30702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/>
              <a:t>Analyzing performance trends and improvements</a:t>
            </a:r>
            <a:endParaRPr sz="1235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b="1" lang="en" sz="1235"/>
              <a:t>Generating Notes and Podcasts</a:t>
            </a:r>
            <a:endParaRPr b="1" sz="1235"/>
          </a:p>
          <a:p>
            <a:pPr indent="-30702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/>
              <a:t>Summarizing key concepts and insights</a:t>
            </a:r>
            <a:endParaRPr sz="1235"/>
          </a:p>
          <a:p>
            <a:pPr indent="-30702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/>
              <a:t>Converting content into audio podcasts</a:t>
            </a:r>
            <a:endParaRPr sz="123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52450" y="567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Benefits and Impact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380275"/>
            <a:ext cx="7688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772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●"/>
            </a:pPr>
            <a:r>
              <a:rPr lang="en" sz="1735"/>
              <a:t>Improved learning outcomes and student engagement through personalized assessments and real-time feedback.</a:t>
            </a:r>
            <a:endParaRPr sz="1735"/>
          </a:p>
          <a:p>
            <a:pPr indent="-33877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●"/>
            </a:pPr>
            <a:r>
              <a:rPr lang="en" sz="1735"/>
              <a:t>Cost-effective and scalable assessment solutions for educational institutions, enabling them to enhance the quality of education and better serve their students.</a:t>
            </a:r>
            <a:endParaRPr sz="1735"/>
          </a:p>
          <a:p>
            <a:pPr indent="-33877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●"/>
            </a:pPr>
            <a:r>
              <a:rPr lang="en" sz="1735"/>
              <a:t>Empowered students who take an active role in their learning, supported by tailored guidance and resources provided by the platform.</a:t>
            </a:r>
            <a:endParaRPr sz="1735"/>
          </a:p>
          <a:p>
            <a:pPr indent="-33877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●"/>
            </a:pPr>
            <a:r>
              <a:rPr lang="en" sz="1735"/>
              <a:t>Increased accessibility and inclusivity, ensuring that all learners can participate and succeed in the assessment process, regardless of their abilities or backgrounds.</a:t>
            </a:r>
            <a:endParaRPr sz="1735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3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52450" y="567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380275"/>
            <a:ext cx="7688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772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●"/>
            </a:pPr>
            <a:r>
              <a:rPr lang="en" sz="1735"/>
              <a:t>TestGenPro's innovative AI-powered approach to educational assessments addresses the core challenges faced by the industry, providing a comprehensive solution that empowers students, educators, and institutions.</a:t>
            </a:r>
            <a:endParaRPr sz="1735"/>
          </a:p>
          <a:p>
            <a:pPr indent="-33877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5"/>
              <a:buFont typeface="Arial"/>
              <a:buChar char="●"/>
            </a:pPr>
            <a:r>
              <a:rPr lang="en" sz="1735"/>
              <a:t>The platform's seamless integration of cutting-edge technologies, such as ChatOpenAI, LLMChain, and SequentialChain, enables the dynamic generation, evaluation, and refinement of personalized assessments, ensuring a tailored and engaging learning experience."</a:t>
            </a:r>
            <a:endParaRPr sz="1735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35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3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