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1"/>
  </p:notesMasterIdLst>
  <p:sldIdLst>
    <p:sldId id="256" r:id="rId3"/>
    <p:sldId id="257" r:id="rId4"/>
    <p:sldId id="258" r:id="rId5"/>
    <p:sldId id="267" r:id="rId6"/>
    <p:sldId id="259" r:id="rId7"/>
    <p:sldId id="266" r:id="rId8"/>
    <p:sldId id="260" r:id="rId9"/>
    <p:sldId id="268" r:id="rId10"/>
    <p:sldId id="269" r:id="rId11"/>
    <p:sldId id="261" r:id="rId12"/>
    <p:sldId id="262" r:id="rId13"/>
    <p:sldId id="273" r:id="rId14"/>
    <p:sldId id="263" r:id="rId15"/>
    <p:sldId id="271" r:id="rId16"/>
    <p:sldId id="272" r:id="rId17"/>
    <p:sldId id="270" r:id="rId18"/>
    <p:sldId id="264" r:id="rId19"/>
    <p:sldId id="265"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0074CE-6922-403D-9408-47DA6625E835}" v="50" dt="2024-04-14T18:46:51.448"/>
  </p1510:revLst>
</p1510:revInfo>
</file>

<file path=ppt/tableStyles.xml><?xml version="1.0" encoding="utf-8"?>
<a:tblStyleLst xmlns:a="http://schemas.openxmlformats.org/drawingml/2006/main" def="{1BA07E65-23D3-4327-A907-803515E79363}">
  <a:tblStyle styleId="{1BA07E65-23D3-4327-A907-803515E7936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CECE7"/>
          </a:solidFill>
        </a:fill>
      </a:tcStyle>
    </a:wholeTbl>
    <a:band1H>
      <a:tcTxStyle/>
      <a:tcStyle>
        <a:tcBdr/>
        <a:fill>
          <a:solidFill>
            <a:srgbClr val="F8D6CC"/>
          </a:solidFill>
        </a:fill>
      </a:tcStyle>
    </a:band1H>
    <a:band2H>
      <a:tcTxStyle/>
      <a:tcStyle>
        <a:tcBdr/>
      </a:tcStyle>
    </a:band2H>
    <a:band1V>
      <a:tcTxStyle/>
      <a:tcStyle>
        <a:tcBdr/>
        <a:fill>
          <a:solidFill>
            <a:srgbClr val="F8D6CC"/>
          </a:solidFill>
        </a:fill>
      </a:tcStyle>
    </a:band1V>
    <a:band2V>
      <a:tcTxStyle/>
      <a:tcStyle>
        <a:tcBdr/>
      </a:tcStyle>
    </a:band2V>
    <a:lastCol>
      <a:tcTxStyle b="on" i="off">
        <a:font>
          <a:latin typeface="Calibri"/>
          <a:ea typeface="Calibri"/>
          <a:cs typeface="Calibri"/>
        </a:font>
        <a:schemeClr val="lt1"/>
      </a:tcTxStyle>
      <a:tcStyle>
        <a:tcBdr/>
        <a:fill>
          <a:solidFill>
            <a:schemeClr val="accent2"/>
          </a:solidFill>
        </a:fill>
      </a:tcStyle>
    </a:lastCol>
    <a:firstCol>
      <a:tcTxStyle b="on" i="off">
        <a:font>
          <a:latin typeface="Calibri"/>
          <a:ea typeface="Calibri"/>
          <a:cs typeface="Calibri"/>
        </a:font>
        <a:schemeClr val="lt1"/>
      </a:tcTxStyle>
      <a:tcStyle>
        <a:tcBdr/>
        <a:fill>
          <a:solidFill>
            <a:schemeClr val="accent2"/>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 styleId="{28746181-1B05-4F55-AE1F-AC7342019A26}"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CECE7"/>
          </a:solidFill>
        </a:fill>
      </a:tcStyle>
    </a:wholeTbl>
    <a:band1H>
      <a:tcTxStyle/>
      <a:tcStyle>
        <a:tcBdr/>
        <a:fill>
          <a:solidFill>
            <a:srgbClr val="F8D6CC"/>
          </a:solidFill>
        </a:fill>
      </a:tcStyle>
    </a:band1H>
    <a:band2H>
      <a:tcTxStyle/>
      <a:tcStyle>
        <a:tcBdr/>
      </a:tcStyle>
    </a:band2H>
    <a:band1V>
      <a:tcTxStyle/>
      <a:tcStyle>
        <a:tcBdr/>
        <a:fill>
          <a:solidFill>
            <a:srgbClr val="F8D6CC"/>
          </a:solidFill>
        </a:fill>
      </a:tcStyle>
    </a:band1V>
    <a:band2V>
      <a:tcTxStyle/>
      <a:tcStyle>
        <a:tcBdr/>
      </a:tcStyle>
    </a:band2V>
    <a:lastCol>
      <a:tcTxStyle b="on" i="off">
        <a:font>
          <a:latin typeface="Calibri"/>
          <a:ea typeface="Calibri"/>
          <a:cs typeface="Calibri"/>
        </a:font>
        <a:srgbClr val="FFFFFF"/>
      </a:tcTxStyle>
      <a:tcStyle>
        <a:tcBdr/>
        <a:fill>
          <a:solidFill>
            <a:srgbClr val="ED7D31"/>
          </a:solidFill>
        </a:fill>
      </a:tcStyle>
    </a:lastCol>
    <a:firstCol>
      <a:tcTxStyle b="on" i="off">
        <a:font>
          <a:latin typeface="Calibri"/>
          <a:ea typeface="Calibri"/>
          <a:cs typeface="Calibri"/>
        </a:font>
        <a:srgbClr val="FFFFFF"/>
      </a:tcTxStyle>
      <a:tcStyle>
        <a:tcBdr/>
        <a:fill>
          <a:solidFill>
            <a:srgbClr val="ED7D3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D7D3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D7D3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esh Joshi" userId="3c2275a4e2a069ec" providerId="LiveId" clId="{C10074CE-6922-403D-9408-47DA6625E835}"/>
    <pc:docChg chg="undo custSel addSld modSld sldOrd">
      <pc:chgData name="Akhilesh Joshi" userId="3c2275a4e2a069ec" providerId="LiveId" clId="{C10074CE-6922-403D-9408-47DA6625E835}" dt="2024-04-14T18:48:15.531" v="2617" actId="123"/>
      <pc:docMkLst>
        <pc:docMk/>
      </pc:docMkLst>
      <pc:sldChg chg="modSp mod">
        <pc:chgData name="Akhilesh Joshi" userId="3c2275a4e2a069ec" providerId="LiveId" clId="{C10074CE-6922-403D-9408-47DA6625E835}" dt="2024-04-14T16:20:50.467" v="2186" actId="14100"/>
        <pc:sldMkLst>
          <pc:docMk/>
          <pc:sldMk cId="0" sldId="256"/>
        </pc:sldMkLst>
        <pc:spChg chg="mod">
          <ac:chgData name="Akhilesh Joshi" userId="3c2275a4e2a069ec" providerId="LiveId" clId="{C10074CE-6922-403D-9408-47DA6625E835}" dt="2024-04-14T16:20:50.467" v="2186" actId="14100"/>
          <ac:spMkLst>
            <pc:docMk/>
            <pc:sldMk cId="0" sldId="256"/>
            <ac:spMk id="130" creationId="{00000000-0000-0000-0000-000000000000}"/>
          </ac:spMkLst>
        </pc:spChg>
        <pc:spChg chg="mod">
          <ac:chgData name="Akhilesh Joshi" userId="3c2275a4e2a069ec" providerId="LiveId" clId="{C10074CE-6922-403D-9408-47DA6625E835}" dt="2024-04-14T16:09:58.831" v="2166" actId="20577"/>
          <ac:spMkLst>
            <pc:docMk/>
            <pc:sldMk cId="0" sldId="256"/>
            <ac:spMk id="133" creationId="{00000000-0000-0000-0000-000000000000}"/>
          </ac:spMkLst>
        </pc:spChg>
      </pc:sldChg>
      <pc:sldChg chg="modSp mod">
        <pc:chgData name="Akhilesh Joshi" userId="3c2275a4e2a069ec" providerId="LiveId" clId="{C10074CE-6922-403D-9408-47DA6625E835}" dt="2024-04-14T17:56:26.147" v="2377" actId="20577"/>
        <pc:sldMkLst>
          <pc:docMk/>
          <pc:sldMk cId="0" sldId="257"/>
        </pc:sldMkLst>
        <pc:spChg chg="mod">
          <ac:chgData name="Akhilesh Joshi" userId="3c2275a4e2a069ec" providerId="LiveId" clId="{C10074CE-6922-403D-9408-47DA6625E835}" dt="2024-04-14T16:20:53.758" v="2187" actId="14100"/>
          <ac:spMkLst>
            <pc:docMk/>
            <pc:sldMk cId="0" sldId="257"/>
            <ac:spMk id="140" creationId="{00000000-0000-0000-0000-000000000000}"/>
          </ac:spMkLst>
        </pc:spChg>
        <pc:graphicFrameChg chg="modGraphic">
          <ac:chgData name="Akhilesh Joshi" userId="3c2275a4e2a069ec" providerId="LiveId" clId="{C10074CE-6922-403D-9408-47DA6625E835}" dt="2024-04-14T17:56:26.147" v="2377" actId="20577"/>
          <ac:graphicFrameMkLst>
            <pc:docMk/>
            <pc:sldMk cId="0" sldId="257"/>
            <ac:graphicFrameMk id="143" creationId="{00000000-0000-0000-0000-000000000000}"/>
          </ac:graphicFrameMkLst>
        </pc:graphicFrameChg>
      </pc:sldChg>
      <pc:sldChg chg="addSp delSp modSp mod">
        <pc:chgData name="Akhilesh Joshi" userId="3c2275a4e2a069ec" providerId="LiveId" clId="{C10074CE-6922-403D-9408-47DA6625E835}" dt="2024-04-14T16:20:57.148" v="2188" actId="14100"/>
        <pc:sldMkLst>
          <pc:docMk/>
          <pc:sldMk cId="0" sldId="258"/>
        </pc:sldMkLst>
        <pc:spChg chg="add del mod">
          <ac:chgData name="Akhilesh Joshi" userId="3c2275a4e2a069ec" providerId="LiveId" clId="{C10074CE-6922-403D-9408-47DA6625E835}" dt="2024-04-12T14:58:59.110" v="11" actId="21"/>
          <ac:spMkLst>
            <pc:docMk/>
            <pc:sldMk cId="0" sldId="258"/>
            <ac:spMk id="3" creationId="{238D9612-92D8-8FF6-93E9-32AA281E0198}"/>
          </ac:spMkLst>
        </pc:spChg>
        <pc:spChg chg="add del">
          <ac:chgData name="Akhilesh Joshi" userId="3c2275a4e2a069ec" providerId="LiveId" clId="{C10074CE-6922-403D-9408-47DA6625E835}" dt="2024-04-14T14:04:12.427" v="329" actId="22"/>
          <ac:spMkLst>
            <pc:docMk/>
            <pc:sldMk cId="0" sldId="258"/>
            <ac:spMk id="3" creationId="{5137C64C-8A9A-62BB-01B6-3409F5FA9DAE}"/>
          </ac:spMkLst>
        </pc:spChg>
        <pc:spChg chg="add del mod">
          <ac:chgData name="Akhilesh Joshi" userId="3c2275a4e2a069ec" providerId="LiveId" clId="{C10074CE-6922-403D-9408-47DA6625E835}" dt="2024-04-14T14:03:52.508" v="327" actId="478"/>
          <ac:spMkLst>
            <pc:docMk/>
            <pc:sldMk cId="0" sldId="258"/>
            <ac:spMk id="5" creationId="{A43DC247-BA81-26E0-D665-2D1F8A9C4760}"/>
          </ac:spMkLst>
        </pc:spChg>
        <pc:spChg chg="add del mod">
          <ac:chgData name="Akhilesh Joshi" userId="3c2275a4e2a069ec" providerId="LiveId" clId="{C10074CE-6922-403D-9408-47DA6625E835}" dt="2024-04-14T14:03:50.313" v="325" actId="478"/>
          <ac:spMkLst>
            <pc:docMk/>
            <pc:sldMk cId="0" sldId="258"/>
            <ac:spMk id="7" creationId="{31A541C4-42AD-A5F1-3E00-E79F384B19B1}"/>
          </ac:spMkLst>
        </pc:spChg>
        <pc:spChg chg="add del mod">
          <ac:chgData name="Akhilesh Joshi" userId="3c2275a4e2a069ec" providerId="LiveId" clId="{C10074CE-6922-403D-9408-47DA6625E835}" dt="2024-04-14T14:04:59.741" v="335" actId="478"/>
          <ac:spMkLst>
            <pc:docMk/>
            <pc:sldMk cId="0" sldId="258"/>
            <ac:spMk id="9" creationId="{231E9136-D442-62B7-1671-1F5894E4B536}"/>
          </ac:spMkLst>
        </pc:spChg>
        <pc:spChg chg="mod">
          <ac:chgData name="Akhilesh Joshi" userId="3c2275a4e2a069ec" providerId="LiveId" clId="{C10074CE-6922-403D-9408-47DA6625E835}" dt="2024-04-14T16:20:57.148" v="2188" actId="14100"/>
          <ac:spMkLst>
            <pc:docMk/>
            <pc:sldMk cId="0" sldId="258"/>
            <ac:spMk id="150" creationId="{00000000-0000-0000-0000-000000000000}"/>
          </ac:spMkLst>
        </pc:spChg>
        <pc:spChg chg="del mod">
          <ac:chgData name="Akhilesh Joshi" userId="3c2275a4e2a069ec" providerId="LiveId" clId="{C10074CE-6922-403D-9408-47DA6625E835}" dt="2024-04-14T14:04:56.885" v="334" actId="478"/>
          <ac:spMkLst>
            <pc:docMk/>
            <pc:sldMk cId="0" sldId="258"/>
            <ac:spMk id="151" creationId="{00000000-0000-0000-0000-000000000000}"/>
          </ac:spMkLst>
        </pc:spChg>
        <pc:spChg chg="del mod">
          <ac:chgData name="Akhilesh Joshi" userId="3c2275a4e2a069ec" providerId="LiveId" clId="{C10074CE-6922-403D-9408-47DA6625E835}" dt="2024-04-12T15:02:18.554" v="123" actId="21"/>
          <ac:spMkLst>
            <pc:docMk/>
            <pc:sldMk cId="0" sldId="258"/>
            <ac:spMk id="152" creationId="{00000000-0000-0000-0000-000000000000}"/>
          </ac:spMkLst>
        </pc:spChg>
        <pc:spChg chg="del">
          <ac:chgData name="Akhilesh Joshi" userId="3c2275a4e2a069ec" providerId="LiveId" clId="{C10074CE-6922-403D-9408-47DA6625E835}" dt="2024-04-12T14:58:52.349" v="10" actId="478"/>
          <ac:spMkLst>
            <pc:docMk/>
            <pc:sldMk cId="0" sldId="258"/>
            <ac:spMk id="153" creationId="{00000000-0000-0000-0000-000000000000}"/>
          </ac:spMkLst>
        </pc:spChg>
        <pc:graphicFrameChg chg="add del mod modGraphic">
          <ac:chgData name="Akhilesh Joshi" userId="3c2275a4e2a069ec" providerId="LiveId" clId="{C10074CE-6922-403D-9408-47DA6625E835}" dt="2024-04-14T14:09:26.241" v="379" actId="478"/>
          <ac:graphicFrameMkLst>
            <pc:docMk/>
            <pc:sldMk cId="0" sldId="258"/>
            <ac:graphicFrameMk id="4" creationId="{00000000-0000-0000-0000-000000000000}"/>
          </ac:graphicFrameMkLst>
        </pc:graphicFrameChg>
        <pc:graphicFrameChg chg="add mod modGraphic">
          <ac:chgData name="Akhilesh Joshi" userId="3c2275a4e2a069ec" providerId="LiveId" clId="{C10074CE-6922-403D-9408-47DA6625E835}" dt="2024-04-14T16:07:21.053" v="2151" actId="14100"/>
          <ac:graphicFrameMkLst>
            <pc:docMk/>
            <pc:sldMk cId="0" sldId="258"/>
            <ac:graphicFrameMk id="6" creationId="{B2409C1E-F2E7-87D6-5148-4A07B35023A2}"/>
          </ac:graphicFrameMkLst>
        </pc:graphicFrameChg>
        <pc:picChg chg="add mod">
          <ac:chgData name="Akhilesh Joshi" userId="3c2275a4e2a069ec" providerId="LiveId" clId="{C10074CE-6922-403D-9408-47DA6625E835}" dt="2024-04-14T16:08:26.406" v="2158" actId="14100"/>
          <ac:picMkLst>
            <pc:docMk/>
            <pc:sldMk cId="0" sldId="258"/>
            <ac:picMk id="1026" creationId="{30A7E690-7AEC-39EF-90C6-36DB44925D27}"/>
          </ac:picMkLst>
        </pc:picChg>
        <pc:picChg chg="add mod">
          <ac:chgData name="Akhilesh Joshi" userId="3c2275a4e2a069ec" providerId="LiveId" clId="{C10074CE-6922-403D-9408-47DA6625E835}" dt="2024-04-14T16:09:26.574" v="2165" actId="1076"/>
          <ac:picMkLst>
            <pc:docMk/>
            <pc:sldMk cId="0" sldId="258"/>
            <ac:picMk id="1028" creationId="{2C9CECD2-004C-02CA-30DD-E1B2DE3355F1}"/>
          </ac:picMkLst>
        </pc:picChg>
      </pc:sldChg>
      <pc:sldChg chg="addSp delSp modSp mod">
        <pc:chgData name="Akhilesh Joshi" userId="3c2275a4e2a069ec" providerId="LiveId" clId="{C10074CE-6922-403D-9408-47DA6625E835}" dt="2024-04-14T18:01:43.005" v="2480" actId="20577"/>
        <pc:sldMkLst>
          <pc:docMk/>
          <pc:sldMk cId="0" sldId="259"/>
        </pc:sldMkLst>
        <pc:spChg chg="add del mod">
          <ac:chgData name="Akhilesh Joshi" userId="3c2275a4e2a069ec" providerId="LiveId" clId="{C10074CE-6922-403D-9408-47DA6625E835}" dt="2024-04-12T15:06:07.049" v="230" actId="21"/>
          <ac:spMkLst>
            <pc:docMk/>
            <pc:sldMk cId="0" sldId="259"/>
            <ac:spMk id="2" creationId="{00000000-0000-0000-0000-000000000000}"/>
          </ac:spMkLst>
        </pc:spChg>
        <pc:spChg chg="add mod">
          <ac:chgData name="Akhilesh Joshi" userId="3c2275a4e2a069ec" providerId="LiveId" clId="{C10074CE-6922-403D-9408-47DA6625E835}" dt="2024-04-14T18:01:43.005" v="2480" actId="20577"/>
          <ac:spMkLst>
            <pc:docMk/>
            <pc:sldMk cId="0" sldId="259"/>
            <ac:spMk id="152" creationId="{00000000-0000-0000-0000-000000000000}"/>
          </ac:spMkLst>
        </pc:spChg>
        <pc:spChg chg="mod">
          <ac:chgData name="Akhilesh Joshi" userId="3c2275a4e2a069ec" providerId="LiveId" clId="{C10074CE-6922-403D-9408-47DA6625E835}" dt="2024-04-14T16:21:02.485" v="2190" actId="14100"/>
          <ac:spMkLst>
            <pc:docMk/>
            <pc:sldMk cId="0" sldId="259"/>
            <ac:spMk id="161" creationId="{00000000-0000-0000-0000-000000000000}"/>
          </ac:spMkLst>
        </pc:spChg>
        <pc:spChg chg="del mod">
          <ac:chgData name="Akhilesh Joshi" userId="3c2275a4e2a069ec" providerId="LiveId" clId="{C10074CE-6922-403D-9408-47DA6625E835}" dt="2024-04-12T15:06:02.623" v="228" actId="21"/>
          <ac:spMkLst>
            <pc:docMk/>
            <pc:sldMk cId="0" sldId="259"/>
            <ac:spMk id="163" creationId="{00000000-0000-0000-0000-000000000000}"/>
          </ac:spMkLst>
        </pc:spChg>
        <pc:picChg chg="add del mod">
          <ac:chgData name="Akhilesh Joshi" userId="3c2275a4e2a069ec" providerId="LiveId" clId="{C10074CE-6922-403D-9408-47DA6625E835}" dt="2024-04-12T15:07:07.055" v="237" actId="478"/>
          <ac:picMkLst>
            <pc:docMk/>
            <pc:sldMk cId="0" sldId="259"/>
            <ac:picMk id="4" creationId="{044BCB44-4F9B-1470-7A9E-4FA450D42FE3}"/>
          </ac:picMkLst>
        </pc:picChg>
      </pc:sldChg>
      <pc:sldChg chg="addSp delSp modSp mod">
        <pc:chgData name="Akhilesh Joshi" userId="3c2275a4e2a069ec" providerId="LiveId" clId="{C10074CE-6922-403D-9408-47DA6625E835}" dt="2024-04-14T18:12:18.416" v="2554" actId="403"/>
        <pc:sldMkLst>
          <pc:docMk/>
          <pc:sldMk cId="0" sldId="260"/>
        </pc:sldMkLst>
        <pc:spChg chg="add mod">
          <ac:chgData name="Akhilesh Joshi" userId="3c2275a4e2a069ec" providerId="LiveId" clId="{C10074CE-6922-403D-9408-47DA6625E835}" dt="2024-04-14T18:12:18.416" v="2554" actId="403"/>
          <ac:spMkLst>
            <pc:docMk/>
            <pc:sldMk cId="0" sldId="260"/>
            <ac:spMk id="3" creationId="{6ACAB558-DEC8-948A-012B-DB3163899753}"/>
          </ac:spMkLst>
        </pc:spChg>
        <pc:spChg chg="add del mod">
          <ac:chgData name="Akhilesh Joshi" userId="3c2275a4e2a069ec" providerId="LiveId" clId="{C10074CE-6922-403D-9408-47DA6625E835}" dt="2024-04-14T14:32:28.211" v="542" actId="478"/>
          <ac:spMkLst>
            <pc:docMk/>
            <pc:sldMk cId="0" sldId="260"/>
            <ac:spMk id="5" creationId="{309C9E76-5C61-0F33-5E1F-0FFF0FD06124}"/>
          </ac:spMkLst>
        </pc:spChg>
        <pc:spChg chg="mod">
          <ac:chgData name="Akhilesh Joshi" userId="3c2275a4e2a069ec" providerId="LiveId" clId="{C10074CE-6922-403D-9408-47DA6625E835}" dt="2024-04-14T16:20:44.589" v="2185" actId="14100"/>
          <ac:spMkLst>
            <pc:docMk/>
            <pc:sldMk cId="0" sldId="260"/>
            <ac:spMk id="171" creationId="{00000000-0000-0000-0000-000000000000}"/>
          </ac:spMkLst>
        </pc:spChg>
        <pc:spChg chg="mod">
          <ac:chgData name="Akhilesh Joshi" userId="3c2275a4e2a069ec" providerId="LiveId" clId="{C10074CE-6922-403D-9408-47DA6625E835}" dt="2024-04-14T14:36:53.022" v="631" actId="1076"/>
          <ac:spMkLst>
            <pc:docMk/>
            <pc:sldMk cId="0" sldId="260"/>
            <ac:spMk id="172" creationId="{00000000-0000-0000-0000-000000000000}"/>
          </ac:spMkLst>
        </pc:spChg>
        <pc:spChg chg="del mod">
          <ac:chgData name="Akhilesh Joshi" userId="3c2275a4e2a069ec" providerId="LiveId" clId="{C10074CE-6922-403D-9408-47DA6625E835}" dt="2024-04-14T14:32:25.740" v="541" actId="478"/>
          <ac:spMkLst>
            <pc:docMk/>
            <pc:sldMk cId="0" sldId="260"/>
            <ac:spMk id="173" creationId="{00000000-0000-0000-0000-000000000000}"/>
          </ac:spMkLst>
        </pc:spChg>
      </pc:sldChg>
      <pc:sldChg chg="addSp delSp modSp mod">
        <pc:chgData name="Akhilesh Joshi" userId="3c2275a4e2a069ec" providerId="LiveId" clId="{C10074CE-6922-403D-9408-47DA6625E835}" dt="2024-04-14T18:15:26.330" v="2561" actId="14100"/>
        <pc:sldMkLst>
          <pc:docMk/>
          <pc:sldMk cId="0" sldId="261"/>
        </pc:sldMkLst>
        <pc:spChg chg="mod">
          <ac:chgData name="Akhilesh Joshi" userId="3c2275a4e2a069ec" providerId="LiveId" clId="{C10074CE-6922-403D-9408-47DA6625E835}" dt="2024-04-14T16:20:26.365" v="2182" actId="14100"/>
          <ac:spMkLst>
            <pc:docMk/>
            <pc:sldMk cId="0" sldId="261"/>
            <ac:spMk id="181" creationId="{00000000-0000-0000-0000-000000000000}"/>
          </ac:spMkLst>
        </pc:spChg>
        <pc:spChg chg="mod">
          <ac:chgData name="Akhilesh Joshi" userId="3c2275a4e2a069ec" providerId="LiveId" clId="{C10074CE-6922-403D-9408-47DA6625E835}" dt="2024-04-14T17:32:42.272" v="2221" actId="404"/>
          <ac:spMkLst>
            <pc:docMk/>
            <pc:sldMk cId="0" sldId="261"/>
            <ac:spMk id="182" creationId="{00000000-0000-0000-0000-000000000000}"/>
          </ac:spMkLst>
        </pc:spChg>
        <pc:spChg chg="del mod">
          <ac:chgData name="Akhilesh Joshi" userId="3c2275a4e2a069ec" providerId="LiveId" clId="{C10074CE-6922-403D-9408-47DA6625E835}" dt="2024-04-14T17:32:19.866" v="2213" actId="478"/>
          <ac:spMkLst>
            <pc:docMk/>
            <pc:sldMk cId="0" sldId="261"/>
            <ac:spMk id="183" creationId="{00000000-0000-0000-0000-000000000000}"/>
          </ac:spMkLst>
        </pc:spChg>
        <pc:picChg chg="add del mod">
          <ac:chgData name="Akhilesh Joshi" userId="3c2275a4e2a069ec" providerId="LiveId" clId="{C10074CE-6922-403D-9408-47DA6625E835}" dt="2024-04-14T18:15:17.904" v="2558" actId="478"/>
          <ac:picMkLst>
            <pc:docMk/>
            <pc:sldMk cId="0" sldId="261"/>
            <ac:picMk id="3" creationId="{F23DD3C0-4B13-6FE0-C401-74B9E5724A02}"/>
          </ac:picMkLst>
        </pc:picChg>
        <pc:picChg chg="add mod">
          <ac:chgData name="Akhilesh Joshi" userId="3c2275a4e2a069ec" providerId="LiveId" clId="{C10074CE-6922-403D-9408-47DA6625E835}" dt="2024-04-14T18:15:26.330" v="2561" actId="14100"/>
          <ac:picMkLst>
            <pc:docMk/>
            <pc:sldMk cId="0" sldId="261"/>
            <ac:picMk id="4" creationId="{315C647C-14F6-39FB-849E-3C701949D945}"/>
          </ac:picMkLst>
        </pc:picChg>
      </pc:sldChg>
      <pc:sldChg chg="modSp mod">
        <pc:chgData name="Akhilesh Joshi" userId="3c2275a4e2a069ec" providerId="LiveId" clId="{C10074CE-6922-403D-9408-47DA6625E835}" dt="2024-04-14T18:47:33.062" v="2612" actId="12"/>
        <pc:sldMkLst>
          <pc:docMk/>
          <pc:sldMk cId="0" sldId="262"/>
        </pc:sldMkLst>
        <pc:spChg chg="mod">
          <ac:chgData name="Akhilesh Joshi" userId="3c2275a4e2a069ec" providerId="LiveId" clId="{C10074CE-6922-403D-9408-47DA6625E835}" dt="2024-04-14T18:36:56.611" v="2562" actId="1076"/>
          <ac:spMkLst>
            <pc:docMk/>
            <pc:sldMk cId="0" sldId="262"/>
            <ac:spMk id="191" creationId="{00000000-0000-0000-0000-000000000000}"/>
          </ac:spMkLst>
        </pc:spChg>
        <pc:spChg chg="mod">
          <ac:chgData name="Akhilesh Joshi" userId="3c2275a4e2a069ec" providerId="LiveId" clId="{C10074CE-6922-403D-9408-47DA6625E835}" dt="2024-04-14T18:38:20.324" v="2565" actId="1076"/>
          <ac:spMkLst>
            <pc:docMk/>
            <pc:sldMk cId="0" sldId="262"/>
            <ac:spMk id="192" creationId="{00000000-0000-0000-0000-000000000000}"/>
          </ac:spMkLst>
        </pc:spChg>
        <pc:spChg chg="mod">
          <ac:chgData name="Akhilesh Joshi" userId="3c2275a4e2a069ec" providerId="LiveId" clId="{C10074CE-6922-403D-9408-47DA6625E835}" dt="2024-04-14T18:47:33.062" v="2612" actId="12"/>
          <ac:spMkLst>
            <pc:docMk/>
            <pc:sldMk cId="0" sldId="262"/>
            <ac:spMk id="193" creationId="{00000000-0000-0000-0000-000000000000}"/>
          </ac:spMkLst>
        </pc:spChg>
      </pc:sldChg>
      <pc:sldChg chg="addSp delSp modSp mod">
        <pc:chgData name="Akhilesh Joshi" userId="3c2275a4e2a069ec" providerId="LiveId" clId="{C10074CE-6922-403D-9408-47DA6625E835}" dt="2024-04-14T18:47:46.538" v="2614" actId="123"/>
        <pc:sldMkLst>
          <pc:docMk/>
          <pc:sldMk cId="0" sldId="263"/>
        </pc:sldMkLst>
        <pc:spChg chg="add mod">
          <ac:chgData name="Akhilesh Joshi" userId="3c2275a4e2a069ec" providerId="LiveId" clId="{C10074CE-6922-403D-9408-47DA6625E835}" dt="2024-04-14T18:47:46.538" v="2614" actId="123"/>
          <ac:spMkLst>
            <pc:docMk/>
            <pc:sldMk cId="0" sldId="263"/>
            <ac:spMk id="2" creationId="{E030DA1D-05D6-B8A0-A8B9-3052A2D33848}"/>
          </ac:spMkLst>
        </pc:spChg>
        <pc:spChg chg="mod">
          <ac:chgData name="Akhilesh Joshi" userId="3c2275a4e2a069ec" providerId="LiveId" clId="{C10074CE-6922-403D-9408-47DA6625E835}" dt="2024-04-14T16:21:16.220" v="2193" actId="14100"/>
          <ac:spMkLst>
            <pc:docMk/>
            <pc:sldMk cId="0" sldId="263"/>
            <ac:spMk id="201" creationId="{00000000-0000-0000-0000-000000000000}"/>
          </ac:spMkLst>
        </pc:spChg>
        <pc:spChg chg="del mod">
          <ac:chgData name="Akhilesh Joshi" userId="3c2275a4e2a069ec" providerId="LiveId" clId="{C10074CE-6922-403D-9408-47DA6625E835}" dt="2024-04-14T15:28:33.341" v="1726"/>
          <ac:spMkLst>
            <pc:docMk/>
            <pc:sldMk cId="0" sldId="263"/>
            <ac:spMk id="203" creationId="{00000000-0000-0000-0000-000000000000}"/>
          </ac:spMkLst>
        </pc:spChg>
      </pc:sldChg>
      <pc:sldChg chg="modSp mod">
        <pc:chgData name="Akhilesh Joshi" userId="3c2275a4e2a069ec" providerId="LiveId" clId="{C10074CE-6922-403D-9408-47DA6625E835}" dt="2024-04-14T17:56:37.646" v="2378" actId="20577"/>
        <pc:sldMkLst>
          <pc:docMk/>
          <pc:sldMk cId="0" sldId="264"/>
        </pc:sldMkLst>
        <pc:spChg chg="mod">
          <ac:chgData name="Akhilesh Joshi" userId="3c2275a4e2a069ec" providerId="LiveId" clId="{C10074CE-6922-403D-9408-47DA6625E835}" dt="2024-04-14T16:21:25.941" v="2197" actId="14100"/>
          <ac:spMkLst>
            <pc:docMk/>
            <pc:sldMk cId="0" sldId="264"/>
            <ac:spMk id="211" creationId="{00000000-0000-0000-0000-000000000000}"/>
          </ac:spMkLst>
        </pc:spChg>
        <pc:graphicFrameChg chg="mod modGraphic">
          <ac:chgData name="Akhilesh Joshi" userId="3c2275a4e2a069ec" providerId="LiveId" clId="{C10074CE-6922-403D-9408-47DA6625E835}" dt="2024-04-14T17:56:37.646" v="2378" actId="20577"/>
          <ac:graphicFrameMkLst>
            <pc:docMk/>
            <pc:sldMk cId="0" sldId="264"/>
            <ac:graphicFrameMk id="215" creationId="{00000000-0000-0000-0000-000000000000}"/>
          </ac:graphicFrameMkLst>
        </pc:graphicFrameChg>
      </pc:sldChg>
      <pc:sldChg chg="modSp mod">
        <pc:chgData name="Akhilesh Joshi" userId="3c2275a4e2a069ec" providerId="LiveId" clId="{C10074CE-6922-403D-9408-47DA6625E835}" dt="2024-04-14T16:21:28.653" v="2198" actId="14100"/>
        <pc:sldMkLst>
          <pc:docMk/>
          <pc:sldMk cId="0" sldId="265"/>
        </pc:sldMkLst>
        <pc:spChg chg="mod">
          <ac:chgData name="Akhilesh Joshi" userId="3c2275a4e2a069ec" providerId="LiveId" clId="{C10074CE-6922-403D-9408-47DA6625E835}" dt="2024-04-14T16:21:28.653" v="2198" actId="14100"/>
          <ac:spMkLst>
            <pc:docMk/>
            <pc:sldMk cId="0" sldId="265"/>
            <ac:spMk id="221" creationId="{00000000-0000-0000-0000-000000000000}"/>
          </ac:spMkLst>
        </pc:spChg>
      </pc:sldChg>
      <pc:sldChg chg="addSp delSp modSp add mod">
        <pc:chgData name="Akhilesh Joshi" userId="3c2275a4e2a069ec" providerId="LiveId" clId="{C10074CE-6922-403D-9408-47DA6625E835}" dt="2024-04-14T17:44:35.037" v="2359" actId="113"/>
        <pc:sldMkLst>
          <pc:docMk/>
          <pc:sldMk cId="292684270" sldId="266"/>
        </pc:sldMkLst>
        <pc:spChg chg="add mod">
          <ac:chgData name="Akhilesh Joshi" userId="3c2275a4e2a069ec" providerId="LiveId" clId="{C10074CE-6922-403D-9408-47DA6625E835}" dt="2024-04-14T17:44:35.037" v="2359" actId="113"/>
          <ac:spMkLst>
            <pc:docMk/>
            <pc:sldMk cId="292684270" sldId="266"/>
            <ac:spMk id="5" creationId="{141079C9-5549-5C97-2935-EFDC22BCC05F}"/>
          </ac:spMkLst>
        </pc:spChg>
        <pc:spChg chg="del">
          <ac:chgData name="Akhilesh Joshi" userId="3c2275a4e2a069ec" providerId="LiveId" clId="{C10074CE-6922-403D-9408-47DA6625E835}" dt="2024-04-12T15:07:15.746" v="238" actId="21"/>
          <ac:spMkLst>
            <pc:docMk/>
            <pc:sldMk cId="292684270" sldId="266"/>
            <ac:spMk id="152" creationId="{00000000-0000-0000-0000-000000000000}"/>
          </ac:spMkLst>
        </pc:spChg>
        <pc:spChg chg="mod">
          <ac:chgData name="Akhilesh Joshi" userId="3c2275a4e2a069ec" providerId="LiveId" clId="{C10074CE-6922-403D-9408-47DA6625E835}" dt="2024-04-14T16:21:04.628" v="2191" actId="14100"/>
          <ac:spMkLst>
            <pc:docMk/>
            <pc:sldMk cId="292684270" sldId="266"/>
            <ac:spMk id="161" creationId="{00000000-0000-0000-0000-000000000000}"/>
          </ac:spMkLst>
        </pc:spChg>
        <pc:spChg chg="mod">
          <ac:chgData name="Akhilesh Joshi" userId="3c2275a4e2a069ec" providerId="LiveId" clId="{C10074CE-6922-403D-9408-47DA6625E835}" dt="2024-04-12T15:08:08.759" v="285" actId="1076"/>
          <ac:spMkLst>
            <pc:docMk/>
            <pc:sldMk cId="292684270" sldId="266"/>
            <ac:spMk id="162" creationId="{00000000-0000-0000-0000-000000000000}"/>
          </ac:spMkLst>
        </pc:spChg>
        <pc:picChg chg="add del mod">
          <ac:chgData name="Akhilesh Joshi" userId="3c2275a4e2a069ec" providerId="LiveId" clId="{C10074CE-6922-403D-9408-47DA6625E835}" dt="2024-04-14T17:43:43.768" v="2344" actId="478"/>
          <ac:picMkLst>
            <pc:docMk/>
            <pc:sldMk cId="292684270" sldId="266"/>
            <ac:picMk id="3" creationId="{C754FD6C-B5E2-F963-E21D-738BA54D5D1C}"/>
          </ac:picMkLst>
        </pc:picChg>
        <pc:picChg chg="del mod">
          <ac:chgData name="Akhilesh Joshi" userId="3c2275a4e2a069ec" providerId="LiveId" clId="{C10074CE-6922-403D-9408-47DA6625E835}" dt="2024-04-14T14:22:43.462" v="455" actId="478"/>
          <ac:picMkLst>
            <pc:docMk/>
            <pc:sldMk cId="292684270" sldId="266"/>
            <ac:picMk id="4" creationId="{044BCB44-4F9B-1470-7A9E-4FA450D42FE3}"/>
          </ac:picMkLst>
        </pc:picChg>
        <pc:picChg chg="add mod">
          <ac:chgData name="Akhilesh Joshi" userId="3c2275a4e2a069ec" providerId="LiveId" clId="{C10074CE-6922-403D-9408-47DA6625E835}" dt="2024-04-14T17:43:48.244" v="2346" actId="1076"/>
          <ac:picMkLst>
            <pc:docMk/>
            <pc:sldMk cId="292684270" sldId="266"/>
            <ac:picMk id="4" creationId="{A17D1962-7DB7-9C70-1B68-2DF61E6A4D35}"/>
          </ac:picMkLst>
        </pc:picChg>
      </pc:sldChg>
      <pc:sldChg chg="delSp modSp add mod">
        <pc:chgData name="Akhilesh Joshi" userId="3c2275a4e2a069ec" providerId="LiveId" clId="{C10074CE-6922-403D-9408-47DA6625E835}" dt="2024-04-14T17:50:42.638" v="2375" actId="207"/>
        <pc:sldMkLst>
          <pc:docMk/>
          <pc:sldMk cId="3964075127" sldId="267"/>
        </pc:sldMkLst>
        <pc:spChg chg="mod">
          <ac:chgData name="Akhilesh Joshi" userId="3c2275a4e2a069ec" providerId="LiveId" clId="{C10074CE-6922-403D-9408-47DA6625E835}" dt="2024-04-14T16:21:00.101" v="2189" actId="14100"/>
          <ac:spMkLst>
            <pc:docMk/>
            <pc:sldMk cId="3964075127" sldId="267"/>
            <ac:spMk id="150" creationId="{00000000-0000-0000-0000-000000000000}"/>
          </ac:spMkLst>
        </pc:spChg>
        <pc:graphicFrameChg chg="mod modGraphic">
          <ac:chgData name="Akhilesh Joshi" userId="3c2275a4e2a069ec" providerId="LiveId" clId="{C10074CE-6922-403D-9408-47DA6625E835}" dt="2024-04-14T17:50:42.638" v="2375" actId="207"/>
          <ac:graphicFrameMkLst>
            <pc:docMk/>
            <pc:sldMk cId="3964075127" sldId="267"/>
            <ac:graphicFrameMk id="4" creationId="{00000000-0000-0000-0000-000000000000}"/>
          </ac:graphicFrameMkLst>
        </pc:graphicFrameChg>
        <pc:graphicFrameChg chg="del">
          <ac:chgData name="Akhilesh Joshi" userId="3c2275a4e2a069ec" providerId="LiveId" clId="{C10074CE-6922-403D-9408-47DA6625E835}" dt="2024-04-14T14:08:50.257" v="363" actId="478"/>
          <ac:graphicFrameMkLst>
            <pc:docMk/>
            <pc:sldMk cId="3964075127" sldId="267"/>
            <ac:graphicFrameMk id="6" creationId="{B2409C1E-F2E7-87D6-5148-4A07B35023A2}"/>
          </ac:graphicFrameMkLst>
        </pc:graphicFrameChg>
      </pc:sldChg>
      <pc:sldChg chg="modSp add mod">
        <pc:chgData name="Akhilesh Joshi" userId="3c2275a4e2a069ec" providerId="LiveId" clId="{C10074CE-6922-403D-9408-47DA6625E835}" dt="2024-04-14T18:11:58.411" v="2552" actId="20577"/>
        <pc:sldMkLst>
          <pc:docMk/>
          <pc:sldMk cId="3434199560" sldId="268"/>
        </pc:sldMkLst>
        <pc:spChg chg="mod">
          <ac:chgData name="Akhilesh Joshi" userId="3c2275a4e2a069ec" providerId="LiveId" clId="{C10074CE-6922-403D-9408-47DA6625E835}" dt="2024-04-14T18:11:58.411" v="2552" actId="20577"/>
          <ac:spMkLst>
            <pc:docMk/>
            <pc:sldMk cId="3434199560" sldId="268"/>
            <ac:spMk id="3" creationId="{6ACAB558-DEC8-948A-012B-DB3163899753}"/>
          </ac:spMkLst>
        </pc:spChg>
        <pc:spChg chg="mod">
          <ac:chgData name="Akhilesh Joshi" userId="3c2275a4e2a069ec" providerId="LiveId" clId="{C10074CE-6922-403D-9408-47DA6625E835}" dt="2024-04-14T16:20:41.341" v="2184" actId="14100"/>
          <ac:spMkLst>
            <pc:docMk/>
            <pc:sldMk cId="3434199560" sldId="268"/>
            <ac:spMk id="171" creationId="{00000000-0000-0000-0000-000000000000}"/>
          </ac:spMkLst>
        </pc:spChg>
      </pc:sldChg>
      <pc:sldChg chg="modSp add mod">
        <pc:chgData name="Akhilesh Joshi" userId="3c2275a4e2a069ec" providerId="LiveId" clId="{C10074CE-6922-403D-9408-47DA6625E835}" dt="2024-04-14T16:20:35.981" v="2183" actId="14100"/>
        <pc:sldMkLst>
          <pc:docMk/>
          <pc:sldMk cId="133741039" sldId="269"/>
        </pc:sldMkLst>
        <pc:spChg chg="mod">
          <ac:chgData name="Akhilesh Joshi" userId="3c2275a4e2a069ec" providerId="LiveId" clId="{C10074CE-6922-403D-9408-47DA6625E835}" dt="2024-04-14T15:03:36.552" v="1712" actId="20577"/>
          <ac:spMkLst>
            <pc:docMk/>
            <pc:sldMk cId="133741039" sldId="269"/>
            <ac:spMk id="3" creationId="{6ACAB558-DEC8-948A-012B-DB3163899753}"/>
          </ac:spMkLst>
        </pc:spChg>
        <pc:spChg chg="mod">
          <ac:chgData name="Akhilesh Joshi" userId="3c2275a4e2a069ec" providerId="LiveId" clId="{C10074CE-6922-403D-9408-47DA6625E835}" dt="2024-04-14T16:20:35.981" v="2183" actId="14100"/>
          <ac:spMkLst>
            <pc:docMk/>
            <pc:sldMk cId="133741039" sldId="269"/>
            <ac:spMk id="171" creationId="{00000000-0000-0000-0000-000000000000}"/>
          </ac:spMkLst>
        </pc:spChg>
      </pc:sldChg>
      <pc:sldChg chg="modSp add mod">
        <pc:chgData name="Akhilesh Joshi" userId="3c2275a4e2a069ec" providerId="LiveId" clId="{C10074CE-6922-403D-9408-47DA6625E835}" dt="2024-04-14T18:48:15.531" v="2617" actId="123"/>
        <pc:sldMkLst>
          <pc:docMk/>
          <pc:sldMk cId="773990649" sldId="270"/>
        </pc:sldMkLst>
        <pc:spChg chg="mod">
          <ac:chgData name="Akhilesh Joshi" userId="3c2275a4e2a069ec" providerId="LiveId" clId="{C10074CE-6922-403D-9408-47DA6625E835}" dt="2024-04-14T18:48:15.531" v="2617" actId="123"/>
          <ac:spMkLst>
            <pc:docMk/>
            <pc:sldMk cId="773990649" sldId="270"/>
            <ac:spMk id="2" creationId="{E030DA1D-05D6-B8A0-A8B9-3052A2D33848}"/>
          </ac:spMkLst>
        </pc:spChg>
        <pc:spChg chg="mod">
          <ac:chgData name="Akhilesh Joshi" userId="3c2275a4e2a069ec" providerId="LiveId" clId="{C10074CE-6922-403D-9408-47DA6625E835}" dt="2024-04-14T16:21:23.341" v="2196" actId="14100"/>
          <ac:spMkLst>
            <pc:docMk/>
            <pc:sldMk cId="773990649" sldId="270"/>
            <ac:spMk id="201" creationId="{00000000-0000-0000-0000-000000000000}"/>
          </ac:spMkLst>
        </pc:spChg>
        <pc:spChg chg="mod">
          <ac:chgData name="Akhilesh Joshi" userId="3c2275a4e2a069ec" providerId="LiveId" clId="{C10074CE-6922-403D-9408-47DA6625E835}" dt="2024-04-14T15:39:07.378" v="1882" actId="1076"/>
          <ac:spMkLst>
            <pc:docMk/>
            <pc:sldMk cId="773990649" sldId="270"/>
            <ac:spMk id="202" creationId="{00000000-0000-0000-0000-000000000000}"/>
          </ac:spMkLst>
        </pc:spChg>
      </pc:sldChg>
      <pc:sldChg chg="addSp delSp modSp add mod ord">
        <pc:chgData name="Akhilesh Joshi" userId="3c2275a4e2a069ec" providerId="LiveId" clId="{C10074CE-6922-403D-9408-47DA6625E835}" dt="2024-04-14T18:47:55.200" v="2615" actId="123"/>
        <pc:sldMkLst>
          <pc:docMk/>
          <pc:sldMk cId="2543804209" sldId="271"/>
        </pc:sldMkLst>
        <pc:spChg chg="mod">
          <ac:chgData name="Akhilesh Joshi" userId="3c2275a4e2a069ec" providerId="LiveId" clId="{C10074CE-6922-403D-9408-47DA6625E835}" dt="2024-04-14T18:47:55.200" v="2615" actId="123"/>
          <ac:spMkLst>
            <pc:docMk/>
            <pc:sldMk cId="2543804209" sldId="271"/>
            <ac:spMk id="2" creationId="{E030DA1D-05D6-B8A0-A8B9-3052A2D33848}"/>
          </ac:spMkLst>
        </pc:spChg>
        <pc:spChg chg="add del mod">
          <ac:chgData name="Akhilesh Joshi" userId="3c2275a4e2a069ec" providerId="LiveId" clId="{C10074CE-6922-403D-9408-47DA6625E835}" dt="2024-04-14T15:50:00.297" v="1993" actId="478"/>
          <ac:spMkLst>
            <pc:docMk/>
            <pc:sldMk cId="2543804209" sldId="271"/>
            <ac:spMk id="4" creationId="{7651537E-7C1F-A595-AB0D-48EEA3F22D7B}"/>
          </ac:spMkLst>
        </pc:spChg>
        <pc:spChg chg="mod">
          <ac:chgData name="Akhilesh Joshi" userId="3c2275a4e2a069ec" providerId="LiveId" clId="{C10074CE-6922-403D-9408-47DA6625E835}" dt="2024-04-14T16:21:19.005" v="2194" actId="14100"/>
          <ac:spMkLst>
            <pc:docMk/>
            <pc:sldMk cId="2543804209" sldId="271"/>
            <ac:spMk id="201" creationId="{00000000-0000-0000-0000-000000000000}"/>
          </ac:spMkLst>
        </pc:spChg>
        <pc:spChg chg="del">
          <ac:chgData name="Akhilesh Joshi" userId="3c2275a4e2a069ec" providerId="LiveId" clId="{C10074CE-6922-403D-9408-47DA6625E835}" dt="2024-04-14T15:49:59.173" v="1992" actId="478"/>
          <ac:spMkLst>
            <pc:docMk/>
            <pc:sldMk cId="2543804209" sldId="271"/>
            <ac:spMk id="202" creationId="{00000000-0000-0000-0000-000000000000}"/>
          </ac:spMkLst>
        </pc:spChg>
      </pc:sldChg>
      <pc:sldChg chg="modSp add mod">
        <pc:chgData name="Akhilesh Joshi" userId="3c2275a4e2a069ec" providerId="LiveId" clId="{C10074CE-6922-403D-9408-47DA6625E835}" dt="2024-04-14T18:48:07.980" v="2616" actId="123"/>
        <pc:sldMkLst>
          <pc:docMk/>
          <pc:sldMk cId="3240096271" sldId="272"/>
        </pc:sldMkLst>
        <pc:spChg chg="mod">
          <ac:chgData name="Akhilesh Joshi" userId="3c2275a4e2a069ec" providerId="LiveId" clId="{C10074CE-6922-403D-9408-47DA6625E835}" dt="2024-04-14T18:48:07.980" v="2616" actId="123"/>
          <ac:spMkLst>
            <pc:docMk/>
            <pc:sldMk cId="3240096271" sldId="272"/>
            <ac:spMk id="2" creationId="{E030DA1D-05D6-B8A0-A8B9-3052A2D33848}"/>
          </ac:spMkLst>
        </pc:spChg>
        <pc:spChg chg="mod">
          <ac:chgData name="Akhilesh Joshi" userId="3c2275a4e2a069ec" providerId="LiveId" clId="{C10074CE-6922-403D-9408-47DA6625E835}" dt="2024-04-14T16:21:20.945" v="2195" actId="14100"/>
          <ac:spMkLst>
            <pc:docMk/>
            <pc:sldMk cId="3240096271" sldId="272"/>
            <ac:spMk id="201" creationId="{00000000-0000-0000-0000-000000000000}"/>
          </ac:spMkLst>
        </pc:spChg>
      </pc:sldChg>
      <pc:sldChg chg="modSp add mod">
        <pc:chgData name="Akhilesh Joshi" userId="3c2275a4e2a069ec" providerId="LiveId" clId="{C10074CE-6922-403D-9408-47DA6625E835}" dt="2024-04-14T18:47:40.667" v="2613" actId="123"/>
        <pc:sldMkLst>
          <pc:docMk/>
          <pc:sldMk cId="1833985090" sldId="273"/>
        </pc:sldMkLst>
        <pc:spChg chg="mod">
          <ac:chgData name="Akhilesh Joshi" userId="3c2275a4e2a069ec" providerId="LiveId" clId="{C10074CE-6922-403D-9408-47DA6625E835}" dt="2024-04-14T16:21:13.981" v="2192" actId="14100"/>
          <ac:spMkLst>
            <pc:docMk/>
            <pc:sldMk cId="1833985090" sldId="273"/>
            <ac:spMk id="191" creationId="{00000000-0000-0000-0000-000000000000}"/>
          </ac:spMkLst>
        </pc:spChg>
        <pc:spChg chg="mod">
          <ac:chgData name="Akhilesh Joshi" userId="3c2275a4e2a069ec" providerId="LiveId" clId="{C10074CE-6922-403D-9408-47DA6625E835}" dt="2024-04-14T18:47:40.667" v="2613" actId="123"/>
          <ac:spMkLst>
            <pc:docMk/>
            <pc:sldMk cId="1833985090" sldId="273"/>
            <ac:spMk id="19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5174d83190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25174d83190_2_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25174d83190_2_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174d83190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25174d83190_2_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5174d83190_2_1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1e514dd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251e514ddc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51e514ddc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1e514dd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251e514ddc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51e514ddc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439703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51e514ddca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251e514ddca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251e514ddca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51e514ddca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251e514ddca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251e514ddca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4196819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51e514ddca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251e514ddca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251e514ddca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1335348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51e514ddca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251e514ddca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251e514ddca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929639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51e514ddca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g251e514ddca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251e514ddca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5174d83190_2_1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g25174d83190_2_1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25174d83190_2_1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5174d83190_2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25174d83190_2_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5174d83190_2_8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174d83190_2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g25174d83190_2_9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25174d83190_2_9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174d83190_2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g25174d83190_2_9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25174d83190_2_9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4003803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174d83190_2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g25174d83190_2_10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5174d83190_2_10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174d83190_2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g25174d83190_2_10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5174d83190_2_10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600678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174d83190_2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25174d83190_2_1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25174d83190_2_1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174d83190_2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25174d83190_2_1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25174d83190_2_1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012097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174d83190_2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25174d83190_2_1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25174d83190_2_1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640019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6" name="Google Shape;66;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 name="Google Shape;68;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1" name="Google Shape;71;p1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2" name="Google Shape;72;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7" name="Google Shape;77;p17"/>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4.xml"/><Relationship Id="rId5" Type="http://schemas.openxmlformats.org/officeDocument/2006/relationships/hyperlink" Target="https://www.udemy.com/share/104Ffw3@5G7gBx42QLjVx67JMaCD3MJAQztftj0N9udis4kYCNEkNElVUqIyVO3NE6ZPf-aJ7A==/" TargetMode="External"/><Relationship Id="rId4" Type="http://schemas.openxmlformats.org/officeDocument/2006/relationships/hyperlink" Target="https://coursera.org/learn/python-for-applied-data-science-ai"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hyperlink" Target="https://www.covid19india.org/" TargetMode="External"/><Relationship Id="rId4" Type="http://schemas.openxmlformats.org/officeDocument/2006/relationships/hyperlink" Target="https://tinyurl.com/dataset19"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131" name="Google Shape;131;p25"/>
          <p:cNvSpPr txBox="1">
            <a:spLocks noGrp="1"/>
          </p:cNvSpPr>
          <p:nvPr>
            <p:ph type="ctrTitle"/>
          </p:nvPr>
        </p:nvSpPr>
        <p:spPr>
          <a:xfrm>
            <a:off x="1143000" y="3166231"/>
            <a:ext cx="6858000" cy="948528"/>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2400"/>
              <a:buFont typeface="Calibri"/>
              <a:buNone/>
            </a:pPr>
            <a:r>
              <a:rPr lang="en" sz="2400" b="1" dirty="0"/>
              <a:t>21ECSC210</a:t>
            </a:r>
            <a:endParaRPr sz="2400" b="1" i="1" dirty="0"/>
          </a:p>
          <a:p>
            <a:pPr marL="0" lvl="0" indent="0" algn="ctr" rtl="0">
              <a:lnSpc>
                <a:spcPct val="90000"/>
              </a:lnSpc>
              <a:spcBef>
                <a:spcPts val="0"/>
              </a:spcBef>
              <a:spcAft>
                <a:spcPts val="0"/>
              </a:spcAft>
              <a:buClr>
                <a:schemeClr val="dk1"/>
              </a:buClr>
              <a:buSzPts val="2400"/>
              <a:buFont typeface="Calibri"/>
              <a:buNone/>
            </a:pPr>
            <a:r>
              <a:rPr lang="en" sz="2400" b="1" dirty="0"/>
              <a:t>Exploratory Data Analysis</a:t>
            </a:r>
            <a:br>
              <a:rPr lang="en" sz="2400" dirty="0"/>
            </a:br>
            <a:r>
              <a:rPr lang="en" sz="2400" b="1" i="1" dirty="0"/>
              <a:t>Course Project: Phase - I Review</a:t>
            </a:r>
            <a:endParaRPr sz="2400" b="1" dirty="0"/>
          </a:p>
        </p:txBody>
      </p:sp>
      <p:sp>
        <p:nvSpPr>
          <p:cNvPr id="132" name="Google Shape;132;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133" name="Google Shape;133;p25"/>
          <p:cNvSpPr txBox="1"/>
          <p:nvPr/>
        </p:nvSpPr>
        <p:spPr>
          <a:xfrm>
            <a:off x="1143005" y="1676818"/>
            <a:ext cx="6858000" cy="948600"/>
          </a:xfrm>
          <a:prstGeom prst="rect">
            <a:avLst/>
          </a:prstGeom>
          <a:noFill/>
          <a:ln>
            <a:noFill/>
          </a:ln>
          <a:effectLst>
            <a:outerShdw algn="bl" rotWithShape="0">
              <a:srgbClr val="000000">
                <a:alpha val="47000"/>
              </a:srgbClr>
            </a:outerShdw>
          </a:effectLst>
        </p:spPr>
        <p:txBody>
          <a:bodyPr spcFirstLastPara="1" wrap="square" lIns="68575" tIns="34275" rIns="68575" bIns="34275" anchor="b" anchorCtr="0">
            <a:normAutofit fontScale="85000" lnSpcReduction="20000"/>
          </a:bodyPr>
          <a:lstStyle/>
          <a:p>
            <a:pPr marL="0" marR="0" lvl="0" indent="0" algn="ctr" rtl="0">
              <a:lnSpc>
                <a:spcPct val="90000"/>
              </a:lnSpc>
              <a:spcBef>
                <a:spcPts val="0"/>
              </a:spcBef>
              <a:spcAft>
                <a:spcPts val="0"/>
              </a:spcAft>
              <a:buClr>
                <a:srgbClr val="C00000"/>
              </a:buClr>
              <a:buSzPts val="4500"/>
              <a:buFont typeface="Calibri"/>
              <a:buNone/>
            </a:pPr>
            <a:r>
              <a:rPr lang="en" sz="4500" b="1" dirty="0">
                <a:solidFill>
                  <a:srgbClr val="C00000"/>
                </a:solidFill>
                <a:latin typeface="Calibri"/>
                <a:ea typeface="Calibri"/>
                <a:cs typeface="Calibri"/>
                <a:sym typeface="Calibri"/>
              </a:rPr>
              <a:t>Covid-19 Statewise Vaccine Analysis</a:t>
            </a:r>
            <a:endParaRPr sz="4500" b="1" i="0" strike="noStrike" cap="none" dirty="0">
              <a:solidFill>
                <a:srgbClr val="C00000"/>
              </a:solidFill>
              <a:latin typeface="Calibri"/>
              <a:ea typeface="Calibri"/>
              <a:cs typeface="Calibri"/>
              <a:sym typeface="Calibri"/>
            </a:endParaRPr>
          </a:p>
        </p:txBody>
      </p:sp>
      <p:pic>
        <p:nvPicPr>
          <p:cNvPr id="134" name="Google Shape;134;p25"/>
          <p:cNvPicPr preferRelativeResize="0"/>
          <p:nvPr/>
        </p:nvPicPr>
        <p:blipFill>
          <a:blip r:embed="rId3">
            <a:alphaModFix/>
          </a:blip>
          <a:stretch>
            <a:fillRect/>
          </a:stretch>
        </p:blipFill>
        <p:spPr>
          <a:xfrm>
            <a:off x="1209025" y="591000"/>
            <a:ext cx="7361761" cy="8186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182" name="Google Shape;182;p30"/>
          <p:cNvSpPr txBox="1">
            <a:spLocks noGrp="1"/>
          </p:cNvSpPr>
          <p:nvPr>
            <p:ph type="title"/>
          </p:nvPr>
        </p:nvSpPr>
        <p:spPr>
          <a:xfrm>
            <a:off x="204903" y="-106899"/>
            <a:ext cx="7886700" cy="994172"/>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sz="2400" b="1" dirty="0"/>
              <a:t>Feature Set Description</a:t>
            </a:r>
            <a:endParaRPr sz="2400" b="1" dirty="0"/>
          </a:p>
        </p:txBody>
      </p:sp>
      <p:sp>
        <p:nvSpPr>
          <p:cNvPr id="184" name="Google Shape;184;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185" name="Google Shape;185;p30"/>
          <p:cNvPicPr preferRelativeResize="0"/>
          <p:nvPr/>
        </p:nvPicPr>
        <p:blipFill>
          <a:blip r:embed="rId3">
            <a:alphaModFix/>
          </a:blip>
          <a:stretch>
            <a:fillRect/>
          </a:stretch>
        </p:blipFill>
        <p:spPr>
          <a:xfrm>
            <a:off x="4727725" y="152400"/>
            <a:ext cx="4276902" cy="475575"/>
          </a:xfrm>
          <a:prstGeom prst="rect">
            <a:avLst/>
          </a:prstGeom>
          <a:noFill/>
          <a:ln>
            <a:noFill/>
          </a:ln>
        </p:spPr>
      </p:pic>
      <p:pic>
        <p:nvPicPr>
          <p:cNvPr id="4" name="Picture 3">
            <a:extLst>
              <a:ext uri="{FF2B5EF4-FFF2-40B4-BE49-F238E27FC236}">
                <a16:creationId xmlns:a16="http://schemas.microsoft.com/office/drawing/2014/main" id="{315C647C-14F6-39FB-849E-3C701949D945}"/>
              </a:ext>
            </a:extLst>
          </p:cNvPr>
          <p:cNvPicPr>
            <a:picLocks noChangeAspect="1"/>
          </p:cNvPicPr>
          <p:nvPr/>
        </p:nvPicPr>
        <p:blipFill>
          <a:blip r:embed="rId4"/>
          <a:stretch>
            <a:fillRect/>
          </a:stretch>
        </p:blipFill>
        <p:spPr>
          <a:xfrm>
            <a:off x="2010609" y="627974"/>
            <a:ext cx="4811333" cy="37828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p:nvPr/>
        </p:nvSpPr>
        <p:spPr>
          <a:xfrm>
            <a:off x="0" y="4444339"/>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192" name="Google Shape;192;p31"/>
          <p:cNvSpPr txBox="1">
            <a:spLocks noGrp="1"/>
          </p:cNvSpPr>
          <p:nvPr>
            <p:ph type="title"/>
          </p:nvPr>
        </p:nvSpPr>
        <p:spPr>
          <a:xfrm>
            <a:off x="212338" y="128601"/>
            <a:ext cx="7886700" cy="9942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dirty="0"/>
              <a:t>Proposed Hypothesis </a:t>
            </a:r>
            <a:endParaRPr b="1" dirty="0"/>
          </a:p>
        </p:txBody>
      </p:sp>
      <p:sp>
        <p:nvSpPr>
          <p:cNvPr id="193" name="Google Shape;193;p31"/>
          <p:cNvSpPr txBox="1">
            <a:spLocks noGrp="1"/>
          </p:cNvSpPr>
          <p:nvPr>
            <p:ph type="body" idx="1"/>
          </p:nvPr>
        </p:nvSpPr>
        <p:spPr>
          <a:xfrm>
            <a:off x="346152" y="824148"/>
            <a:ext cx="7886700" cy="2786400"/>
          </a:xfrm>
          <a:prstGeom prst="rect">
            <a:avLst/>
          </a:prstGeom>
          <a:noFill/>
          <a:ln>
            <a:noFill/>
          </a:ln>
        </p:spPr>
        <p:txBody>
          <a:bodyPr spcFirstLastPara="1" wrap="square" lIns="68575" tIns="34275" rIns="68575" bIns="34275" anchor="t" anchorCtr="0">
            <a:noAutofit/>
          </a:bodyPr>
          <a:lstStyle/>
          <a:p>
            <a:pPr marL="6350" lvl="0" indent="0" algn="just" rtl="0">
              <a:lnSpc>
                <a:spcPct val="90000"/>
              </a:lnSpc>
              <a:spcBef>
                <a:spcPts val="0"/>
              </a:spcBef>
              <a:spcAft>
                <a:spcPts val="0"/>
              </a:spcAft>
              <a:buClr>
                <a:schemeClr val="dk1"/>
              </a:buClr>
              <a:buSzPts val="2100"/>
              <a:buNone/>
            </a:pPr>
            <a:endParaRPr lang="en-US" sz="1400" b="1" dirty="0"/>
          </a:p>
          <a:p>
            <a:pPr marL="463550" indent="-457200" algn="just">
              <a:spcBef>
                <a:spcPts val="0"/>
              </a:spcBef>
              <a:buSzPts val="2100"/>
            </a:pPr>
            <a:r>
              <a:rPr lang="en-US" sz="1600" b="1" dirty="0"/>
              <a:t>What is the overall trend in COVID-19 vaccine administration across different states in India?</a:t>
            </a:r>
          </a:p>
          <a:p>
            <a:pPr marL="463550" indent="-457200" algn="just">
              <a:spcBef>
                <a:spcPts val="0"/>
              </a:spcBef>
              <a:buSzPts val="2100"/>
            </a:pPr>
            <a:endParaRPr lang="en-US" sz="1600" b="1" dirty="0"/>
          </a:p>
          <a:p>
            <a:pPr marL="463550" indent="-457200" algn="just">
              <a:spcBef>
                <a:spcPts val="0"/>
              </a:spcBef>
              <a:buSzPts val="2100"/>
            </a:pPr>
            <a:r>
              <a:rPr lang="en-US" sz="1600" b="1" dirty="0"/>
              <a:t>Which age group has received the highest number of vaccine doses, and how does vaccination coverage vary across different age groups?</a:t>
            </a:r>
          </a:p>
          <a:p>
            <a:pPr marL="463550" indent="-457200" algn="just">
              <a:spcBef>
                <a:spcPts val="0"/>
              </a:spcBef>
              <a:buSzPts val="2100"/>
            </a:pPr>
            <a:endParaRPr lang="en-US" sz="1600" b="1" dirty="0"/>
          </a:p>
          <a:p>
            <a:pPr marL="463550" indent="-457200" algn="just">
              <a:spcBef>
                <a:spcPts val="0"/>
              </a:spcBef>
              <a:buSzPts val="2100"/>
            </a:pPr>
            <a:r>
              <a:rPr lang="en-US" sz="1600" b="1" dirty="0"/>
              <a:t>What is the preference for different vaccine types (e.g., Covaxin, Covishield, Sputnik V) across different states?</a:t>
            </a:r>
          </a:p>
          <a:p>
            <a:pPr marL="463550" indent="-457200" algn="just">
              <a:spcBef>
                <a:spcPts val="0"/>
              </a:spcBef>
              <a:buSzPts val="2100"/>
            </a:pPr>
            <a:endParaRPr lang="en-US" sz="1600" b="1" dirty="0"/>
          </a:p>
          <a:p>
            <a:pPr marL="463550" indent="-457200" algn="just">
              <a:spcBef>
                <a:spcPts val="0"/>
              </a:spcBef>
              <a:buSzPts val="2100"/>
            </a:pPr>
            <a:r>
              <a:rPr lang="en-US" sz="1600" b="1" dirty="0"/>
              <a:t>Are there any demographic factors (e.g., gender, age) that influence vaccine uptake?</a:t>
            </a:r>
          </a:p>
          <a:p>
            <a:pPr marL="463550" indent="-457200" algn="just">
              <a:spcBef>
                <a:spcPts val="0"/>
              </a:spcBef>
              <a:buSzPts val="2100"/>
            </a:pPr>
            <a:endParaRPr lang="en-US" sz="1600" b="1" dirty="0"/>
          </a:p>
          <a:p>
            <a:pPr marL="463550" indent="-457200" algn="just">
              <a:spcBef>
                <a:spcPts val="0"/>
              </a:spcBef>
              <a:buSzPts val="2100"/>
            </a:pPr>
            <a:r>
              <a:rPr lang="en-US" sz="1600" b="1" dirty="0"/>
              <a:t>How does the number of vaccination sessions conducted impact the total number of vaccine doses administered?</a:t>
            </a:r>
          </a:p>
        </p:txBody>
      </p:sp>
      <p:sp>
        <p:nvSpPr>
          <p:cNvPr id="194" name="Google Shape;19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195" name="Google Shape;195;p31"/>
          <p:cNvPicPr preferRelativeResize="0"/>
          <p:nvPr/>
        </p:nvPicPr>
        <p:blipFill>
          <a:blip r:embed="rId3">
            <a:alphaModFix/>
          </a:blip>
          <a:stretch>
            <a:fillRect/>
          </a:stretch>
        </p:blipFill>
        <p:spPr>
          <a:xfrm>
            <a:off x="4727725" y="152400"/>
            <a:ext cx="4276902" cy="475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192" name="Google Shape;192;p3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a:t>Proposed Hypothesis </a:t>
            </a:r>
            <a:endParaRPr b="1"/>
          </a:p>
        </p:txBody>
      </p:sp>
      <p:sp>
        <p:nvSpPr>
          <p:cNvPr id="193" name="Google Shape;193;p31"/>
          <p:cNvSpPr txBox="1">
            <a:spLocks noGrp="1"/>
          </p:cNvSpPr>
          <p:nvPr>
            <p:ph type="body" idx="1"/>
          </p:nvPr>
        </p:nvSpPr>
        <p:spPr>
          <a:xfrm>
            <a:off x="628650" y="1369219"/>
            <a:ext cx="7886700" cy="2786400"/>
          </a:xfrm>
          <a:prstGeom prst="rect">
            <a:avLst/>
          </a:prstGeom>
          <a:noFill/>
          <a:ln>
            <a:noFill/>
          </a:ln>
        </p:spPr>
        <p:txBody>
          <a:bodyPr spcFirstLastPara="1" wrap="square" lIns="68575" tIns="34275" rIns="68575" bIns="34275" anchor="t" anchorCtr="0">
            <a:normAutofit/>
          </a:bodyPr>
          <a:lstStyle/>
          <a:p>
            <a:pPr marL="349250" indent="-342900" algn="just">
              <a:spcBef>
                <a:spcPts val="0"/>
              </a:spcBef>
              <a:buSzPts val="2100"/>
            </a:pPr>
            <a:r>
              <a:rPr lang="en-US" sz="2000" b="1" dirty="0"/>
              <a:t>Is there any correlation between adverse events following immunization (AEFI) and the total number of vaccine doses administered</a:t>
            </a:r>
          </a:p>
          <a:p>
            <a:pPr marL="349250" indent="-342900" algn="just">
              <a:spcBef>
                <a:spcPts val="0"/>
              </a:spcBef>
              <a:buSzPts val="2100"/>
            </a:pPr>
            <a:r>
              <a:rPr lang="en-US" sz="2000" b="1" dirty="0"/>
              <a:t>What is the average number of doses administered per session?</a:t>
            </a:r>
          </a:p>
          <a:p>
            <a:pPr marL="349250" indent="-342900" algn="just">
              <a:spcBef>
                <a:spcPts val="0"/>
              </a:spcBef>
              <a:buSzPts val="2100"/>
            </a:pPr>
            <a:r>
              <a:rPr lang="en-US" sz="2000" b="1" dirty="0"/>
              <a:t>which state/region has the highest  number of doses administered/</a:t>
            </a:r>
          </a:p>
          <a:p>
            <a:pPr marL="349250" indent="-342900" algn="just">
              <a:spcBef>
                <a:spcPts val="0"/>
              </a:spcBef>
              <a:buSzPts val="2100"/>
            </a:pPr>
            <a:r>
              <a:rPr lang="en-US" sz="2000" b="1" dirty="0"/>
              <a:t>which state has the highest number of total individuals vaccinated?</a:t>
            </a:r>
          </a:p>
          <a:p>
            <a:pPr marL="177800" indent="-171450" algn="just">
              <a:spcBef>
                <a:spcPts val="0"/>
              </a:spcBef>
              <a:buSzPts val="2100"/>
            </a:pPr>
            <a:r>
              <a:rPr lang="en-US" sz="2000" b="1" dirty="0"/>
              <a:t>   Can we predict future vaccination trends based on historical data and      demographic factors?</a:t>
            </a:r>
          </a:p>
          <a:p>
            <a:pPr marL="177800" lvl="0" indent="-171450" algn="l" rtl="0">
              <a:lnSpc>
                <a:spcPct val="90000"/>
              </a:lnSpc>
              <a:spcBef>
                <a:spcPts val="0"/>
              </a:spcBef>
              <a:spcAft>
                <a:spcPts val="0"/>
              </a:spcAft>
              <a:buClr>
                <a:schemeClr val="dk1"/>
              </a:buClr>
              <a:buSzPts val="2100"/>
              <a:buChar char="•"/>
            </a:pPr>
            <a:endParaRPr dirty="0"/>
          </a:p>
        </p:txBody>
      </p:sp>
      <p:sp>
        <p:nvSpPr>
          <p:cNvPr id="194" name="Google Shape;19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195" name="Google Shape;195;p31"/>
          <p:cNvPicPr preferRelativeResize="0"/>
          <p:nvPr/>
        </p:nvPicPr>
        <p:blipFill>
          <a:blip r:embed="rId3">
            <a:alphaModFix/>
          </a:blip>
          <a:stretch>
            <a:fillRect/>
          </a:stretch>
        </p:blipFill>
        <p:spPr>
          <a:xfrm>
            <a:off x="4727725" y="152400"/>
            <a:ext cx="4276902" cy="475575"/>
          </a:xfrm>
          <a:prstGeom prst="rect">
            <a:avLst/>
          </a:prstGeom>
          <a:noFill/>
          <a:ln>
            <a:noFill/>
          </a:ln>
        </p:spPr>
      </p:pic>
    </p:spTree>
    <p:extLst>
      <p:ext uri="{BB962C8B-B14F-4D97-AF65-F5344CB8AC3E}">
        <p14:creationId xmlns:p14="http://schemas.microsoft.com/office/powerpoint/2010/main" val="1833985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202" name="Google Shape;202;p3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a:t>Implement Framework</a:t>
            </a:r>
            <a:endParaRPr b="1"/>
          </a:p>
        </p:txBody>
      </p:sp>
      <p:sp>
        <p:nvSpPr>
          <p:cNvPr id="204" name="Google Shape;204;p3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205" name="Google Shape;205;p32"/>
          <p:cNvPicPr preferRelativeResize="0"/>
          <p:nvPr/>
        </p:nvPicPr>
        <p:blipFill>
          <a:blip r:embed="rId3">
            <a:alphaModFix/>
          </a:blip>
          <a:stretch>
            <a:fillRect/>
          </a:stretch>
        </p:blipFill>
        <p:spPr>
          <a:xfrm>
            <a:off x="4727725" y="152400"/>
            <a:ext cx="4276902" cy="475575"/>
          </a:xfrm>
          <a:prstGeom prst="rect">
            <a:avLst/>
          </a:prstGeom>
          <a:noFill/>
          <a:ln>
            <a:noFill/>
          </a:ln>
        </p:spPr>
      </p:pic>
      <p:sp>
        <p:nvSpPr>
          <p:cNvPr id="2" name="Google Shape;179;p8">
            <a:extLst>
              <a:ext uri="{FF2B5EF4-FFF2-40B4-BE49-F238E27FC236}">
                <a16:creationId xmlns:a16="http://schemas.microsoft.com/office/drawing/2014/main" id="{E030DA1D-05D6-B8A0-A8B9-3052A2D33848}"/>
              </a:ext>
            </a:extLst>
          </p:cNvPr>
          <p:cNvSpPr txBox="1">
            <a:spLocks noGrp="1"/>
          </p:cNvSpPr>
          <p:nvPr>
            <p:ph type="body" idx="1"/>
          </p:nvPr>
        </p:nvSpPr>
        <p:spPr>
          <a:xfrm>
            <a:off x="628650" y="1126347"/>
            <a:ext cx="7886700" cy="2786062"/>
          </a:xfrm>
          <a:prstGeom prst="rect">
            <a:avLst/>
          </a:prstGeom>
          <a:noFill/>
          <a:ln>
            <a:noFill/>
          </a:ln>
        </p:spPr>
        <p:txBody>
          <a:bodyPr spcFirstLastPara="1" wrap="square" lIns="68575" tIns="34275" rIns="68575" bIns="34275" anchor="t" anchorCtr="0">
            <a:normAutofit lnSpcReduction="10000"/>
          </a:bodyPr>
          <a:lstStyle/>
          <a:p>
            <a:pPr marL="6350" lvl="0" indent="0" algn="just" rtl="0">
              <a:lnSpc>
                <a:spcPct val="90000"/>
              </a:lnSpc>
              <a:spcBef>
                <a:spcPts val="0"/>
              </a:spcBef>
              <a:spcAft>
                <a:spcPts val="0"/>
              </a:spcAft>
              <a:buClr>
                <a:schemeClr val="dk1"/>
              </a:buClr>
              <a:buSzPct val="108108"/>
              <a:buNone/>
            </a:pPr>
            <a:r>
              <a:rPr lang="en-US" b="1" u="sng" dirty="0">
                <a:latin typeface="Times New Roman"/>
                <a:ea typeface="Times New Roman"/>
                <a:cs typeface="Times New Roman"/>
                <a:sym typeface="Times New Roman"/>
              </a:rPr>
              <a:t>Data Cleaning:</a:t>
            </a:r>
          </a:p>
          <a:p>
            <a:pPr marL="6350" lvl="0" indent="0" algn="just" rtl="0">
              <a:lnSpc>
                <a:spcPct val="90000"/>
              </a:lnSpc>
              <a:spcBef>
                <a:spcPts val="0"/>
              </a:spcBef>
              <a:spcAft>
                <a:spcPts val="0"/>
              </a:spcAft>
              <a:buClr>
                <a:schemeClr val="dk1"/>
              </a:buClr>
              <a:buSzPct val="108108"/>
              <a:buNone/>
            </a:pPr>
            <a:endParaRPr lang="en-US" b="1" u="sng" dirty="0">
              <a:latin typeface="Times New Roman"/>
              <a:ea typeface="Times New Roman"/>
              <a:cs typeface="Times New Roman"/>
              <a:sym typeface="Times New Roman"/>
            </a:endParaRPr>
          </a:p>
          <a:p>
            <a:pPr marL="177800" lvl="0" indent="-171450" algn="just" rtl="0">
              <a:lnSpc>
                <a:spcPct val="90000"/>
              </a:lnSpc>
              <a:spcBef>
                <a:spcPts val="0"/>
              </a:spcBef>
              <a:spcAft>
                <a:spcPts val="0"/>
              </a:spcAft>
              <a:buClr>
                <a:schemeClr val="dk1"/>
              </a:buClr>
              <a:buSzPct val="108108"/>
              <a:buChar char="•"/>
            </a:pPr>
            <a:r>
              <a:rPr lang="en-US" b="1" dirty="0">
                <a:latin typeface="Times New Roman"/>
                <a:ea typeface="Times New Roman"/>
                <a:cs typeface="Times New Roman"/>
                <a:sym typeface="Times New Roman"/>
              </a:rPr>
              <a:t>Handling Missing Values: </a:t>
            </a:r>
            <a:r>
              <a:rPr lang="en-US" dirty="0">
                <a:latin typeface="Times New Roman"/>
                <a:ea typeface="Times New Roman"/>
                <a:cs typeface="Times New Roman"/>
                <a:sym typeface="Times New Roman"/>
              </a:rPr>
              <a:t>Check for any missing values in the dataset and decide on an appropriate strategy to handle them, such as imputation or removal.</a:t>
            </a:r>
          </a:p>
          <a:p>
            <a:pPr marL="177800" lvl="0" indent="-171450" algn="just" rtl="0">
              <a:lnSpc>
                <a:spcPct val="90000"/>
              </a:lnSpc>
              <a:spcBef>
                <a:spcPts val="0"/>
              </a:spcBef>
              <a:spcAft>
                <a:spcPts val="0"/>
              </a:spcAft>
              <a:buClr>
                <a:schemeClr val="dk1"/>
              </a:buClr>
              <a:buSzPct val="108108"/>
              <a:buChar char="•"/>
            </a:pPr>
            <a:r>
              <a:rPr lang="en-US" b="1" dirty="0">
                <a:latin typeface="Times New Roman"/>
                <a:ea typeface="Times New Roman"/>
                <a:cs typeface="Times New Roman"/>
                <a:sym typeface="Times New Roman"/>
              </a:rPr>
              <a:t>Data Transformation: </a:t>
            </a:r>
            <a:r>
              <a:rPr lang="en-US" dirty="0">
                <a:latin typeface="Times New Roman"/>
                <a:ea typeface="Times New Roman"/>
                <a:cs typeface="Times New Roman"/>
                <a:sym typeface="Times New Roman"/>
              </a:rPr>
              <a:t>Convert any categorical variables into numerical format if necessary for modeling. Ensure consistency in data types and formats across the dataset.</a:t>
            </a:r>
          </a:p>
          <a:p>
            <a:pPr marL="177800" lvl="0" indent="-171450" algn="just" rtl="0">
              <a:lnSpc>
                <a:spcPct val="90000"/>
              </a:lnSpc>
              <a:spcBef>
                <a:spcPts val="0"/>
              </a:spcBef>
              <a:spcAft>
                <a:spcPts val="0"/>
              </a:spcAft>
              <a:buClr>
                <a:schemeClr val="dk1"/>
              </a:buClr>
              <a:buSzPct val="108108"/>
              <a:buChar char="•"/>
            </a:pPr>
            <a:r>
              <a:rPr lang="en-US" b="1" dirty="0">
                <a:latin typeface="Times New Roman"/>
                <a:ea typeface="Times New Roman"/>
                <a:cs typeface="Times New Roman"/>
                <a:sym typeface="Times New Roman"/>
              </a:rPr>
              <a:t>Outlier Detection and Treatment: </a:t>
            </a:r>
            <a:r>
              <a:rPr lang="en-US" dirty="0">
                <a:latin typeface="Times New Roman"/>
                <a:ea typeface="Times New Roman"/>
                <a:cs typeface="Times New Roman"/>
                <a:sym typeface="Times New Roman"/>
              </a:rPr>
              <a:t>Identify and handle any outliers in the data that may affect the analysis or modeling process.</a:t>
            </a:r>
          </a:p>
          <a:p>
            <a:pPr marL="177800" lvl="0" indent="-171450" algn="l" rtl="0">
              <a:lnSpc>
                <a:spcPct val="90000"/>
              </a:lnSpc>
              <a:spcBef>
                <a:spcPts val="0"/>
              </a:spcBef>
              <a:spcAft>
                <a:spcPts val="0"/>
              </a:spcAft>
              <a:buClr>
                <a:schemeClr val="dk1"/>
              </a:buClr>
              <a:buSzPct val="108108"/>
              <a:buChar char="•"/>
            </a:pPr>
            <a:endParaRPr lang="en-US" dirty="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204" name="Google Shape;204;p3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205" name="Google Shape;205;p32"/>
          <p:cNvPicPr preferRelativeResize="0"/>
          <p:nvPr/>
        </p:nvPicPr>
        <p:blipFill>
          <a:blip r:embed="rId3">
            <a:alphaModFix/>
          </a:blip>
          <a:stretch>
            <a:fillRect/>
          </a:stretch>
        </p:blipFill>
        <p:spPr>
          <a:xfrm>
            <a:off x="4727725" y="152400"/>
            <a:ext cx="4276902" cy="475575"/>
          </a:xfrm>
          <a:prstGeom prst="rect">
            <a:avLst/>
          </a:prstGeom>
          <a:noFill/>
          <a:ln>
            <a:noFill/>
          </a:ln>
        </p:spPr>
      </p:pic>
      <p:sp>
        <p:nvSpPr>
          <p:cNvPr id="2" name="Google Shape;179;p8">
            <a:extLst>
              <a:ext uri="{FF2B5EF4-FFF2-40B4-BE49-F238E27FC236}">
                <a16:creationId xmlns:a16="http://schemas.microsoft.com/office/drawing/2014/main" id="{E030DA1D-05D6-B8A0-A8B9-3052A2D33848}"/>
              </a:ext>
            </a:extLst>
          </p:cNvPr>
          <p:cNvSpPr txBox="1">
            <a:spLocks noGrp="1"/>
          </p:cNvSpPr>
          <p:nvPr>
            <p:ph type="body" idx="1"/>
          </p:nvPr>
        </p:nvSpPr>
        <p:spPr>
          <a:xfrm>
            <a:off x="311658" y="460514"/>
            <a:ext cx="8692969" cy="3861540"/>
          </a:xfrm>
          <a:prstGeom prst="rect">
            <a:avLst/>
          </a:prstGeom>
          <a:noFill/>
          <a:ln>
            <a:noFill/>
          </a:ln>
        </p:spPr>
        <p:txBody>
          <a:bodyPr spcFirstLastPara="1" wrap="square" lIns="68575" tIns="34275" rIns="68575" bIns="34275" anchor="t" anchorCtr="0">
            <a:normAutofit fontScale="70000" lnSpcReduction="20000"/>
          </a:bodyPr>
          <a:lstStyle/>
          <a:p>
            <a:pPr marL="177800" lvl="0" indent="-171450" algn="l" rtl="0">
              <a:lnSpc>
                <a:spcPct val="90000"/>
              </a:lnSpc>
              <a:spcBef>
                <a:spcPts val="0"/>
              </a:spcBef>
              <a:spcAft>
                <a:spcPts val="0"/>
              </a:spcAft>
              <a:buClr>
                <a:schemeClr val="dk1"/>
              </a:buClr>
              <a:buSzPct val="108108"/>
              <a:buChar char="•"/>
            </a:pPr>
            <a:endParaRPr lang="en-US" dirty="0">
              <a:latin typeface="Times New Roman"/>
              <a:ea typeface="Times New Roman"/>
              <a:cs typeface="Times New Roman"/>
              <a:sym typeface="Times New Roman"/>
            </a:endParaRPr>
          </a:p>
          <a:p>
            <a:pPr marL="6350" lvl="0" indent="0" algn="just" rtl="0">
              <a:lnSpc>
                <a:spcPct val="90000"/>
              </a:lnSpc>
              <a:spcBef>
                <a:spcPts val="0"/>
              </a:spcBef>
              <a:spcAft>
                <a:spcPts val="0"/>
              </a:spcAft>
              <a:buClr>
                <a:schemeClr val="dk1"/>
              </a:buClr>
              <a:buSzPct val="108108"/>
              <a:buNone/>
            </a:pPr>
            <a:r>
              <a:rPr lang="en-US" sz="3800" b="1" u="sng" dirty="0">
                <a:latin typeface="Times New Roman"/>
                <a:ea typeface="Times New Roman"/>
                <a:cs typeface="Times New Roman"/>
                <a:sym typeface="Times New Roman"/>
              </a:rPr>
              <a:t>Data analysis:</a:t>
            </a:r>
          </a:p>
          <a:p>
            <a:pPr marL="6350" lvl="0" indent="0" algn="just" rtl="0">
              <a:lnSpc>
                <a:spcPct val="90000"/>
              </a:lnSpc>
              <a:spcBef>
                <a:spcPts val="0"/>
              </a:spcBef>
              <a:spcAft>
                <a:spcPts val="0"/>
              </a:spcAft>
              <a:buClr>
                <a:schemeClr val="dk1"/>
              </a:buClr>
              <a:buSzPct val="108108"/>
              <a:buNone/>
            </a:pPr>
            <a:endParaRPr lang="en-US" sz="2800" b="1" dirty="0">
              <a:latin typeface="Times New Roman"/>
              <a:ea typeface="Times New Roman"/>
              <a:cs typeface="Times New Roman"/>
              <a:sym typeface="Times New Roman"/>
            </a:endParaRPr>
          </a:p>
          <a:p>
            <a:pPr marL="6350" lvl="0" indent="0" algn="just" rtl="0">
              <a:lnSpc>
                <a:spcPct val="90000"/>
              </a:lnSpc>
              <a:spcBef>
                <a:spcPts val="0"/>
              </a:spcBef>
              <a:spcAft>
                <a:spcPts val="0"/>
              </a:spcAft>
              <a:buClr>
                <a:schemeClr val="dk1"/>
              </a:buClr>
              <a:buSzPct val="108108"/>
              <a:buNone/>
            </a:pPr>
            <a:r>
              <a:rPr lang="en-US" sz="2800" b="1" dirty="0">
                <a:latin typeface="Times New Roman"/>
                <a:ea typeface="Times New Roman"/>
                <a:cs typeface="Times New Roman"/>
                <a:sym typeface="Times New Roman"/>
              </a:rPr>
              <a:t>Histograms and Density Plots</a:t>
            </a:r>
            <a:r>
              <a:rPr lang="en-US" sz="2800" dirty="0">
                <a:latin typeface="Times New Roman"/>
                <a:ea typeface="Times New Roman"/>
                <a:cs typeface="Times New Roman"/>
                <a:sym typeface="Times New Roman"/>
              </a:rPr>
              <a:t>: Visualize the distributions of numerical variables (e.g., Total Doses Administered, First Dose Administered, etc.) using histograms or density plots. This will give you insights into the spread and central tendencies of the data.</a:t>
            </a:r>
          </a:p>
          <a:p>
            <a:pPr marL="6350" lvl="0" indent="0" algn="just" rtl="0">
              <a:lnSpc>
                <a:spcPct val="90000"/>
              </a:lnSpc>
              <a:spcBef>
                <a:spcPts val="0"/>
              </a:spcBef>
              <a:spcAft>
                <a:spcPts val="0"/>
              </a:spcAft>
              <a:buClr>
                <a:schemeClr val="dk1"/>
              </a:buClr>
              <a:buSzPct val="108108"/>
              <a:buNone/>
            </a:pPr>
            <a:endParaRPr lang="en-US" sz="2800" dirty="0">
              <a:latin typeface="Times New Roman"/>
              <a:ea typeface="Times New Roman"/>
              <a:cs typeface="Times New Roman"/>
              <a:sym typeface="Times New Roman"/>
            </a:endParaRPr>
          </a:p>
          <a:p>
            <a:pPr marL="6350" lvl="0" indent="0" algn="just" rtl="0">
              <a:lnSpc>
                <a:spcPct val="90000"/>
              </a:lnSpc>
              <a:spcBef>
                <a:spcPts val="0"/>
              </a:spcBef>
              <a:spcAft>
                <a:spcPts val="0"/>
              </a:spcAft>
              <a:buClr>
                <a:schemeClr val="dk1"/>
              </a:buClr>
              <a:buSzPct val="108108"/>
              <a:buNone/>
            </a:pPr>
            <a:r>
              <a:rPr lang="en-US" sz="2800" b="1" dirty="0">
                <a:latin typeface="Times New Roman"/>
                <a:ea typeface="Times New Roman"/>
                <a:cs typeface="Times New Roman"/>
                <a:sym typeface="Times New Roman"/>
              </a:rPr>
              <a:t>Box Plots </a:t>
            </a:r>
            <a:r>
              <a:rPr lang="en-US" sz="2800" dirty="0">
                <a:latin typeface="Times New Roman"/>
                <a:ea typeface="Times New Roman"/>
                <a:cs typeface="Times New Roman"/>
                <a:sym typeface="Times New Roman"/>
              </a:rPr>
              <a:t>Use box plots to visualize the distribution of numerical variables across different categories (e.g., vaccine types) to identify any variations or outliers.</a:t>
            </a:r>
          </a:p>
          <a:p>
            <a:pPr marL="6350" lvl="0" indent="0" algn="just" rtl="0">
              <a:lnSpc>
                <a:spcPct val="90000"/>
              </a:lnSpc>
              <a:spcBef>
                <a:spcPts val="0"/>
              </a:spcBef>
              <a:spcAft>
                <a:spcPts val="0"/>
              </a:spcAft>
              <a:buClr>
                <a:schemeClr val="dk1"/>
              </a:buClr>
              <a:buSzPct val="108108"/>
              <a:buNone/>
            </a:pPr>
            <a:endParaRPr lang="en-US" sz="2800" dirty="0">
              <a:latin typeface="Times New Roman"/>
              <a:ea typeface="Times New Roman"/>
              <a:cs typeface="Times New Roman"/>
              <a:sym typeface="Times New Roman"/>
            </a:endParaRPr>
          </a:p>
          <a:p>
            <a:pPr marL="6350" lvl="0" indent="0" algn="just" rtl="0">
              <a:lnSpc>
                <a:spcPct val="90000"/>
              </a:lnSpc>
              <a:spcBef>
                <a:spcPts val="0"/>
              </a:spcBef>
              <a:spcAft>
                <a:spcPts val="0"/>
              </a:spcAft>
              <a:buClr>
                <a:schemeClr val="dk1"/>
              </a:buClr>
              <a:buSzPct val="108108"/>
              <a:buNone/>
            </a:pPr>
            <a:r>
              <a:rPr lang="en-US" sz="2800" b="1" dirty="0">
                <a:latin typeface="Times New Roman"/>
                <a:ea typeface="Times New Roman"/>
                <a:cs typeface="Times New Roman"/>
                <a:sym typeface="Times New Roman"/>
              </a:rPr>
              <a:t>Bar Plots: </a:t>
            </a:r>
            <a:r>
              <a:rPr lang="en-US" sz="2800" dirty="0">
                <a:latin typeface="Times New Roman"/>
                <a:ea typeface="Times New Roman"/>
                <a:cs typeface="Times New Roman"/>
                <a:sym typeface="Times New Roman"/>
              </a:rPr>
              <a:t>For categorical variables (e.g., State), create bar plots to visualize the frequency distribution of each category.</a:t>
            </a:r>
          </a:p>
          <a:p>
            <a:pPr marL="6350" lvl="0" indent="0" algn="just" rtl="0">
              <a:lnSpc>
                <a:spcPct val="90000"/>
              </a:lnSpc>
              <a:spcBef>
                <a:spcPts val="0"/>
              </a:spcBef>
              <a:spcAft>
                <a:spcPts val="0"/>
              </a:spcAft>
              <a:buClr>
                <a:schemeClr val="dk1"/>
              </a:buClr>
              <a:buSzPct val="108108"/>
              <a:buNone/>
            </a:pPr>
            <a:endParaRPr lang="en-US" sz="2800" dirty="0">
              <a:latin typeface="Times New Roman"/>
              <a:ea typeface="Times New Roman"/>
              <a:cs typeface="Times New Roman"/>
              <a:sym typeface="Times New Roman"/>
            </a:endParaRPr>
          </a:p>
          <a:p>
            <a:pPr marL="6350" lvl="0" indent="0" algn="just" rtl="0">
              <a:lnSpc>
                <a:spcPct val="90000"/>
              </a:lnSpc>
              <a:spcBef>
                <a:spcPts val="0"/>
              </a:spcBef>
              <a:spcAft>
                <a:spcPts val="0"/>
              </a:spcAft>
              <a:buClr>
                <a:schemeClr val="dk1"/>
              </a:buClr>
              <a:buSzPct val="108108"/>
              <a:buNone/>
            </a:pPr>
            <a:r>
              <a:rPr lang="en-US" sz="2800" b="1" dirty="0">
                <a:latin typeface="Times New Roman"/>
                <a:ea typeface="Times New Roman"/>
                <a:cs typeface="Times New Roman"/>
                <a:sym typeface="Times New Roman"/>
              </a:rPr>
              <a:t>Descriptive Statistics</a:t>
            </a:r>
            <a:r>
              <a:rPr lang="en-US" sz="2800" dirty="0">
                <a:latin typeface="Times New Roman"/>
                <a:ea typeface="Times New Roman"/>
                <a:cs typeface="Times New Roman"/>
                <a:sym typeface="Times New Roman"/>
              </a:rPr>
              <a:t>: Calculate summary statistics such as mean, median, mode, standard deviation, and quartiles for numerical variables to describe their central tendency and variability.</a:t>
            </a:r>
          </a:p>
          <a:p>
            <a:pPr marL="6350" lvl="0" indent="0" algn="l" rtl="0">
              <a:lnSpc>
                <a:spcPct val="90000"/>
              </a:lnSpc>
              <a:spcBef>
                <a:spcPts val="0"/>
              </a:spcBef>
              <a:spcAft>
                <a:spcPts val="0"/>
              </a:spcAft>
              <a:buClr>
                <a:schemeClr val="dk1"/>
              </a:buClr>
              <a:buSzPct val="108108"/>
              <a:buNone/>
            </a:pPr>
            <a:endParaRPr lang="en-US" sz="28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543804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204" name="Google Shape;204;p3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205" name="Google Shape;205;p32"/>
          <p:cNvPicPr preferRelativeResize="0"/>
          <p:nvPr/>
        </p:nvPicPr>
        <p:blipFill>
          <a:blip r:embed="rId3">
            <a:alphaModFix/>
          </a:blip>
          <a:stretch>
            <a:fillRect/>
          </a:stretch>
        </p:blipFill>
        <p:spPr>
          <a:xfrm>
            <a:off x="4727725" y="152400"/>
            <a:ext cx="4276902" cy="475575"/>
          </a:xfrm>
          <a:prstGeom prst="rect">
            <a:avLst/>
          </a:prstGeom>
          <a:noFill/>
          <a:ln>
            <a:noFill/>
          </a:ln>
        </p:spPr>
      </p:pic>
      <p:sp>
        <p:nvSpPr>
          <p:cNvPr id="2" name="Google Shape;179;p8">
            <a:extLst>
              <a:ext uri="{FF2B5EF4-FFF2-40B4-BE49-F238E27FC236}">
                <a16:creationId xmlns:a16="http://schemas.microsoft.com/office/drawing/2014/main" id="{E030DA1D-05D6-B8A0-A8B9-3052A2D33848}"/>
              </a:ext>
            </a:extLst>
          </p:cNvPr>
          <p:cNvSpPr txBox="1">
            <a:spLocks noGrp="1"/>
          </p:cNvSpPr>
          <p:nvPr>
            <p:ph type="body" idx="1"/>
          </p:nvPr>
        </p:nvSpPr>
        <p:spPr>
          <a:xfrm>
            <a:off x="311658" y="460514"/>
            <a:ext cx="8692969" cy="3861540"/>
          </a:xfrm>
          <a:prstGeom prst="rect">
            <a:avLst/>
          </a:prstGeom>
          <a:noFill/>
          <a:ln>
            <a:noFill/>
          </a:ln>
        </p:spPr>
        <p:txBody>
          <a:bodyPr spcFirstLastPara="1" wrap="square" lIns="68575" tIns="34275" rIns="68575" bIns="34275" anchor="t" anchorCtr="0">
            <a:normAutofit fontScale="62500" lnSpcReduction="20000"/>
          </a:bodyPr>
          <a:lstStyle/>
          <a:p>
            <a:pPr marL="177800" lvl="0" indent="-171450" algn="l" rtl="0">
              <a:lnSpc>
                <a:spcPct val="90000"/>
              </a:lnSpc>
              <a:spcBef>
                <a:spcPts val="0"/>
              </a:spcBef>
              <a:spcAft>
                <a:spcPts val="0"/>
              </a:spcAft>
              <a:buClr>
                <a:schemeClr val="dk1"/>
              </a:buClr>
              <a:buSzPct val="108108"/>
              <a:buChar char="•"/>
            </a:pPr>
            <a:endParaRPr lang="en-US" u="sng" dirty="0">
              <a:latin typeface="Times New Roman"/>
              <a:ea typeface="Times New Roman"/>
              <a:cs typeface="Times New Roman"/>
              <a:sym typeface="Times New Roman"/>
            </a:endParaRPr>
          </a:p>
          <a:p>
            <a:pPr marL="6350" lvl="0" indent="0" algn="l" rtl="0">
              <a:lnSpc>
                <a:spcPct val="90000"/>
              </a:lnSpc>
              <a:spcBef>
                <a:spcPts val="0"/>
              </a:spcBef>
              <a:spcAft>
                <a:spcPts val="0"/>
              </a:spcAft>
              <a:buClr>
                <a:schemeClr val="dk1"/>
              </a:buClr>
              <a:buSzPct val="108108"/>
              <a:buNone/>
            </a:pPr>
            <a:r>
              <a:rPr lang="en-US" sz="3800" b="1" u="sng" dirty="0">
                <a:latin typeface="Times New Roman"/>
                <a:ea typeface="Times New Roman"/>
                <a:cs typeface="Times New Roman"/>
                <a:sym typeface="Times New Roman"/>
              </a:rPr>
              <a:t>Data analysis:</a:t>
            </a:r>
          </a:p>
          <a:p>
            <a:pPr marL="6350" lvl="0" indent="0" algn="l" rtl="0">
              <a:lnSpc>
                <a:spcPct val="90000"/>
              </a:lnSpc>
              <a:spcBef>
                <a:spcPts val="0"/>
              </a:spcBef>
              <a:spcAft>
                <a:spcPts val="0"/>
              </a:spcAft>
              <a:buClr>
                <a:schemeClr val="dk1"/>
              </a:buClr>
              <a:buSzPct val="108108"/>
              <a:buNone/>
            </a:pPr>
            <a:endParaRPr lang="en-US" sz="2800" b="1" dirty="0">
              <a:latin typeface="Times New Roman"/>
              <a:ea typeface="Times New Roman"/>
              <a:cs typeface="Times New Roman"/>
              <a:sym typeface="Times New Roman"/>
            </a:endParaRPr>
          </a:p>
          <a:p>
            <a:pPr marL="6350" indent="0" algn="just">
              <a:spcBef>
                <a:spcPts val="0"/>
              </a:spcBef>
              <a:buSzPct val="108108"/>
              <a:buNone/>
            </a:pPr>
            <a:r>
              <a:rPr lang="en-US" sz="2800" b="1" dirty="0">
                <a:latin typeface="Times New Roman"/>
                <a:ea typeface="Times New Roman"/>
                <a:cs typeface="Times New Roman"/>
                <a:sym typeface="Times New Roman"/>
              </a:rPr>
              <a:t>Correlation Analysis: </a:t>
            </a:r>
            <a:r>
              <a:rPr lang="en-US" sz="2800" dirty="0">
                <a:latin typeface="Times New Roman"/>
                <a:ea typeface="Times New Roman"/>
                <a:cs typeface="Times New Roman"/>
                <a:sym typeface="Times New Roman"/>
              </a:rPr>
              <a:t>Compute correlation coefficients (e.g., heatmaps ) between numerical variables to identify any linear relationships. This can help you understand how different attributes are related to each other.</a:t>
            </a:r>
          </a:p>
          <a:p>
            <a:pPr marL="6350" lvl="0" indent="0" algn="just" rtl="0">
              <a:lnSpc>
                <a:spcPct val="90000"/>
              </a:lnSpc>
              <a:spcBef>
                <a:spcPts val="0"/>
              </a:spcBef>
              <a:spcAft>
                <a:spcPts val="0"/>
              </a:spcAft>
              <a:buClr>
                <a:schemeClr val="dk1"/>
              </a:buClr>
              <a:buSzPct val="108108"/>
              <a:buNone/>
            </a:pPr>
            <a:endParaRPr lang="en-US" sz="2800" b="1" dirty="0">
              <a:latin typeface="Times New Roman"/>
              <a:ea typeface="Times New Roman"/>
              <a:cs typeface="Times New Roman"/>
              <a:sym typeface="Times New Roman"/>
            </a:endParaRPr>
          </a:p>
          <a:p>
            <a:pPr marL="6350" lvl="0" indent="0" algn="just" rtl="0">
              <a:lnSpc>
                <a:spcPct val="90000"/>
              </a:lnSpc>
              <a:spcBef>
                <a:spcPts val="0"/>
              </a:spcBef>
              <a:spcAft>
                <a:spcPts val="0"/>
              </a:spcAft>
              <a:buClr>
                <a:schemeClr val="dk1"/>
              </a:buClr>
              <a:buSzPct val="108108"/>
              <a:buNone/>
            </a:pPr>
            <a:r>
              <a:rPr lang="en-US" sz="2800" b="1" dirty="0">
                <a:latin typeface="Times New Roman"/>
                <a:ea typeface="Times New Roman"/>
                <a:cs typeface="Times New Roman"/>
                <a:sym typeface="Times New Roman"/>
              </a:rPr>
              <a:t>Hypothesis Testing: </a:t>
            </a:r>
            <a:r>
              <a:rPr lang="en-US" sz="2800" dirty="0">
                <a:latin typeface="Times New Roman"/>
                <a:ea typeface="Times New Roman"/>
                <a:cs typeface="Times New Roman"/>
                <a:sym typeface="Times New Roman"/>
              </a:rPr>
              <a:t>Conduct hypothesis tests to compare numerical variables across different categories (e.g., vaccine types, age groups) and determine if there are statistically significant differences.</a:t>
            </a:r>
          </a:p>
          <a:p>
            <a:pPr marL="6350" lvl="0" indent="0" algn="just" rtl="0">
              <a:lnSpc>
                <a:spcPct val="90000"/>
              </a:lnSpc>
              <a:spcBef>
                <a:spcPts val="0"/>
              </a:spcBef>
              <a:spcAft>
                <a:spcPts val="0"/>
              </a:spcAft>
              <a:buClr>
                <a:schemeClr val="dk1"/>
              </a:buClr>
              <a:buSzPct val="108108"/>
              <a:buNone/>
            </a:pPr>
            <a:endParaRPr lang="en-US" sz="2800" dirty="0">
              <a:latin typeface="Times New Roman"/>
              <a:ea typeface="Times New Roman"/>
              <a:cs typeface="Times New Roman"/>
              <a:sym typeface="Times New Roman"/>
            </a:endParaRPr>
          </a:p>
          <a:p>
            <a:pPr marL="6350" indent="0" algn="just">
              <a:spcBef>
                <a:spcPts val="0"/>
              </a:spcBef>
              <a:buSzPct val="108108"/>
              <a:buNone/>
            </a:pPr>
            <a:r>
              <a:rPr lang="en-US" sz="2800" b="1" dirty="0">
                <a:latin typeface="Times New Roman"/>
                <a:ea typeface="Times New Roman"/>
                <a:cs typeface="Times New Roman"/>
                <a:sym typeface="Times New Roman"/>
              </a:rPr>
              <a:t>Visualization and Interpretation:</a:t>
            </a:r>
            <a:endParaRPr lang="en-US" sz="2800" dirty="0">
              <a:latin typeface="Times New Roman"/>
              <a:ea typeface="Times New Roman"/>
              <a:cs typeface="Times New Roman"/>
              <a:sym typeface="Times New Roman"/>
            </a:endParaRPr>
          </a:p>
          <a:p>
            <a:pPr marL="463550" indent="-457200" algn="just">
              <a:spcBef>
                <a:spcPts val="0"/>
              </a:spcBef>
              <a:buSzPct val="108108"/>
            </a:pPr>
            <a:r>
              <a:rPr lang="en-US" sz="2800" dirty="0">
                <a:latin typeface="Times New Roman"/>
                <a:ea typeface="Times New Roman"/>
                <a:cs typeface="Times New Roman"/>
                <a:sym typeface="Times New Roman"/>
              </a:rPr>
              <a:t>Visualize the results of your data analysis using appropriate plots and charts (e.g., scatter plots, heatmaps, correlation matrices) to communicate your findings effectively.</a:t>
            </a:r>
          </a:p>
          <a:p>
            <a:pPr marL="463550" indent="-457200" algn="just">
              <a:spcBef>
                <a:spcPts val="0"/>
              </a:spcBef>
              <a:buSzPct val="108108"/>
            </a:pPr>
            <a:r>
              <a:rPr lang="en-US" sz="2800" dirty="0">
                <a:latin typeface="Times New Roman"/>
                <a:ea typeface="Times New Roman"/>
                <a:cs typeface="Times New Roman"/>
                <a:sym typeface="Times New Roman"/>
              </a:rPr>
              <a:t>Interpret the results of your analysis to draw insights and make data-driven decisions. For example, you might identify demographic factors that are associated with higher vaccination rates or vaccine preferences in different r</a:t>
            </a:r>
            <a:r>
              <a:rPr lang="en-US" sz="3000" dirty="0">
                <a:latin typeface="Times New Roman"/>
                <a:ea typeface="Times New Roman"/>
                <a:cs typeface="Times New Roman"/>
                <a:sym typeface="Times New Roman"/>
              </a:rPr>
              <a:t>egions.</a:t>
            </a:r>
            <a:endParaRPr lang="en-US" sz="2800" dirty="0">
              <a:latin typeface="Times New Roman"/>
              <a:ea typeface="Times New Roman"/>
              <a:cs typeface="Times New Roman"/>
              <a:sym typeface="Times New Roman"/>
            </a:endParaRPr>
          </a:p>
          <a:p>
            <a:pPr marL="6350" lvl="0" indent="0" algn="l" rtl="0">
              <a:lnSpc>
                <a:spcPct val="90000"/>
              </a:lnSpc>
              <a:spcBef>
                <a:spcPts val="0"/>
              </a:spcBef>
              <a:spcAft>
                <a:spcPts val="0"/>
              </a:spcAft>
              <a:buClr>
                <a:schemeClr val="dk1"/>
              </a:buClr>
              <a:buSzPct val="108108"/>
              <a:buNone/>
            </a:pPr>
            <a:endParaRPr lang="en-US" sz="28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240096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202" name="Google Shape;202;p32"/>
          <p:cNvSpPr txBox="1">
            <a:spLocks noGrp="1"/>
          </p:cNvSpPr>
          <p:nvPr>
            <p:ph type="title"/>
          </p:nvPr>
        </p:nvSpPr>
        <p:spPr>
          <a:xfrm>
            <a:off x="311658" y="130874"/>
            <a:ext cx="7886700" cy="9942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dirty="0"/>
              <a:t>Implement Framework</a:t>
            </a:r>
            <a:endParaRPr b="1" dirty="0"/>
          </a:p>
        </p:txBody>
      </p:sp>
      <p:sp>
        <p:nvSpPr>
          <p:cNvPr id="204" name="Google Shape;204;p3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205" name="Google Shape;205;p32"/>
          <p:cNvPicPr preferRelativeResize="0"/>
          <p:nvPr/>
        </p:nvPicPr>
        <p:blipFill>
          <a:blip r:embed="rId3">
            <a:alphaModFix/>
          </a:blip>
          <a:stretch>
            <a:fillRect/>
          </a:stretch>
        </p:blipFill>
        <p:spPr>
          <a:xfrm>
            <a:off x="4727725" y="152400"/>
            <a:ext cx="4276902" cy="475575"/>
          </a:xfrm>
          <a:prstGeom prst="rect">
            <a:avLst/>
          </a:prstGeom>
          <a:noFill/>
          <a:ln>
            <a:noFill/>
          </a:ln>
        </p:spPr>
      </p:pic>
      <p:sp>
        <p:nvSpPr>
          <p:cNvPr id="2" name="Google Shape;179;p8">
            <a:extLst>
              <a:ext uri="{FF2B5EF4-FFF2-40B4-BE49-F238E27FC236}">
                <a16:creationId xmlns:a16="http://schemas.microsoft.com/office/drawing/2014/main" id="{E030DA1D-05D6-B8A0-A8B9-3052A2D33848}"/>
              </a:ext>
            </a:extLst>
          </p:cNvPr>
          <p:cNvSpPr txBox="1">
            <a:spLocks noGrp="1"/>
          </p:cNvSpPr>
          <p:nvPr>
            <p:ph type="body" idx="1"/>
          </p:nvPr>
        </p:nvSpPr>
        <p:spPr>
          <a:xfrm>
            <a:off x="628650" y="1126347"/>
            <a:ext cx="7886700" cy="2786062"/>
          </a:xfrm>
          <a:prstGeom prst="rect">
            <a:avLst/>
          </a:prstGeom>
          <a:noFill/>
          <a:ln>
            <a:noFill/>
          </a:ln>
        </p:spPr>
        <p:txBody>
          <a:bodyPr spcFirstLastPara="1" wrap="square" lIns="68575" tIns="34275" rIns="68575" bIns="34275" anchor="t" anchorCtr="0">
            <a:normAutofit/>
          </a:bodyPr>
          <a:lstStyle/>
          <a:p>
            <a:pPr marL="6350" lvl="0" indent="0" algn="l" rtl="0">
              <a:lnSpc>
                <a:spcPct val="90000"/>
              </a:lnSpc>
              <a:spcBef>
                <a:spcPts val="0"/>
              </a:spcBef>
              <a:spcAft>
                <a:spcPts val="0"/>
              </a:spcAft>
              <a:buClr>
                <a:schemeClr val="dk1"/>
              </a:buClr>
              <a:buSzPct val="108108"/>
              <a:buNone/>
            </a:pPr>
            <a:r>
              <a:rPr lang="en-US" b="1" dirty="0">
                <a:latin typeface="Times New Roman"/>
                <a:ea typeface="Times New Roman"/>
                <a:cs typeface="Times New Roman"/>
                <a:sym typeface="Times New Roman"/>
              </a:rPr>
              <a:t> </a:t>
            </a:r>
            <a:r>
              <a:rPr lang="en-US" b="1" u="sng" dirty="0">
                <a:latin typeface="Times New Roman"/>
                <a:ea typeface="Times New Roman"/>
                <a:cs typeface="Times New Roman"/>
                <a:sym typeface="Times New Roman"/>
              </a:rPr>
              <a:t>Machine Learning :</a:t>
            </a:r>
          </a:p>
          <a:p>
            <a:pPr marL="6350" lvl="0" indent="0" algn="l" rtl="0">
              <a:lnSpc>
                <a:spcPct val="90000"/>
              </a:lnSpc>
              <a:spcBef>
                <a:spcPts val="0"/>
              </a:spcBef>
              <a:spcAft>
                <a:spcPts val="0"/>
              </a:spcAft>
              <a:buClr>
                <a:schemeClr val="dk1"/>
              </a:buClr>
              <a:buSzPct val="108108"/>
              <a:buNone/>
            </a:pPr>
            <a:endParaRPr lang="en-US" b="1" dirty="0">
              <a:latin typeface="Times New Roman"/>
              <a:ea typeface="Times New Roman"/>
              <a:cs typeface="Times New Roman"/>
              <a:sym typeface="Times New Roman"/>
            </a:endParaRPr>
          </a:p>
          <a:p>
            <a:pPr marL="177800" lvl="0" indent="-171450" algn="just" rtl="0">
              <a:lnSpc>
                <a:spcPct val="90000"/>
              </a:lnSpc>
              <a:spcBef>
                <a:spcPts val="0"/>
              </a:spcBef>
              <a:spcAft>
                <a:spcPts val="0"/>
              </a:spcAft>
              <a:buClr>
                <a:schemeClr val="dk1"/>
              </a:buClr>
              <a:buSzPct val="108108"/>
              <a:buChar char="•"/>
            </a:pPr>
            <a:r>
              <a:rPr lang="en-US" dirty="0">
                <a:latin typeface="Times New Roman"/>
                <a:ea typeface="Times New Roman"/>
                <a:cs typeface="Times New Roman"/>
                <a:sym typeface="Times New Roman"/>
              </a:rPr>
              <a:t> </a:t>
            </a:r>
            <a:r>
              <a:rPr lang="en-US" b="1" dirty="0">
                <a:latin typeface="Times New Roman"/>
                <a:ea typeface="Times New Roman"/>
                <a:cs typeface="Times New Roman"/>
                <a:sym typeface="Times New Roman"/>
              </a:rPr>
              <a:t>Target Variable Definition/Classification: </a:t>
            </a:r>
            <a:r>
              <a:rPr lang="en-US" dirty="0">
                <a:latin typeface="Times New Roman"/>
                <a:ea typeface="Times New Roman"/>
                <a:cs typeface="Times New Roman"/>
                <a:sym typeface="Times New Roman"/>
              </a:rPr>
              <a:t>Define your target variable based on the objective of your analysis. For example, it could be predicting the total number of vaccine doses administered in the future or classifying regions based on vaccination coverage levels..</a:t>
            </a:r>
          </a:p>
        </p:txBody>
      </p:sp>
    </p:spTree>
    <p:extLst>
      <p:ext uri="{BB962C8B-B14F-4D97-AF65-F5344CB8AC3E}">
        <p14:creationId xmlns:p14="http://schemas.microsoft.com/office/powerpoint/2010/main" val="773990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212" name="Google Shape;212;p3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ctr" rtl="0">
              <a:spcBef>
                <a:spcPts val="0"/>
              </a:spcBef>
              <a:spcAft>
                <a:spcPts val="0"/>
              </a:spcAft>
              <a:buClr>
                <a:schemeClr val="dk1"/>
              </a:buClr>
              <a:buSzPts val="3300"/>
              <a:buFont typeface="Calibri"/>
              <a:buNone/>
            </a:pPr>
            <a:r>
              <a:rPr lang="en" b="1"/>
              <a:t>MOOC Course Details</a:t>
            </a:r>
            <a:endParaRPr b="1"/>
          </a:p>
        </p:txBody>
      </p:sp>
      <p:sp>
        <p:nvSpPr>
          <p:cNvPr id="213" name="Google Shape;213;p3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214" name="Google Shape;214;p33"/>
          <p:cNvPicPr preferRelativeResize="0"/>
          <p:nvPr/>
        </p:nvPicPr>
        <p:blipFill>
          <a:blip r:embed="rId3">
            <a:alphaModFix/>
          </a:blip>
          <a:stretch>
            <a:fillRect/>
          </a:stretch>
        </p:blipFill>
        <p:spPr>
          <a:xfrm>
            <a:off x="4943707" y="102338"/>
            <a:ext cx="4112958" cy="458446"/>
          </a:xfrm>
          <a:prstGeom prst="rect">
            <a:avLst/>
          </a:prstGeom>
          <a:noFill/>
          <a:ln>
            <a:noFill/>
          </a:ln>
        </p:spPr>
      </p:pic>
      <p:graphicFrame>
        <p:nvGraphicFramePr>
          <p:cNvPr id="215" name="Google Shape;215;p33"/>
          <p:cNvGraphicFramePr/>
          <p:nvPr>
            <p:extLst>
              <p:ext uri="{D42A27DB-BD31-4B8C-83A1-F6EECF244321}">
                <p14:modId xmlns:p14="http://schemas.microsoft.com/office/powerpoint/2010/main" val="1086657710"/>
              </p:ext>
            </p:extLst>
          </p:nvPr>
        </p:nvGraphicFramePr>
        <p:xfrm>
          <a:off x="780215" y="920332"/>
          <a:ext cx="7735135" cy="3364014"/>
        </p:xfrm>
        <a:graphic>
          <a:graphicData uri="http://schemas.openxmlformats.org/drawingml/2006/table">
            <a:tbl>
              <a:tblPr firstRow="1" bandRow="1">
                <a:noFill/>
                <a:tableStyleId>{28746181-1B05-4F55-AE1F-AC7342019A26}</a:tableStyleId>
              </a:tblPr>
              <a:tblGrid>
                <a:gridCol w="563567">
                  <a:extLst>
                    <a:ext uri="{9D8B030D-6E8A-4147-A177-3AD203B41FA5}">
                      <a16:colId xmlns:a16="http://schemas.microsoft.com/office/drawing/2014/main" val="20000"/>
                    </a:ext>
                  </a:extLst>
                </a:gridCol>
                <a:gridCol w="1486291">
                  <a:extLst>
                    <a:ext uri="{9D8B030D-6E8A-4147-A177-3AD203B41FA5}">
                      <a16:colId xmlns:a16="http://schemas.microsoft.com/office/drawing/2014/main" val="20001"/>
                    </a:ext>
                  </a:extLst>
                </a:gridCol>
                <a:gridCol w="1199832">
                  <a:extLst>
                    <a:ext uri="{9D8B030D-6E8A-4147-A177-3AD203B41FA5}">
                      <a16:colId xmlns:a16="http://schemas.microsoft.com/office/drawing/2014/main" val="20003"/>
                    </a:ext>
                  </a:extLst>
                </a:gridCol>
                <a:gridCol w="1445324">
                  <a:extLst>
                    <a:ext uri="{9D8B030D-6E8A-4147-A177-3AD203B41FA5}">
                      <a16:colId xmlns:a16="http://schemas.microsoft.com/office/drawing/2014/main" val="20004"/>
                    </a:ext>
                  </a:extLst>
                </a:gridCol>
                <a:gridCol w="1637483">
                  <a:extLst>
                    <a:ext uri="{9D8B030D-6E8A-4147-A177-3AD203B41FA5}">
                      <a16:colId xmlns:a16="http://schemas.microsoft.com/office/drawing/2014/main" val="20005"/>
                    </a:ext>
                  </a:extLst>
                </a:gridCol>
                <a:gridCol w="1402638">
                  <a:extLst>
                    <a:ext uri="{9D8B030D-6E8A-4147-A177-3AD203B41FA5}">
                      <a16:colId xmlns:a16="http://schemas.microsoft.com/office/drawing/2014/main" val="20006"/>
                    </a:ext>
                  </a:extLst>
                </a:gridCol>
              </a:tblGrid>
              <a:tr h="302901">
                <a:tc gridSpan="6">
                  <a:txBody>
                    <a:bodyPr/>
                    <a:lstStyle/>
                    <a:p>
                      <a:pPr marL="0" lvl="0" indent="0" algn="ctr" rtl="0">
                        <a:spcBef>
                          <a:spcPts val="0"/>
                        </a:spcBef>
                        <a:spcAft>
                          <a:spcPts val="0"/>
                        </a:spcAft>
                        <a:buNone/>
                      </a:pPr>
                      <a:r>
                        <a:rPr lang="en" sz="1800" b="1" dirty="0">
                          <a:solidFill>
                            <a:srgbClr val="FFFFFF"/>
                          </a:solidFill>
                          <a:latin typeface="Calibri"/>
                          <a:ea typeface="Calibri"/>
                          <a:cs typeface="Calibri"/>
                          <a:sym typeface="Calibri"/>
                        </a:rPr>
                        <a:t>Team No. : EDA-B1</a:t>
                      </a:r>
                      <a:endParaRPr sz="1800" b="1" dirty="0">
                        <a:solidFill>
                          <a:srgbClr val="FFFFFF"/>
                        </a:solidFill>
                        <a:latin typeface="Calibri"/>
                        <a:ea typeface="Calibri"/>
                        <a:cs typeface="Calibri"/>
                        <a:sym typeface="Calibri"/>
                      </a:endParaRPr>
                    </a:p>
                  </a:txBody>
                  <a:tcPr marL="68600" marR="68600" marT="34300" marB="34300" anchor="ctr">
                    <a:solidFill>
                      <a:srgbClr val="C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02901">
                <a:tc gridSpan="6">
                  <a:txBody>
                    <a:bodyPr/>
                    <a:lstStyle/>
                    <a:p>
                      <a:pPr marL="0" lvl="0" indent="0" algn="ctr" rtl="0">
                        <a:spcBef>
                          <a:spcPts val="0"/>
                        </a:spcBef>
                        <a:spcAft>
                          <a:spcPts val="0"/>
                        </a:spcAft>
                        <a:buNone/>
                      </a:pPr>
                      <a:r>
                        <a:rPr lang="en" sz="1800" b="1" dirty="0">
                          <a:solidFill>
                            <a:srgbClr val="FFFFFF"/>
                          </a:solidFill>
                          <a:latin typeface="Calibri"/>
                          <a:ea typeface="Calibri"/>
                          <a:cs typeface="Calibri"/>
                          <a:sym typeface="Calibri"/>
                        </a:rPr>
                        <a:t>Div: B</a:t>
                      </a:r>
                      <a:endParaRPr sz="1800" b="1" dirty="0">
                        <a:solidFill>
                          <a:srgbClr val="FFFFFF"/>
                        </a:solidFill>
                        <a:latin typeface="Calibri"/>
                        <a:ea typeface="Calibri"/>
                        <a:cs typeface="Calibri"/>
                        <a:sym typeface="Calibri"/>
                      </a:endParaRPr>
                    </a:p>
                  </a:txBody>
                  <a:tcPr marL="68600" marR="68600" marT="34300" marB="34300" anchor="ctr">
                    <a:solidFill>
                      <a:srgbClr val="C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45208">
                <a:tc>
                  <a:txBody>
                    <a:bodyPr/>
                    <a:lstStyle/>
                    <a:p>
                      <a:pPr marL="0" marR="0" lvl="0" indent="0" algn="ctr" rtl="0">
                        <a:spcBef>
                          <a:spcPts val="0"/>
                        </a:spcBef>
                        <a:spcAft>
                          <a:spcPts val="0"/>
                        </a:spcAft>
                        <a:buNone/>
                      </a:pPr>
                      <a:r>
                        <a:rPr lang="en" sz="1800" b="1" u="none" strike="noStrike" cap="none"/>
                        <a:t>Sl. No. </a:t>
                      </a:r>
                      <a:endParaRPr sz="1800" b="1" u="none" strike="noStrike" cap="none"/>
                    </a:p>
                  </a:txBody>
                  <a:tcPr marL="68600" marR="68600" marT="34300" marB="34300" anchor="ctr"/>
                </a:tc>
                <a:tc>
                  <a:txBody>
                    <a:bodyPr/>
                    <a:lstStyle/>
                    <a:p>
                      <a:pPr marL="0" marR="0" lvl="0" indent="0" algn="ctr" rtl="0">
                        <a:spcBef>
                          <a:spcPts val="0"/>
                        </a:spcBef>
                        <a:spcAft>
                          <a:spcPts val="0"/>
                        </a:spcAft>
                        <a:buNone/>
                      </a:pPr>
                      <a:r>
                        <a:rPr lang="en" sz="1800" b="1" u="none" strike="noStrike" cap="none"/>
                        <a:t>Name</a:t>
                      </a:r>
                      <a:endParaRPr sz="1800" b="1" u="none" strike="noStrike" cap="none"/>
                    </a:p>
                  </a:txBody>
                  <a:tcPr marL="68600" marR="68600" marT="34300" marB="34300" anchor="ctr"/>
                </a:tc>
                <a:tc>
                  <a:txBody>
                    <a:bodyPr/>
                    <a:lstStyle/>
                    <a:p>
                      <a:pPr marL="0" marR="0" lvl="0" indent="0" algn="ctr" rtl="0">
                        <a:spcBef>
                          <a:spcPts val="0"/>
                        </a:spcBef>
                        <a:spcAft>
                          <a:spcPts val="0"/>
                        </a:spcAft>
                        <a:buNone/>
                      </a:pPr>
                      <a:r>
                        <a:rPr lang="en" sz="1800" b="1"/>
                        <a:t>SRN</a:t>
                      </a:r>
                      <a:r>
                        <a:rPr lang="en" sz="1800" b="1" u="none" strike="noStrike" cap="none"/>
                        <a:t>. </a:t>
                      </a:r>
                      <a:endParaRPr sz="1800" b="1" u="none" strike="noStrike" cap="none"/>
                    </a:p>
                  </a:txBody>
                  <a:tcPr marL="68600" marR="68600" marT="34300" marB="34300" anchor="ctr"/>
                </a:tc>
                <a:tc>
                  <a:txBody>
                    <a:bodyPr/>
                    <a:lstStyle/>
                    <a:p>
                      <a:pPr marL="0" marR="0" lvl="0" indent="0" algn="ctr" rtl="0">
                        <a:spcBef>
                          <a:spcPts val="0"/>
                        </a:spcBef>
                        <a:spcAft>
                          <a:spcPts val="0"/>
                        </a:spcAft>
                        <a:buNone/>
                      </a:pPr>
                      <a:r>
                        <a:rPr lang="en" sz="1800" b="1">
                          <a:solidFill>
                            <a:srgbClr val="000000"/>
                          </a:solidFill>
                        </a:rPr>
                        <a:t>Course Name</a:t>
                      </a:r>
                      <a:endParaRPr sz="1800" b="1">
                        <a:solidFill>
                          <a:srgbClr val="000000"/>
                        </a:solidFill>
                      </a:endParaRPr>
                    </a:p>
                  </a:txBody>
                  <a:tcPr marL="68600" marR="68600" marT="34300" marB="34300" anchor="ctr"/>
                </a:tc>
                <a:tc>
                  <a:txBody>
                    <a:bodyPr/>
                    <a:lstStyle/>
                    <a:p>
                      <a:pPr marL="0" marR="0" lvl="0" indent="0" algn="ctr" rtl="0">
                        <a:spcBef>
                          <a:spcPts val="0"/>
                        </a:spcBef>
                        <a:spcAft>
                          <a:spcPts val="0"/>
                        </a:spcAft>
                        <a:buNone/>
                      </a:pPr>
                      <a:r>
                        <a:rPr lang="en" sz="1800" b="1"/>
                        <a:t>Course Link</a:t>
                      </a:r>
                      <a:endParaRPr sz="1800" b="1"/>
                    </a:p>
                  </a:txBody>
                  <a:tcPr marL="68600" marR="68600" marT="34300" marB="34300" anchor="ctr"/>
                </a:tc>
                <a:tc>
                  <a:txBody>
                    <a:bodyPr/>
                    <a:lstStyle/>
                    <a:p>
                      <a:pPr marL="0" marR="0" lvl="0" indent="0" algn="ctr" rtl="0">
                        <a:spcBef>
                          <a:spcPts val="0"/>
                        </a:spcBef>
                        <a:spcAft>
                          <a:spcPts val="0"/>
                        </a:spcAft>
                        <a:buNone/>
                      </a:pPr>
                      <a:r>
                        <a:rPr lang="en" sz="1800" b="1" dirty="0"/>
                        <a:t>Status</a:t>
                      </a:r>
                      <a:endParaRPr sz="1800" b="1" dirty="0"/>
                    </a:p>
                  </a:txBody>
                  <a:tcPr marL="68600" marR="68600" marT="34300" marB="34300" anchor="ctr"/>
                </a:tc>
                <a:extLst>
                  <a:ext uri="{0D108BD9-81ED-4DB2-BD59-A6C34878D82A}">
                    <a16:rowId xmlns:a16="http://schemas.microsoft.com/office/drawing/2014/main" val="10002"/>
                  </a:ext>
                </a:extLst>
              </a:tr>
              <a:tr h="620694">
                <a:tc>
                  <a:txBody>
                    <a:bodyPr/>
                    <a:lstStyle/>
                    <a:p>
                      <a:pPr marL="0" marR="0" lvl="0" indent="0" algn="ctr" rtl="0">
                        <a:spcBef>
                          <a:spcPts val="0"/>
                        </a:spcBef>
                        <a:spcAft>
                          <a:spcPts val="0"/>
                        </a:spcAft>
                        <a:buNone/>
                      </a:pPr>
                      <a:r>
                        <a:rPr lang="en" sz="1800" u="none" strike="noStrike" cap="none"/>
                        <a:t>1</a:t>
                      </a:r>
                      <a:endParaRPr sz="1800" u="none" strike="noStrike" cap="none"/>
                    </a:p>
                  </a:txBody>
                  <a:tcPr marL="68600" marR="68600" marT="34300" marB="34300" anchor="ctr"/>
                </a:tc>
                <a:tc>
                  <a:txBody>
                    <a:bodyPr/>
                    <a:lstStyle/>
                    <a:p>
                      <a:pPr marL="0" lvl="0" indent="0" algn="l" rtl="0">
                        <a:spcBef>
                          <a:spcPts val="0"/>
                        </a:spcBef>
                        <a:spcAft>
                          <a:spcPts val="0"/>
                        </a:spcAft>
                        <a:buNone/>
                      </a:pPr>
                      <a:r>
                        <a:rPr lang="en-IN" dirty="0"/>
                        <a:t>Akhilesh Joshi</a:t>
                      </a:r>
                      <a:endParaRPr dirty="0"/>
                    </a:p>
                  </a:txBody>
                  <a:tcPr marL="68600" marR="68600" marT="34300" marB="34300" anchor="ctr"/>
                </a:tc>
                <a:tc>
                  <a:txBody>
                    <a:bodyPr/>
                    <a:lstStyle/>
                    <a:p>
                      <a:pPr marL="0" lvl="0" indent="0" algn="ctr" rtl="0">
                        <a:spcBef>
                          <a:spcPts val="0"/>
                        </a:spcBef>
                        <a:spcAft>
                          <a:spcPts val="0"/>
                        </a:spcAft>
                        <a:buNone/>
                      </a:pPr>
                      <a:r>
                        <a:rPr lang="en" sz="1200" b="1" dirty="0"/>
                        <a:t>02FE22BCS013</a:t>
                      </a:r>
                      <a:endParaRPr sz="1600" b="1" u="none" strike="noStrike" cap="none" dirty="0"/>
                    </a:p>
                  </a:txBody>
                  <a:tcPr marL="68600" marR="68600" marT="34300" marB="34300" anchor="ctr"/>
                </a:tc>
                <a:tc>
                  <a:txBody>
                    <a:bodyPr/>
                    <a:lstStyle/>
                    <a:p>
                      <a:pPr marL="0" lvl="0" indent="0" algn="l" rtl="0">
                        <a:spcBef>
                          <a:spcPts val="0"/>
                        </a:spcBef>
                        <a:spcAft>
                          <a:spcPts val="0"/>
                        </a:spcAft>
                        <a:buNone/>
                      </a:pPr>
                      <a:r>
                        <a:rPr lang="en-IN" sz="1200" b="0" dirty="0">
                          <a:latin typeface="Arial Rounded MT Bold" panose="020F0704030504030204" pitchFamily="34" charset="0"/>
                        </a:rPr>
                        <a:t>Python for Data Science , AI and Development </a:t>
                      </a:r>
                      <a:endParaRPr sz="1200" b="0" dirty="0">
                        <a:latin typeface="Arial Rounded MT Bold" panose="020F0704030504030204" pitchFamily="34" charset="0"/>
                      </a:endParaRPr>
                    </a:p>
                  </a:txBody>
                  <a:tcPr marL="68600" marR="68600" marT="34300" marB="34300" anchor="ctr"/>
                </a:tc>
                <a:tc>
                  <a:txBody>
                    <a:bodyPr/>
                    <a:lstStyle/>
                    <a:p>
                      <a:pPr marL="0" lvl="0" indent="0" algn="ctr" rtl="0">
                        <a:spcBef>
                          <a:spcPts val="0"/>
                        </a:spcBef>
                        <a:spcAft>
                          <a:spcPts val="0"/>
                        </a:spcAft>
                        <a:buNone/>
                      </a:pPr>
                      <a:r>
                        <a:rPr lang="en-IN" sz="1200" dirty="0">
                          <a:hlinkClick r:id="rId4" tooltip="Coursera"/>
                        </a:rPr>
                        <a:t>Coursera</a:t>
                      </a:r>
                      <a:endParaRPr sz="1200" dirty="0"/>
                    </a:p>
                  </a:txBody>
                  <a:tcPr marL="68600" marR="68600" marT="34300" marB="34300" anchor="ctr"/>
                </a:tc>
                <a:tc>
                  <a:txBody>
                    <a:bodyPr/>
                    <a:lstStyle/>
                    <a:p>
                      <a:pPr marL="0" lvl="0" indent="0" algn="l" rtl="0">
                        <a:spcBef>
                          <a:spcPts val="0"/>
                        </a:spcBef>
                        <a:spcAft>
                          <a:spcPts val="0"/>
                        </a:spcAft>
                        <a:buNone/>
                      </a:pPr>
                      <a:r>
                        <a:rPr lang="en-IN" sz="1200" dirty="0"/>
                        <a:t>Ongoing </a:t>
                      </a:r>
                      <a:endParaRPr sz="1200" dirty="0"/>
                    </a:p>
                  </a:txBody>
                  <a:tcPr marL="68600" marR="68600" marT="34300" marB="34300" anchor="ctr"/>
                </a:tc>
                <a:extLst>
                  <a:ext uri="{0D108BD9-81ED-4DB2-BD59-A6C34878D82A}">
                    <a16:rowId xmlns:a16="http://schemas.microsoft.com/office/drawing/2014/main" val="10003"/>
                  </a:ext>
                </a:extLst>
              </a:tr>
              <a:tr h="109315">
                <a:tc>
                  <a:txBody>
                    <a:bodyPr/>
                    <a:lstStyle/>
                    <a:p>
                      <a:pPr marL="0" marR="0" lvl="0" indent="0" algn="ctr" rtl="0">
                        <a:spcBef>
                          <a:spcPts val="0"/>
                        </a:spcBef>
                        <a:spcAft>
                          <a:spcPts val="0"/>
                        </a:spcAft>
                        <a:buNone/>
                      </a:pPr>
                      <a:r>
                        <a:rPr lang="en" sz="1800" u="none" strike="noStrike" cap="none"/>
                        <a:t>2</a:t>
                      </a:r>
                      <a:endParaRPr sz="1800" u="none" strike="noStrike" cap="none"/>
                    </a:p>
                  </a:txBody>
                  <a:tcPr marL="68600" marR="68600" marT="34300" marB="34300" anchor="ctr"/>
                </a:tc>
                <a:tc>
                  <a:txBody>
                    <a:bodyPr/>
                    <a:lstStyle/>
                    <a:p>
                      <a:pPr marL="0" lvl="0" indent="0" algn="l" rtl="0">
                        <a:spcBef>
                          <a:spcPts val="0"/>
                        </a:spcBef>
                        <a:spcAft>
                          <a:spcPts val="0"/>
                        </a:spcAft>
                        <a:buNone/>
                      </a:pPr>
                      <a:r>
                        <a:rPr lang="en-IN" dirty="0"/>
                        <a:t>Dilipsingh Rajpurohit</a:t>
                      </a:r>
                      <a:endParaRPr dirty="0"/>
                    </a:p>
                  </a:txBody>
                  <a:tcPr marL="68600" marR="68600" marT="34300" marB="34300" anchor="ctr"/>
                </a:tc>
                <a:tc>
                  <a:txBody>
                    <a:bodyPr/>
                    <a:lstStyle/>
                    <a:p>
                      <a:pPr marL="0" lvl="0" indent="0" algn="ctr" rtl="0">
                        <a:spcBef>
                          <a:spcPts val="0"/>
                        </a:spcBef>
                        <a:spcAft>
                          <a:spcPts val="0"/>
                        </a:spcAft>
                        <a:buClr>
                          <a:schemeClr val="dk1"/>
                        </a:buClr>
                        <a:buSzPts val="1100"/>
                        <a:buFont typeface="Arial"/>
                        <a:buNone/>
                      </a:pPr>
                      <a:r>
                        <a:rPr lang="en" sz="1200" b="1" dirty="0">
                          <a:solidFill>
                            <a:schemeClr val="dk1"/>
                          </a:solidFill>
                        </a:rPr>
                        <a:t>02FE22BCS035</a:t>
                      </a:r>
                      <a:endParaRPr sz="1600" b="1" u="none" strike="noStrike" cap="none" dirty="0"/>
                    </a:p>
                  </a:txBody>
                  <a:tcPr marL="68600" marR="68600" marT="34300" marB="34300" anchor="ctr"/>
                </a:tc>
                <a:tc>
                  <a:txBody>
                    <a:bodyPr/>
                    <a:lstStyle/>
                    <a:p>
                      <a:pPr marL="0" lvl="0" indent="0" algn="l" rtl="0">
                        <a:spcBef>
                          <a:spcPts val="0"/>
                        </a:spcBef>
                        <a:spcAft>
                          <a:spcPts val="0"/>
                        </a:spcAft>
                        <a:buNone/>
                      </a:pPr>
                      <a:r>
                        <a:rPr lang="en-US" sz="1100" b="0" dirty="0">
                          <a:latin typeface="Arial Rounded MT Bold" panose="020F0704030504030204" pitchFamily="34" charset="0"/>
                        </a:rPr>
                        <a:t>Python for Data Science , AI and Development </a:t>
                      </a:r>
                    </a:p>
                  </a:txBody>
                  <a:tcPr marL="68600" marR="68600" marT="34300" marB="343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err="1">
                          <a:hlinkClick r:id="rId4" tooltip="coursera"/>
                        </a:rPr>
                        <a:t>coursera</a:t>
                      </a:r>
                      <a:endParaRPr lang="en-IN" sz="1100" dirty="0"/>
                    </a:p>
                  </a:txBody>
                  <a:tcPr marL="68600" marR="68600" marT="34300" marB="34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dirty="0"/>
                        <a:t>Ongoing </a:t>
                      </a:r>
                    </a:p>
                    <a:p>
                      <a:pPr marL="0" lvl="0" indent="0" algn="l" rtl="0">
                        <a:spcBef>
                          <a:spcPts val="0"/>
                        </a:spcBef>
                        <a:spcAft>
                          <a:spcPts val="0"/>
                        </a:spcAft>
                        <a:buNone/>
                      </a:pPr>
                      <a:endParaRPr dirty="0"/>
                    </a:p>
                  </a:txBody>
                  <a:tcPr marL="68600" marR="68600" marT="34300" marB="34300" anchor="ctr"/>
                </a:tc>
                <a:extLst>
                  <a:ext uri="{0D108BD9-81ED-4DB2-BD59-A6C34878D82A}">
                    <a16:rowId xmlns:a16="http://schemas.microsoft.com/office/drawing/2014/main" val="10004"/>
                  </a:ext>
                </a:extLst>
              </a:tr>
              <a:tr h="385295">
                <a:tc>
                  <a:txBody>
                    <a:bodyPr/>
                    <a:lstStyle/>
                    <a:p>
                      <a:pPr marL="0" marR="0" lvl="0" indent="0" algn="ctr" rtl="0">
                        <a:spcBef>
                          <a:spcPts val="0"/>
                        </a:spcBef>
                        <a:spcAft>
                          <a:spcPts val="0"/>
                        </a:spcAft>
                        <a:buNone/>
                      </a:pPr>
                      <a:r>
                        <a:rPr lang="en" sz="1800" u="none" strike="noStrike" cap="none"/>
                        <a:t>3</a:t>
                      </a:r>
                      <a:endParaRPr sz="1800" u="none" strike="noStrike" cap="none"/>
                    </a:p>
                  </a:txBody>
                  <a:tcPr marL="68600" marR="68600" marT="34300" marB="34300" anchor="ctr"/>
                </a:tc>
                <a:tc>
                  <a:txBody>
                    <a:bodyPr/>
                    <a:lstStyle/>
                    <a:p>
                      <a:pPr marL="0" lvl="0" indent="0" algn="l" rtl="0">
                        <a:spcBef>
                          <a:spcPts val="0"/>
                        </a:spcBef>
                        <a:spcAft>
                          <a:spcPts val="0"/>
                        </a:spcAft>
                        <a:buNone/>
                      </a:pPr>
                      <a:r>
                        <a:rPr lang="en-IN" dirty="0"/>
                        <a:t>Sana Mulla</a:t>
                      </a:r>
                      <a:endParaRPr dirty="0"/>
                    </a:p>
                  </a:txBody>
                  <a:tcPr marL="68600" marR="68600" marT="34300" marB="34300" anchor="ctr"/>
                </a:tc>
                <a:tc>
                  <a:txBody>
                    <a:bodyPr/>
                    <a:lstStyle/>
                    <a:p>
                      <a:pPr marL="0" lvl="0" indent="0" algn="ctr" rtl="0">
                        <a:spcBef>
                          <a:spcPts val="0"/>
                        </a:spcBef>
                        <a:spcAft>
                          <a:spcPts val="0"/>
                        </a:spcAft>
                        <a:buClr>
                          <a:schemeClr val="dk1"/>
                        </a:buClr>
                        <a:buSzPts val="1100"/>
                        <a:buFont typeface="Arial"/>
                        <a:buNone/>
                      </a:pPr>
                      <a:r>
                        <a:rPr lang="en" sz="1200" b="1" dirty="0">
                          <a:solidFill>
                            <a:schemeClr val="dk1"/>
                          </a:solidFill>
                        </a:rPr>
                        <a:t>02FE22BCS099</a:t>
                      </a:r>
                      <a:endParaRPr sz="1600" b="1" u="none" strike="noStrike" cap="none" dirty="0"/>
                    </a:p>
                  </a:txBody>
                  <a:tcPr marL="68600" marR="68600" marT="34300" marB="34300" anchor="ctr"/>
                </a:tc>
                <a:tc>
                  <a:txBody>
                    <a:bodyPr/>
                    <a:lstStyle/>
                    <a:p>
                      <a:pPr marL="0" lvl="0" indent="0" algn="l" rtl="0">
                        <a:spcBef>
                          <a:spcPts val="0"/>
                        </a:spcBef>
                        <a:spcAft>
                          <a:spcPts val="0"/>
                        </a:spcAft>
                        <a:buNone/>
                      </a:pPr>
                      <a:r>
                        <a:rPr lang="en-US" sz="1200" dirty="0">
                          <a:latin typeface="Arial Rounded MT Bold" panose="020F0704030504030204" pitchFamily="34" charset="0"/>
                        </a:rPr>
                        <a:t>Python for Data Science (2023)</a:t>
                      </a:r>
                      <a:endParaRPr sz="1200" dirty="0">
                        <a:latin typeface="Arial Rounded MT Bold" panose="020F0704030504030204" pitchFamily="34" charset="0"/>
                      </a:endParaRPr>
                    </a:p>
                  </a:txBody>
                  <a:tcPr marL="68600" marR="68600" marT="34300" marB="34300" anchor="ctr"/>
                </a:tc>
                <a:tc>
                  <a:txBody>
                    <a:bodyPr/>
                    <a:lstStyle/>
                    <a:p>
                      <a:pPr marL="0" lvl="0" indent="0" algn="ctr" rtl="0">
                        <a:spcBef>
                          <a:spcPts val="0"/>
                        </a:spcBef>
                        <a:spcAft>
                          <a:spcPts val="0"/>
                        </a:spcAft>
                        <a:buNone/>
                      </a:pPr>
                      <a:r>
                        <a:rPr lang="en-IN" dirty="0">
                          <a:hlinkClick r:id="rId5" tooltip="Udemy"/>
                        </a:rPr>
                        <a:t>Udemy </a:t>
                      </a:r>
                      <a:endParaRPr dirty="0"/>
                    </a:p>
                  </a:txBody>
                  <a:tcPr marL="68600" marR="68600" marT="34300" marB="34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dirty="0"/>
                        <a:t>Ongoing</a:t>
                      </a:r>
                    </a:p>
                  </a:txBody>
                  <a:tcPr marL="68600" marR="68600" marT="34300" marB="34300" anchor="ctr"/>
                </a:tc>
                <a:extLst>
                  <a:ext uri="{0D108BD9-81ED-4DB2-BD59-A6C34878D82A}">
                    <a16:rowId xmlns:a16="http://schemas.microsoft.com/office/drawing/2014/main" val="10005"/>
                  </a:ext>
                </a:extLst>
              </a:tr>
              <a:tr h="385295">
                <a:tc>
                  <a:txBody>
                    <a:bodyPr/>
                    <a:lstStyle/>
                    <a:p>
                      <a:pPr marL="0" marR="0" lvl="0" indent="0" algn="ctr" rtl="0">
                        <a:spcBef>
                          <a:spcPts val="0"/>
                        </a:spcBef>
                        <a:spcAft>
                          <a:spcPts val="0"/>
                        </a:spcAft>
                        <a:buNone/>
                      </a:pPr>
                      <a:r>
                        <a:rPr lang="en" sz="1800" u="none" strike="noStrike" cap="none"/>
                        <a:t>4</a:t>
                      </a:r>
                      <a:endParaRPr sz="1800" u="none" strike="noStrike" cap="none"/>
                    </a:p>
                  </a:txBody>
                  <a:tcPr marL="68600" marR="68600" marT="34300" marB="34300" anchor="ctr"/>
                </a:tc>
                <a:tc>
                  <a:txBody>
                    <a:bodyPr/>
                    <a:lstStyle/>
                    <a:p>
                      <a:pPr marL="0" lvl="0" indent="0" algn="l" rtl="0">
                        <a:spcBef>
                          <a:spcPts val="0"/>
                        </a:spcBef>
                        <a:spcAft>
                          <a:spcPts val="0"/>
                        </a:spcAft>
                        <a:buNone/>
                      </a:pPr>
                      <a:r>
                        <a:rPr lang="en-IN" dirty="0"/>
                        <a:t>Seeba Doddmani</a:t>
                      </a:r>
                      <a:endParaRPr dirty="0"/>
                    </a:p>
                  </a:txBody>
                  <a:tcPr marL="68600" marR="68600" marT="34300" marB="34300" anchor="ctr"/>
                </a:tc>
                <a:tc>
                  <a:txBody>
                    <a:bodyPr/>
                    <a:lstStyle/>
                    <a:p>
                      <a:pPr marL="0" lvl="0" indent="0" algn="ctr" rtl="0">
                        <a:spcBef>
                          <a:spcPts val="0"/>
                        </a:spcBef>
                        <a:spcAft>
                          <a:spcPts val="0"/>
                        </a:spcAft>
                        <a:buClr>
                          <a:schemeClr val="dk1"/>
                        </a:buClr>
                        <a:buSzPts val="1100"/>
                        <a:buFont typeface="Arial"/>
                        <a:buNone/>
                      </a:pPr>
                      <a:r>
                        <a:rPr lang="en" sz="1200" b="1" dirty="0">
                          <a:solidFill>
                            <a:schemeClr val="dk1"/>
                          </a:solidFill>
                        </a:rPr>
                        <a:t>02FE22BCS116</a:t>
                      </a:r>
                      <a:endParaRPr sz="1600" b="1" u="none" strike="noStrike" cap="none" dirty="0"/>
                    </a:p>
                  </a:txBody>
                  <a:tcPr marL="68600" marR="68600" marT="34300" marB="34300" anchor="ctr"/>
                </a:tc>
                <a:tc>
                  <a:txBody>
                    <a:bodyPr/>
                    <a:lstStyle/>
                    <a:p>
                      <a:pPr marL="0" lvl="0" indent="0" algn="l" rtl="0">
                        <a:spcBef>
                          <a:spcPts val="0"/>
                        </a:spcBef>
                        <a:spcAft>
                          <a:spcPts val="0"/>
                        </a:spcAft>
                        <a:buNone/>
                      </a:pPr>
                      <a:r>
                        <a:rPr lang="en-US" sz="1200" dirty="0">
                          <a:latin typeface="Arial Rounded MT Bold" panose="020F0704030504030204" pitchFamily="34" charset="0"/>
                        </a:rPr>
                        <a:t>Python for Data Science (2023)</a:t>
                      </a:r>
                      <a:endParaRPr sz="1200" dirty="0">
                        <a:latin typeface="Arial Rounded MT Bold" panose="020F0704030504030204" pitchFamily="34" charset="0"/>
                      </a:endParaRPr>
                    </a:p>
                  </a:txBody>
                  <a:tcPr marL="68600" marR="68600" marT="34300" marB="34300" anchor="ctr"/>
                </a:tc>
                <a:tc>
                  <a:txBody>
                    <a:bodyPr/>
                    <a:lstStyle/>
                    <a:p>
                      <a:pPr marL="0" lvl="0" indent="0" algn="ctr" rtl="0">
                        <a:spcBef>
                          <a:spcPts val="0"/>
                        </a:spcBef>
                        <a:spcAft>
                          <a:spcPts val="0"/>
                        </a:spcAft>
                        <a:buNone/>
                      </a:pPr>
                      <a:r>
                        <a:rPr lang="en-IN" dirty="0">
                          <a:hlinkClick r:id="rId5" tooltip="Udemy"/>
                        </a:rPr>
                        <a:t>Udemy</a:t>
                      </a:r>
                      <a:endParaRPr dirty="0"/>
                    </a:p>
                  </a:txBody>
                  <a:tcPr marL="68600" marR="68600" marT="34300" marB="34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dirty="0"/>
                        <a:t>Ongoing </a:t>
                      </a:r>
                    </a:p>
                  </a:txBody>
                  <a:tcPr marL="68600" marR="68600" marT="34300" marB="3430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4"/>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222" name="Google Shape;222;p34"/>
          <p:cNvSpPr txBox="1">
            <a:spLocks noGrp="1"/>
          </p:cNvSpPr>
          <p:nvPr>
            <p:ph type="title"/>
          </p:nvPr>
        </p:nvSpPr>
        <p:spPr>
          <a:xfrm>
            <a:off x="628650" y="1577569"/>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a:t>Thank you !</a:t>
            </a:r>
            <a:endParaRPr b="1"/>
          </a:p>
        </p:txBody>
      </p:sp>
      <p:sp>
        <p:nvSpPr>
          <p:cNvPr id="223" name="Google Shape;223;p34"/>
          <p:cNvSpPr txBox="1">
            <a:spLocks noGrp="1"/>
          </p:cNvSpPr>
          <p:nvPr>
            <p:ph type="body" idx="1"/>
          </p:nvPr>
        </p:nvSpPr>
        <p:spPr>
          <a:xfrm>
            <a:off x="628650" y="2624331"/>
            <a:ext cx="7886700" cy="8106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100"/>
              <a:buNone/>
            </a:pPr>
            <a:r>
              <a:rPr lang="en" b="1"/>
              <a:t>Questions and Answers</a:t>
            </a:r>
            <a:endParaRPr/>
          </a:p>
          <a:p>
            <a:pPr marL="0" lvl="0" indent="0" algn="l" rtl="0">
              <a:lnSpc>
                <a:spcPct val="90000"/>
              </a:lnSpc>
              <a:spcBef>
                <a:spcPts val="800"/>
              </a:spcBef>
              <a:spcAft>
                <a:spcPts val="0"/>
              </a:spcAft>
              <a:buClr>
                <a:schemeClr val="dk1"/>
              </a:buClr>
              <a:buSzPts val="2100"/>
              <a:buNone/>
            </a:pPr>
            <a:endParaRPr b="1"/>
          </a:p>
        </p:txBody>
      </p:sp>
      <p:sp>
        <p:nvSpPr>
          <p:cNvPr id="224" name="Google Shape;224;p3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225" name="Google Shape;225;p34"/>
          <p:cNvPicPr preferRelativeResize="0"/>
          <p:nvPr/>
        </p:nvPicPr>
        <p:blipFill>
          <a:blip r:embed="rId3">
            <a:alphaModFix/>
          </a:blip>
          <a:stretch>
            <a:fillRect/>
          </a:stretch>
        </p:blipFill>
        <p:spPr>
          <a:xfrm>
            <a:off x="4677875" y="112550"/>
            <a:ext cx="4276902" cy="475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marR="0" lvl="0" indent="0" algn="ctr" rtl="0">
              <a:spcBef>
                <a:spcPts val="0"/>
              </a:spcBef>
              <a:spcAft>
                <a:spcPts val="0"/>
              </a:spcAft>
              <a:buNone/>
            </a:pPr>
            <a:r>
              <a:rPr lang="en" sz="1400" b="1" i="0" u="none" strike="noStrike" cap="none">
                <a:solidFill>
                  <a:schemeClr val="lt1"/>
                </a:solidFill>
                <a:latin typeface="Calibri"/>
                <a:ea typeface="Calibri"/>
                <a:cs typeface="Calibri"/>
                <a:sym typeface="Calibri"/>
              </a:rPr>
              <a:t>KLE Technological University’s Dr. M. S. Sheshgiri College of Engineering and Technology, Belagavi</a:t>
            </a:r>
            <a:endParaRPr sz="1400" b="1" i="0" u="none" strike="noStrike" cap="none">
              <a:solidFill>
                <a:schemeClr val="lt1"/>
              </a:solidFill>
              <a:latin typeface="Calibri"/>
              <a:ea typeface="Calibri"/>
              <a:cs typeface="Calibri"/>
              <a:sym typeface="Calibri"/>
            </a:endParaRPr>
          </a:p>
        </p:txBody>
      </p:sp>
      <p:sp>
        <p:nvSpPr>
          <p:cNvPr id="141" name="Google Shape;141;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42" name="Google Shape;142;p26"/>
          <p:cNvSpPr txBox="1"/>
          <p:nvPr/>
        </p:nvSpPr>
        <p:spPr>
          <a:xfrm>
            <a:off x="2525716" y="805687"/>
            <a:ext cx="4092567" cy="577051"/>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3300" b="1" i="0" u="sng" strike="noStrike" cap="none" dirty="0">
                <a:solidFill>
                  <a:schemeClr val="dk1"/>
                </a:solidFill>
                <a:latin typeface="Calibri"/>
                <a:ea typeface="Calibri"/>
                <a:cs typeface="Calibri"/>
                <a:sym typeface="Calibri"/>
              </a:rPr>
              <a:t>Details of the Team</a:t>
            </a:r>
            <a:endParaRPr sz="3300" b="1" i="0" u="sng" strike="noStrike" cap="none" dirty="0">
              <a:solidFill>
                <a:schemeClr val="dk1"/>
              </a:solidFill>
              <a:latin typeface="Calibri"/>
              <a:ea typeface="Calibri"/>
              <a:cs typeface="Calibri"/>
              <a:sym typeface="Calibri"/>
            </a:endParaRPr>
          </a:p>
        </p:txBody>
      </p:sp>
      <p:graphicFrame>
        <p:nvGraphicFramePr>
          <p:cNvPr id="143" name="Google Shape;143;p26"/>
          <p:cNvGraphicFramePr/>
          <p:nvPr>
            <p:extLst>
              <p:ext uri="{D42A27DB-BD31-4B8C-83A1-F6EECF244321}">
                <p14:modId xmlns:p14="http://schemas.microsoft.com/office/powerpoint/2010/main" val="1483485810"/>
              </p:ext>
            </p:extLst>
          </p:nvPr>
        </p:nvGraphicFramePr>
        <p:xfrm>
          <a:off x="1659802" y="1560979"/>
          <a:ext cx="6095975" cy="2057520"/>
        </p:xfrm>
        <a:graphic>
          <a:graphicData uri="http://schemas.openxmlformats.org/drawingml/2006/table">
            <a:tbl>
              <a:tblPr firstRow="1" bandRow="1">
                <a:noFill/>
                <a:tableStyleId>{1BA07E65-23D3-4327-A907-803515E79363}</a:tableStyleId>
              </a:tblPr>
              <a:tblGrid>
                <a:gridCol w="77110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2715575">
                  <a:extLst>
                    <a:ext uri="{9D8B030D-6E8A-4147-A177-3AD203B41FA5}">
                      <a16:colId xmlns:a16="http://schemas.microsoft.com/office/drawing/2014/main" val="20002"/>
                    </a:ext>
                  </a:extLst>
                </a:gridCol>
                <a:gridCol w="2226450">
                  <a:extLst>
                    <a:ext uri="{9D8B030D-6E8A-4147-A177-3AD203B41FA5}">
                      <a16:colId xmlns:a16="http://schemas.microsoft.com/office/drawing/2014/main" val="20003"/>
                    </a:ext>
                  </a:extLst>
                </a:gridCol>
              </a:tblGrid>
              <a:tr h="278125">
                <a:tc gridSpan="2">
                  <a:txBody>
                    <a:bodyPr/>
                    <a:lstStyle/>
                    <a:p>
                      <a:pPr marL="0" marR="0" lvl="0" indent="0" algn="ctr" rtl="0">
                        <a:spcBef>
                          <a:spcPts val="0"/>
                        </a:spcBef>
                        <a:spcAft>
                          <a:spcPts val="0"/>
                        </a:spcAft>
                        <a:buNone/>
                      </a:pPr>
                      <a:r>
                        <a:rPr lang="en" sz="1800"/>
                        <a:t>Div:</a:t>
                      </a:r>
                      <a:endParaRPr sz="1800" u="none" strike="noStrike" cap="none"/>
                    </a:p>
                  </a:txBody>
                  <a:tcPr marL="68600" marR="68600" marT="34300" marB="34300" anchor="ctr">
                    <a:solidFill>
                      <a:srgbClr val="C00000"/>
                    </a:solidFill>
                  </a:tcPr>
                </a:tc>
                <a:tc hMerge="1">
                  <a:txBody>
                    <a:bodyPr/>
                    <a:lstStyle/>
                    <a:p>
                      <a:endParaRPr lang="en-US"/>
                    </a:p>
                  </a:txBody>
                  <a:tcPr/>
                </a:tc>
                <a:tc gridSpan="2">
                  <a:txBody>
                    <a:bodyPr/>
                    <a:lstStyle/>
                    <a:p>
                      <a:pPr marL="0" marR="0" lvl="0" indent="0" algn="ctr" rtl="0">
                        <a:spcBef>
                          <a:spcPts val="0"/>
                        </a:spcBef>
                        <a:spcAft>
                          <a:spcPts val="0"/>
                        </a:spcAft>
                        <a:buNone/>
                      </a:pPr>
                      <a:endParaRPr sz="1800" u="none" strike="noStrike" cap="none"/>
                    </a:p>
                  </a:txBody>
                  <a:tcPr marL="68600" marR="68600" marT="34300" marB="34300" anchor="ctr">
                    <a:solidFill>
                      <a:srgbClr val="C00000"/>
                    </a:solidFill>
                  </a:tcPr>
                </a:tc>
                <a:tc hMerge="1">
                  <a:txBody>
                    <a:bodyPr/>
                    <a:lstStyle/>
                    <a:p>
                      <a:endParaRPr lang="en-US"/>
                    </a:p>
                  </a:txBody>
                  <a:tcPr/>
                </a:tc>
                <a:extLst>
                  <a:ext uri="{0D108BD9-81ED-4DB2-BD59-A6C34878D82A}">
                    <a16:rowId xmlns:a16="http://schemas.microsoft.com/office/drawing/2014/main" val="10000"/>
                  </a:ext>
                </a:extLst>
              </a:tr>
              <a:tr h="278125">
                <a:tc>
                  <a:txBody>
                    <a:bodyPr/>
                    <a:lstStyle/>
                    <a:p>
                      <a:pPr marL="0" marR="0" lvl="0" indent="0" algn="ctr" rtl="0">
                        <a:spcBef>
                          <a:spcPts val="0"/>
                        </a:spcBef>
                        <a:spcAft>
                          <a:spcPts val="0"/>
                        </a:spcAft>
                        <a:buNone/>
                      </a:pPr>
                      <a:r>
                        <a:rPr lang="en" sz="1800" b="1" u="none" strike="noStrike" cap="none"/>
                        <a:t>Sl. No. </a:t>
                      </a:r>
                      <a:endParaRPr sz="1800" b="1" u="none" strike="noStrike" cap="none"/>
                    </a:p>
                  </a:txBody>
                  <a:tcPr marL="68600" marR="68600" marT="34300" marB="34300" anchor="ctr"/>
                </a:tc>
                <a:tc gridSpan="2">
                  <a:txBody>
                    <a:bodyPr/>
                    <a:lstStyle/>
                    <a:p>
                      <a:pPr marL="0" marR="0" lvl="0" indent="0" algn="ctr" rtl="0">
                        <a:spcBef>
                          <a:spcPts val="0"/>
                        </a:spcBef>
                        <a:spcAft>
                          <a:spcPts val="0"/>
                        </a:spcAft>
                        <a:buNone/>
                      </a:pPr>
                      <a:r>
                        <a:rPr lang="en" sz="1800" b="1" u="none" strike="noStrike" cap="none" dirty="0"/>
                        <a:t>Name</a:t>
                      </a:r>
                      <a:endParaRPr sz="1800" b="1" u="none" strike="noStrike" cap="none" dirty="0"/>
                    </a:p>
                  </a:txBody>
                  <a:tcPr marL="68600" marR="68600" marT="34300" marB="34300" anchor="ctr"/>
                </a:tc>
                <a:tc hMerge="1">
                  <a:txBody>
                    <a:bodyPr/>
                    <a:lstStyle/>
                    <a:p>
                      <a:endParaRPr lang="en-US"/>
                    </a:p>
                  </a:txBody>
                  <a:tcPr/>
                </a:tc>
                <a:tc>
                  <a:txBody>
                    <a:bodyPr/>
                    <a:lstStyle/>
                    <a:p>
                      <a:pPr marL="0" marR="0" lvl="0" indent="0" algn="ctr" rtl="0">
                        <a:spcBef>
                          <a:spcPts val="0"/>
                        </a:spcBef>
                        <a:spcAft>
                          <a:spcPts val="0"/>
                        </a:spcAft>
                        <a:buNone/>
                      </a:pPr>
                      <a:r>
                        <a:rPr lang="en" sz="1800" b="1"/>
                        <a:t>SRN</a:t>
                      </a:r>
                      <a:r>
                        <a:rPr lang="en" sz="1800" b="1" u="none" strike="noStrike" cap="none"/>
                        <a:t>. </a:t>
                      </a:r>
                      <a:endParaRPr sz="1800" b="1" u="none" strike="noStrike" cap="none"/>
                    </a:p>
                  </a:txBody>
                  <a:tcPr marL="68600" marR="68600" marT="34300" marB="34300" anchor="ctr"/>
                </a:tc>
                <a:extLst>
                  <a:ext uri="{0D108BD9-81ED-4DB2-BD59-A6C34878D82A}">
                    <a16:rowId xmlns:a16="http://schemas.microsoft.com/office/drawing/2014/main" val="10001"/>
                  </a:ext>
                </a:extLst>
              </a:tr>
              <a:tr h="278125">
                <a:tc>
                  <a:txBody>
                    <a:bodyPr/>
                    <a:lstStyle/>
                    <a:p>
                      <a:pPr marL="0" marR="0" lvl="0" indent="0" algn="ctr" rtl="0">
                        <a:spcBef>
                          <a:spcPts val="0"/>
                        </a:spcBef>
                        <a:spcAft>
                          <a:spcPts val="0"/>
                        </a:spcAft>
                        <a:buNone/>
                      </a:pPr>
                      <a:r>
                        <a:rPr lang="en" sz="1800" u="none" strike="noStrike" cap="none"/>
                        <a:t>1</a:t>
                      </a:r>
                      <a:endParaRPr sz="1800" u="none" strike="noStrike" cap="none"/>
                    </a:p>
                  </a:txBody>
                  <a:tcPr marL="68600" marR="68600" marT="34300" marB="34300" anchor="ctr"/>
                </a:tc>
                <a:tc gridSpan="2">
                  <a:txBody>
                    <a:bodyPr/>
                    <a:lstStyle/>
                    <a:p>
                      <a:pPr marL="0" marR="0" lvl="0" indent="0" algn="l" rtl="0">
                        <a:spcBef>
                          <a:spcPts val="0"/>
                        </a:spcBef>
                        <a:spcAft>
                          <a:spcPts val="0"/>
                        </a:spcAft>
                        <a:buNone/>
                      </a:pPr>
                      <a:r>
                        <a:rPr lang="en-IN" sz="1800" u="none" strike="noStrike" cap="none" dirty="0"/>
                        <a:t>Akhilesh joshi</a:t>
                      </a:r>
                      <a:endParaRPr sz="1800" u="none" strike="noStrike" cap="none" dirty="0"/>
                    </a:p>
                  </a:txBody>
                  <a:tcPr marL="68600" marR="68600" marT="34300" marB="34300" anchor="ctr"/>
                </a:tc>
                <a:tc hMerge="1">
                  <a:txBody>
                    <a:bodyPr/>
                    <a:lstStyle/>
                    <a:p>
                      <a:endParaRPr lang="en-US"/>
                    </a:p>
                  </a:txBody>
                  <a:tcPr/>
                </a:tc>
                <a:tc>
                  <a:txBody>
                    <a:bodyPr/>
                    <a:lstStyle/>
                    <a:p>
                      <a:pPr marL="0" lvl="0" indent="0" algn="ctr" rtl="0">
                        <a:spcBef>
                          <a:spcPts val="0"/>
                        </a:spcBef>
                        <a:spcAft>
                          <a:spcPts val="0"/>
                        </a:spcAft>
                        <a:buNone/>
                      </a:pPr>
                      <a:r>
                        <a:rPr lang="en" dirty="0"/>
                        <a:t>02FE22BCS013</a:t>
                      </a:r>
                      <a:endParaRPr sz="1800" u="none" strike="noStrike" cap="none" dirty="0"/>
                    </a:p>
                  </a:txBody>
                  <a:tcPr marL="68600" marR="68600" marT="34300" marB="34300" anchor="ctr"/>
                </a:tc>
                <a:extLst>
                  <a:ext uri="{0D108BD9-81ED-4DB2-BD59-A6C34878D82A}">
                    <a16:rowId xmlns:a16="http://schemas.microsoft.com/office/drawing/2014/main" val="10002"/>
                  </a:ext>
                </a:extLst>
              </a:tr>
              <a:tr h="278125">
                <a:tc>
                  <a:txBody>
                    <a:bodyPr/>
                    <a:lstStyle/>
                    <a:p>
                      <a:pPr marL="0" marR="0" lvl="0" indent="0" algn="ctr" rtl="0">
                        <a:spcBef>
                          <a:spcPts val="0"/>
                        </a:spcBef>
                        <a:spcAft>
                          <a:spcPts val="0"/>
                        </a:spcAft>
                        <a:buNone/>
                      </a:pPr>
                      <a:r>
                        <a:rPr lang="en" sz="1800" u="none" strike="noStrike" cap="none"/>
                        <a:t>2</a:t>
                      </a:r>
                      <a:endParaRPr sz="1800" u="none" strike="noStrike" cap="none"/>
                    </a:p>
                  </a:txBody>
                  <a:tcPr marL="68600" marR="68600" marT="34300" marB="34300" anchor="ctr"/>
                </a:tc>
                <a:tc gridSpan="2">
                  <a:txBody>
                    <a:bodyPr/>
                    <a:lstStyle/>
                    <a:p>
                      <a:pPr marL="0" marR="0" lvl="0" indent="0" algn="l" rtl="0">
                        <a:spcBef>
                          <a:spcPts val="0"/>
                        </a:spcBef>
                        <a:spcAft>
                          <a:spcPts val="0"/>
                        </a:spcAft>
                        <a:buNone/>
                      </a:pPr>
                      <a:r>
                        <a:rPr lang="en-IN" sz="1800" u="none" strike="noStrike" cap="none" dirty="0"/>
                        <a:t>Dilipsingh Rajpurohit</a:t>
                      </a:r>
                      <a:endParaRPr sz="1800" u="none" strike="noStrike" cap="none" dirty="0"/>
                    </a:p>
                  </a:txBody>
                  <a:tcPr marL="68600" marR="68600" marT="34300" marB="34300" anchor="ctr"/>
                </a:tc>
                <a:tc hMerge="1">
                  <a:txBody>
                    <a:bodyPr/>
                    <a:lstStyle/>
                    <a:p>
                      <a:endParaRPr lang="en-US"/>
                    </a:p>
                  </a:txBody>
                  <a:tcPr/>
                </a:tc>
                <a:tc>
                  <a:txBody>
                    <a:bodyPr/>
                    <a:lstStyle/>
                    <a:p>
                      <a:pPr marL="0" lvl="0" indent="0" algn="ctr" rtl="0">
                        <a:spcBef>
                          <a:spcPts val="0"/>
                        </a:spcBef>
                        <a:spcAft>
                          <a:spcPts val="0"/>
                        </a:spcAft>
                        <a:buNone/>
                      </a:pPr>
                      <a:r>
                        <a:rPr lang="en" dirty="0"/>
                        <a:t>02FE22BCS035</a:t>
                      </a:r>
                      <a:endParaRPr sz="1800" u="none" strike="noStrike" cap="none" dirty="0"/>
                    </a:p>
                  </a:txBody>
                  <a:tcPr marL="68600" marR="68600" marT="34300" marB="34300" anchor="ctr"/>
                </a:tc>
                <a:extLst>
                  <a:ext uri="{0D108BD9-81ED-4DB2-BD59-A6C34878D82A}">
                    <a16:rowId xmlns:a16="http://schemas.microsoft.com/office/drawing/2014/main" val="10003"/>
                  </a:ext>
                </a:extLst>
              </a:tr>
              <a:tr h="278125">
                <a:tc>
                  <a:txBody>
                    <a:bodyPr/>
                    <a:lstStyle/>
                    <a:p>
                      <a:pPr marL="0" marR="0" lvl="0" indent="0" algn="ctr" rtl="0">
                        <a:spcBef>
                          <a:spcPts val="0"/>
                        </a:spcBef>
                        <a:spcAft>
                          <a:spcPts val="0"/>
                        </a:spcAft>
                        <a:buNone/>
                      </a:pPr>
                      <a:r>
                        <a:rPr lang="en" sz="1800" u="none" strike="noStrike" cap="none"/>
                        <a:t>3</a:t>
                      </a:r>
                      <a:endParaRPr sz="1800" u="none" strike="noStrike" cap="none"/>
                    </a:p>
                  </a:txBody>
                  <a:tcPr marL="68600" marR="68600" marT="34300" marB="34300" anchor="ctr"/>
                </a:tc>
                <a:tc gridSpan="2">
                  <a:txBody>
                    <a:bodyPr/>
                    <a:lstStyle/>
                    <a:p>
                      <a:pPr marL="0" marR="0" lvl="0" indent="0" algn="l" rtl="0">
                        <a:spcBef>
                          <a:spcPts val="0"/>
                        </a:spcBef>
                        <a:spcAft>
                          <a:spcPts val="0"/>
                        </a:spcAft>
                        <a:buNone/>
                      </a:pPr>
                      <a:r>
                        <a:rPr lang="en-IN" sz="1800" u="none" strike="noStrike" cap="none" dirty="0"/>
                        <a:t>Sana Mulla</a:t>
                      </a:r>
                      <a:endParaRPr sz="1800" u="none" strike="noStrike" cap="none" dirty="0"/>
                    </a:p>
                  </a:txBody>
                  <a:tcPr marL="68600" marR="68600" marT="34300" marB="34300" anchor="ctr"/>
                </a:tc>
                <a:tc hMerge="1">
                  <a:txBody>
                    <a:bodyPr/>
                    <a:lstStyle/>
                    <a:p>
                      <a:endParaRPr lang="en-US"/>
                    </a:p>
                  </a:txBody>
                  <a:tcPr/>
                </a:tc>
                <a:tc>
                  <a:txBody>
                    <a:bodyPr/>
                    <a:lstStyle/>
                    <a:p>
                      <a:pPr marL="0" lvl="0" indent="0" algn="ctr" rtl="0">
                        <a:spcBef>
                          <a:spcPts val="0"/>
                        </a:spcBef>
                        <a:spcAft>
                          <a:spcPts val="0"/>
                        </a:spcAft>
                        <a:buNone/>
                      </a:pPr>
                      <a:r>
                        <a:rPr lang="en" dirty="0"/>
                        <a:t>02FE22BCS099</a:t>
                      </a:r>
                      <a:endParaRPr sz="1800" u="none" strike="noStrike" cap="none" dirty="0"/>
                    </a:p>
                  </a:txBody>
                  <a:tcPr marL="68600" marR="68600" marT="34300" marB="34300" anchor="ctr"/>
                </a:tc>
                <a:extLst>
                  <a:ext uri="{0D108BD9-81ED-4DB2-BD59-A6C34878D82A}">
                    <a16:rowId xmlns:a16="http://schemas.microsoft.com/office/drawing/2014/main" val="10004"/>
                  </a:ext>
                </a:extLst>
              </a:tr>
              <a:tr h="278125">
                <a:tc>
                  <a:txBody>
                    <a:bodyPr/>
                    <a:lstStyle/>
                    <a:p>
                      <a:pPr marL="0" marR="0" lvl="0" indent="0" algn="ctr" rtl="0">
                        <a:spcBef>
                          <a:spcPts val="0"/>
                        </a:spcBef>
                        <a:spcAft>
                          <a:spcPts val="0"/>
                        </a:spcAft>
                        <a:buNone/>
                      </a:pPr>
                      <a:r>
                        <a:rPr lang="en" sz="1800" u="none" strike="noStrike" cap="none"/>
                        <a:t>4</a:t>
                      </a:r>
                      <a:endParaRPr sz="1800" u="none" strike="noStrike" cap="none"/>
                    </a:p>
                  </a:txBody>
                  <a:tcPr marL="68600" marR="68600" marT="34300" marB="34300" anchor="ctr"/>
                </a:tc>
                <a:tc gridSpan="2">
                  <a:txBody>
                    <a:bodyPr/>
                    <a:lstStyle/>
                    <a:p>
                      <a:pPr marL="0" marR="0" lvl="0" indent="0" algn="l" rtl="0">
                        <a:spcBef>
                          <a:spcPts val="0"/>
                        </a:spcBef>
                        <a:spcAft>
                          <a:spcPts val="0"/>
                        </a:spcAft>
                        <a:buNone/>
                      </a:pPr>
                      <a:r>
                        <a:rPr lang="en-IN" sz="1800" u="none" strike="noStrike" cap="none" dirty="0"/>
                        <a:t>Seeba Doddmani</a:t>
                      </a:r>
                      <a:endParaRPr sz="1800" u="none" strike="noStrike" cap="none" dirty="0"/>
                    </a:p>
                  </a:txBody>
                  <a:tcPr marL="68600" marR="68600" marT="34300" marB="34300" anchor="ctr"/>
                </a:tc>
                <a:tc hMerge="1">
                  <a:txBody>
                    <a:bodyPr/>
                    <a:lstStyle/>
                    <a:p>
                      <a:endParaRPr lang="en-US"/>
                    </a:p>
                  </a:txBody>
                  <a:tcPr/>
                </a:tc>
                <a:tc>
                  <a:txBody>
                    <a:bodyPr/>
                    <a:lstStyle/>
                    <a:p>
                      <a:pPr marL="0" lvl="0" indent="0" algn="ctr" rtl="0">
                        <a:spcBef>
                          <a:spcPts val="0"/>
                        </a:spcBef>
                        <a:spcAft>
                          <a:spcPts val="0"/>
                        </a:spcAft>
                        <a:buNone/>
                      </a:pPr>
                      <a:r>
                        <a:rPr lang="en" dirty="0"/>
                        <a:t>02FE22BCS116</a:t>
                      </a:r>
                      <a:endParaRPr sz="1800" u="none" strike="noStrike" cap="none" dirty="0"/>
                    </a:p>
                  </a:txBody>
                  <a:tcPr marL="68600" marR="68600" marT="34300" marB="34300" anchor="ctr"/>
                </a:tc>
                <a:extLst>
                  <a:ext uri="{0D108BD9-81ED-4DB2-BD59-A6C34878D82A}">
                    <a16:rowId xmlns:a16="http://schemas.microsoft.com/office/drawing/2014/main" val="10005"/>
                  </a:ext>
                </a:extLst>
              </a:tr>
            </a:tbl>
          </a:graphicData>
        </a:graphic>
      </p:graphicFrame>
      <p:pic>
        <p:nvPicPr>
          <p:cNvPr id="144" name="Google Shape;144;p26"/>
          <p:cNvPicPr preferRelativeResize="0"/>
          <p:nvPr/>
        </p:nvPicPr>
        <p:blipFill>
          <a:blip r:embed="rId3">
            <a:alphaModFix/>
          </a:blip>
          <a:stretch>
            <a:fillRect/>
          </a:stretch>
        </p:blipFill>
        <p:spPr>
          <a:xfrm>
            <a:off x="72650" y="62700"/>
            <a:ext cx="4276902" cy="475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154" name="Google Shape;154;p2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155" name="Google Shape;155;p27"/>
          <p:cNvPicPr preferRelativeResize="0"/>
          <p:nvPr/>
        </p:nvPicPr>
        <p:blipFill>
          <a:blip r:embed="rId3">
            <a:alphaModFix/>
          </a:blip>
          <a:stretch>
            <a:fillRect/>
          </a:stretch>
        </p:blipFill>
        <p:spPr>
          <a:xfrm>
            <a:off x="4777550" y="102575"/>
            <a:ext cx="4276902" cy="475575"/>
          </a:xfrm>
          <a:prstGeom prst="rect">
            <a:avLst/>
          </a:prstGeom>
          <a:noFill/>
          <a:ln>
            <a:noFill/>
          </a:ln>
        </p:spPr>
      </p:pic>
      <p:graphicFrame>
        <p:nvGraphicFramePr>
          <p:cNvPr id="6" name="Google Shape;153;p27">
            <a:extLst>
              <a:ext uri="{FF2B5EF4-FFF2-40B4-BE49-F238E27FC236}">
                <a16:creationId xmlns:a16="http://schemas.microsoft.com/office/drawing/2014/main" id="{B2409C1E-F2E7-87D6-5148-4A07B35023A2}"/>
              </a:ext>
            </a:extLst>
          </p:cNvPr>
          <p:cNvGraphicFramePr/>
          <p:nvPr>
            <p:extLst>
              <p:ext uri="{D42A27DB-BD31-4B8C-83A1-F6EECF244321}">
                <p14:modId xmlns:p14="http://schemas.microsoft.com/office/powerpoint/2010/main" val="3529681664"/>
              </p:ext>
            </p:extLst>
          </p:nvPr>
        </p:nvGraphicFramePr>
        <p:xfrm>
          <a:off x="89548" y="578150"/>
          <a:ext cx="5640692" cy="3627386"/>
        </p:xfrm>
        <a:graphic>
          <a:graphicData uri="http://schemas.openxmlformats.org/drawingml/2006/table">
            <a:tbl>
              <a:tblPr>
                <a:noFill/>
              </a:tblPr>
              <a:tblGrid>
                <a:gridCol w="5640692">
                  <a:extLst>
                    <a:ext uri="{9D8B030D-6E8A-4147-A177-3AD203B41FA5}">
                      <a16:colId xmlns:a16="http://schemas.microsoft.com/office/drawing/2014/main" val="20000"/>
                    </a:ext>
                  </a:extLst>
                </a:gridCol>
              </a:tblGrid>
              <a:tr h="701336">
                <a:tc>
                  <a:txBody>
                    <a:bodyPr/>
                    <a:lstStyle/>
                    <a:p>
                      <a:pPr marL="0" lvl="0" indent="0" algn="l" rtl="0">
                        <a:spcBef>
                          <a:spcPts val="0"/>
                        </a:spcBef>
                        <a:spcAft>
                          <a:spcPts val="0"/>
                        </a:spcAft>
                        <a:buClr>
                          <a:schemeClr val="dk1"/>
                        </a:buClr>
                        <a:buSzPts val="1100"/>
                        <a:buFont typeface="Arial"/>
                        <a:buNone/>
                      </a:pPr>
                      <a:r>
                        <a:rPr lang="en" sz="1800" b="1" dirty="0">
                          <a:solidFill>
                            <a:schemeClr val="lt1"/>
                          </a:solidFill>
                          <a:latin typeface="Calibri"/>
                          <a:ea typeface="Calibri"/>
                          <a:cs typeface="Calibri"/>
                          <a:sym typeface="Calibri"/>
                        </a:rPr>
                        <a:t>Background</a:t>
                      </a:r>
                      <a:endParaRPr sz="1800" dirty="0">
                        <a:solidFill>
                          <a:schemeClr val="lt1"/>
                        </a:solidFill>
                      </a:endParaRPr>
                    </a:p>
                  </a:txBody>
                  <a:tcPr marL="91425" marR="91425" marT="91425" marB="91425">
                    <a:solidFill>
                      <a:srgbClr val="980000"/>
                    </a:solidFill>
                  </a:tcPr>
                </a:tc>
                <a:extLst>
                  <a:ext uri="{0D108BD9-81ED-4DB2-BD59-A6C34878D82A}">
                    <a16:rowId xmlns:a16="http://schemas.microsoft.com/office/drawing/2014/main" val="10000"/>
                  </a:ext>
                </a:extLst>
              </a:tr>
              <a:tr h="2902370">
                <a:tc>
                  <a:txBody>
                    <a:bodyPr/>
                    <a:lstStyle/>
                    <a:p>
                      <a:pPr marL="177800" lvl="0" indent="-203200" algn="l" rtl="0">
                        <a:spcBef>
                          <a:spcPts val="0"/>
                        </a:spcBef>
                        <a:spcAft>
                          <a:spcPts val="0"/>
                        </a:spcAft>
                        <a:buClr>
                          <a:schemeClr val="dk1"/>
                        </a:buClr>
                        <a:buSzPts val="1800"/>
                        <a:buFont typeface="Calibri"/>
                        <a:buChar char="•"/>
                      </a:pPr>
                      <a:r>
                        <a:rPr lang="en-US" sz="1800" b="1" dirty="0"/>
                        <a:t>Coronaviruses</a:t>
                      </a:r>
                      <a:r>
                        <a:rPr lang="en-US" sz="1800" b="0" dirty="0"/>
                        <a:t>, a diverse group of viruses, can lead to illnesses in both animals and humans. In humans, these viruses can cause a range of respiratory infections, from mild colds to more serious conditions like </a:t>
                      </a:r>
                      <a:r>
                        <a:rPr lang="en-US" sz="1800" b="1" dirty="0"/>
                        <a:t>Middle East Respiratory Syndrome (MERS) </a:t>
                      </a:r>
                      <a:r>
                        <a:rPr lang="en-US" sz="1800" b="0" dirty="0"/>
                        <a:t>and </a:t>
                      </a:r>
                      <a:r>
                        <a:rPr lang="en-US" sz="1800" b="1" dirty="0"/>
                        <a:t>Severe Acute Respiratory Syndrome (SARS). </a:t>
                      </a:r>
                      <a:r>
                        <a:rPr lang="en-US" sz="1800" b="0" dirty="0"/>
                        <a:t>The newest addition to this family of viruses is the one responsible for the COVID-19 disease, as identified by the World Health Organization.</a:t>
                      </a:r>
                      <a:endParaRPr sz="1800" b="0" dirty="0"/>
                    </a:p>
                  </a:txBody>
                  <a:tcPr marL="91425" marR="91425" marT="91425" marB="91425"/>
                </a:tc>
                <a:extLst>
                  <a:ext uri="{0D108BD9-81ED-4DB2-BD59-A6C34878D82A}">
                    <a16:rowId xmlns:a16="http://schemas.microsoft.com/office/drawing/2014/main" val="10001"/>
                  </a:ext>
                </a:extLst>
              </a:tr>
            </a:tbl>
          </a:graphicData>
        </a:graphic>
      </p:graphicFrame>
      <p:pic>
        <p:nvPicPr>
          <p:cNvPr id="1026" name="Picture 2" descr="Opinion | The Coronavirus Is Mutating, and That’s Fine (So Far) - The ...">
            <a:extLst>
              <a:ext uri="{FF2B5EF4-FFF2-40B4-BE49-F238E27FC236}">
                <a16:creationId xmlns:a16="http://schemas.microsoft.com/office/drawing/2014/main" id="{30A7E690-7AEC-39EF-90C6-36DB44925D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8326" y="744881"/>
            <a:ext cx="3247146" cy="24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VID-19 Resources for Granite Staters | Congresswoman Ann McLane Kuster">
            <a:extLst>
              <a:ext uri="{FF2B5EF4-FFF2-40B4-BE49-F238E27FC236}">
                <a16:creationId xmlns:a16="http://schemas.microsoft.com/office/drawing/2014/main" id="{2C9CECD2-004C-02CA-30DD-E1B2DE3355F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764" t="39215" r="38659" b="35393"/>
          <a:stretch/>
        </p:blipFill>
        <p:spPr bwMode="auto">
          <a:xfrm>
            <a:off x="6267562" y="3360274"/>
            <a:ext cx="2328673" cy="7071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154" name="Google Shape;154;p2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155" name="Google Shape;155;p27"/>
          <p:cNvPicPr preferRelativeResize="0"/>
          <p:nvPr/>
        </p:nvPicPr>
        <p:blipFill>
          <a:blip r:embed="rId3">
            <a:alphaModFix/>
          </a:blip>
          <a:stretch>
            <a:fillRect/>
          </a:stretch>
        </p:blipFill>
        <p:spPr>
          <a:xfrm>
            <a:off x="4777550" y="102575"/>
            <a:ext cx="4276902" cy="475575"/>
          </a:xfrm>
          <a:prstGeom prst="rect">
            <a:avLst/>
          </a:prstGeom>
          <a:noFill/>
          <a:ln>
            <a:noFill/>
          </a:ln>
        </p:spPr>
      </p:pic>
      <p:graphicFrame>
        <p:nvGraphicFramePr>
          <p:cNvPr id="4" name="Google Shape;154;p27"/>
          <p:cNvGraphicFramePr/>
          <p:nvPr>
            <p:extLst>
              <p:ext uri="{D42A27DB-BD31-4B8C-83A1-F6EECF244321}">
                <p14:modId xmlns:p14="http://schemas.microsoft.com/office/powerpoint/2010/main" val="1267714485"/>
              </p:ext>
            </p:extLst>
          </p:nvPr>
        </p:nvGraphicFramePr>
        <p:xfrm>
          <a:off x="296250" y="1141930"/>
          <a:ext cx="8551500" cy="2204744"/>
        </p:xfrm>
        <a:graphic>
          <a:graphicData uri="http://schemas.openxmlformats.org/drawingml/2006/table">
            <a:tbl>
              <a:tblPr>
                <a:noFill/>
              </a:tblPr>
              <a:tblGrid>
                <a:gridCol w="8551500">
                  <a:extLst>
                    <a:ext uri="{9D8B030D-6E8A-4147-A177-3AD203B41FA5}">
                      <a16:colId xmlns:a16="http://schemas.microsoft.com/office/drawing/2014/main" val="20000"/>
                    </a:ext>
                  </a:extLst>
                </a:gridCol>
              </a:tblGrid>
              <a:tr h="540566">
                <a:tc>
                  <a:txBody>
                    <a:bodyPr/>
                    <a:lstStyle/>
                    <a:p>
                      <a:pPr marL="0" lvl="0" indent="0" algn="l" rtl="0">
                        <a:lnSpc>
                          <a:spcPct val="90000"/>
                        </a:lnSpc>
                        <a:spcBef>
                          <a:spcPts val="0"/>
                        </a:spcBef>
                        <a:spcAft>
                          <a:spcPts val="0"/>
                        </a:spcAft>
                        <a:buNone/>
                      </a:pPr>
                      <a:r>
                        <a:rPr lang="en" sz="1800" b="1" dirty="0">
                          <a:solidFill>
                            <a:schemeClr val="lt1"/>
                          </a:solidFill>
                          <a:latin typeface="Calibri"/>
                          <a:ea typeface="Calibri"/>
                          <a:cs typeface="Calibri"/>
                          <a:sym typeface="Calibri"/>
                        </a:rPr>
                        <a:t>Problem Statement</a:t>
                      </a:r>
                      <a:endParaRPr sz="1800" dirty="0">
                        <a:solidFill>
                          <a:schemeClr val="lt1"/>
                        </a:solidFill>
                      </a:endParaRPr>
                    </a:p>
                  </a:txBody>
                  <a:tcPr marL="91425" marR="91425" marT="91425" marB="91425">
                    <a:solidFill>
                      <a:srgbClr val="B51B1B"/>
                    </a:solidFill>
                  </a:tcPr>
                </a:tc>
                <a:extLst>
                  <a:ext uri="{0D108BD9-81ED-4DB2-BD59-A6C34878D82A}">
                    <a16:rowId xmlns:a16="http://schemas.microsoft.com/office/drawing/2014/main" val="10000"/>
                  </a:ext>
                </a:extLst>
              </a:tr>
              <a:tr h="1017564">
                <a:tc>
                  <a:txBody>
                    <a:bodyPr/>
                    <a:lstStyle/>
                    <a:p>
                      <a:pPr marL="0" lvl="0" indent="0" algn="l" rtl="0">
                        <a:lnSpc>
                          <a:spcPct val="90000"/>
                        </a:lnSpc>
                        <a:spcBef>
                          <a:spcPts val="0"/>
                        </a:spcBef>
                        <a:spcAft>
                          <a:spcPts val="0"/>
                        </a:spcAft>
                        <a:buNone/>
                      </a:pPr>
                      <a:r>
                        <a:rPr lang="en-US" sz="1800" dirty="0"/>
                        <a:t>We aim to </a:t>
                      </a:r>
                      <a:r>
                        <a:rPr lang="en-US" sz="1800" dirty="0">
                          <a:solidFill>
                            <a:schemeClr val="accent6"/>
                          </a:solidFill>
                        </a:rPr>
                        <a:t>analyze the distribution and administration of COVID-19 vaccines </a:t>
                      </a:r>
                      <a:r>
                        <a:rPr lang="en-US" sz="1800" dirty="0"/>
                        <a:t>across different states in India. It seeks to </a:t>
                      </a:r>
                      <a:r>
                        <a:rPr lang="en-US" sz="1800" dirty="0">
                          <a:solidFill>
                            <a:schemeClr val="accent1">
                              <a:lumMod val="75000"/>
                            </a:schemeClr>
                          </a:solidFill>
                        </a:rPr>
                        <a:t>uncover regional disparities</a:t>
                      </a:r>
                      <a:r>
                        <a:rPr lang="en-US" sz="1800" dirty="0"/>
                        <a:t>, assess vaccination rates, </a:t>
                      </a:r>
                      <a:r>
                        <a:rPr lang="en-US" sz="1800" dirty="0">
                          <a:solidFill>
                            <a:schemeClr val="accent1">
                              <a:lumMod val="75000"/>
                            </a:schemeClr>
                          </a:solidFill>
                        </a:rPr>
                        <a:t>understand demographic trends</a:t>
                      </a:r>
                      <a:r>
                        <a:rPr lang="en-US" sz="1800" dirty="0"/>
                        <a:t>, address challenges, and predict future vaccine needs. By doing so, </a:t>
                      </a:r>
                      <a:r>
                        <a:rPr lang="en-US" sz="1800" dirty="0">
                          <a:solidFill>
                            <a:srgbClr val="FF0000"/>
                          </a:solidFill>
                        </a:rPr>
                        <a:t>the project aims to provide actionable insights to optimize vaccine deployment strategies </a:t>
                      </a:r>
                      <a:r>
                        <a:rPr lang="en-US" sz="1800" dirty="0"/>
                        <a:t>and combat the pandemic effectively.</a:t>
                      </a:r>
                      <a:endParaRPr sz="1800"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64075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162" name="Google Shape;162;p2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dirty="0"/>
              <a:t>Dataset Details</a:t>
            </a:r>
            <a:endParaRPr b="1" dirty="0"/>
          </a:p>
        </p:txBody>
      </p:sp>
      <p:sp>
        <p:nvSpPr>
          <p:cNvPr id="164" name="Google Shape;164;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165" name="Google Shape;165;p28"/>
          <p:cNvPicPr preferRelativeResize="0"/>
          <p:nvPr/>
        </p:nvPicPr>
        <p:blipFill>
          <a:blip r:embed="rId3">
            <a:alphaModFix/>
          </a:blip>
          <a:stretch>
            <a:fillRect/>
          </a:stretch>
        </p:blipFill>
        <p:spPr>
          <a:xfrm>
            <a:off x="4727725" y="142450"/>
            <a:ext cx="4276902" cy="475575"/>
          </a:xfrm>
          <a:prstGeom prst="rect">
            <a:avLst/>
          </a:prstGeom>
          <a:noFill/>
          <a:ln>
            <a:noFill/>
          </a:ln>
        </p:spPr>
      </p:pic>
      <p:sp>
        <p:nvSpPr>
          <p:cNvPr id="152" name="Google Shape;152;p27">
            <a:hlinkClick r:id="rId4"/>
          </p:cNvPr>
          <p:cNvSpPr txBox="1">
            <a:spLocks/>
          </p:cNvSpPr>
          <p:nvPr/>
        </p:nvSpPr>
        <p:spPr>
          <a:xfrm>
            <a:off x="529914" y="749419"/>
            <a:ext cx="8084171" cy="3312515"/>
          </a:xfrm>
          <a:prstGeom prst="rect">
            <a:avLst/>
          </a:prstGeom>
          <a:noFill/>
          <a:ln>
            <a:noFill/>
          </a:ln>
        </p:spPr>
        <p:txBody>
          <a:bodyPr spcFirstLastPara="1" wrap="square" lIns="68575" tIns="34275" rIns="68575" bIns="34275" anchor="t" anchorCtr="0">
            <a:normAutofit lnSpcReduction="10000"/>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139700" indent="0" algn="just" fontAlgn="base">
              <a:buFont typeface="Arial"/>
              <a:buNone/>
            </a:pPr>
            <a:endParaRPr lang="en-US" b="1" u="sng" dirty="0">
              <a:solidFill>
                <a:srgbClr val="202124"/>
              </a:solidFill>
              <a:latin typeface="Inter"/>
            </a:endParaRPr>
          </a:p>
          <a:p>
            <a:pPr algn="just" fontAlgn="base"/>
            <a:r>
              <a:rPr lang="en-US" dirty="0">
                <a:solidFill>
                  <a:srgbClr val="3C4043"/>
                </a:solidFill>
                <a:latin typeface="Inter"/>
              </a:rPr>
              <a:t>The number of new cases are increasing day by day around the world. This dataset has information from the states and union territories of India at daily level.</a:t>
            </a:r>
          </a:p>
          <a:p>
            <a:pPr algn="just" fontAlgn="base"/>
            <a:r>
              <a:rPr lang="en-US" dirty="0">
                <a:solidFill>
                  <a:srgbClr val="3C4043"/>
                </a:solidFill>
                <a:latin typeface="Inter"/>
              </a:rPr>
              <a:t>Vaccination data comes from </a:t>
            </a:r>
            <a:r>
              <a:rPr lang="en-US" dirty="0">
                <a:solidFill>
                  <a:srgbClr val="202124"/>
                </a:solidFill>
                <a:latin typeface="inherit"/>
                <a:hlinkClick r:id="rId5"/>
              </a:rPr>
              <a:t>covid19india</a:t>
            </a:r>
            <a:r>
              <a:rPr lang="en-US" dirty="0">
                <a:solidFill>
                  <a:srgbClr val="3C4043"/>
                </a:solidFill>
                <a:latin typeface="Inter"/>
              </a:rPr>
              <a:t>.</a:t>
            </a:r>
          </a:p>
          <a:p>
            <a:pPr algn="just" fontAlgn="base"/>
            <a:r>
              <a:rPr lang="en-US" dirty="0"/>
              <a:t>There are </a:t>
            </a:r>
            <a:r>
              <a:rPr lang="en-US" dirty="0">
                <a:solidFill>
                  <a:srgbClr val="B51B1B"/>
                </a:solidFill>
              </a:rPr>
              <a:t>7486 instances</a:t>
            </a:r>
            <a:r>
              <a:rPr lang="en-US" dirty="0"/>
              <a:t>, </a:t>
            </a:r>
            <a:r>
              <a:rPr lang="en-US" i="1" dirty="0"/>
              <a:t>i.e.</a:t>
            </a:r>
            <a:r>
              <a:rPr lang="en-US" dirty="0"/>
              <a:t>, Total Individuals Vaccinated . </a:t>
            </a:r>
            <a:endParaRPr lang="en-US" dirty="0">
              <a:solidFill>
                <a:srgbClr val="3C4043"/>
              </a:solidFill>
              <a:latin typeface="Inter"/>
            </a:endParaRPr>
          </a:p>
          <a:p>
            <a:pPr algn="just" fontAlgn="base"/>
            <a:r>
              <a:rPr lang="en-US" b="1" dirty="0">
                <a:solidFill>
                  <a:srgbClr val="3C4043"/>
                </a:solidFill>
                <a:latin typeface="Inter"/>
              </a:rPr>
              <a:t>Source URL : </a:t>
            </a:r>
            <a:r>
              <a:rPr lang="en-US" dirty="0">
                <a:solidFill>
                  <a:srgbClr val="3C4043"/>
                </a:solidFill>
                <a:latin typeface="Inter"/>
                <a:hlinkClick r:id="rId4" tooltip="Dataset19"/>
              </a:rPr>
              <a:t>dataset19</a:t>
            </a:r>
            <a:r>
              <a:rPr lang="en-US" dirty="0">
                <a:solidFill>
                  <a:srgbClr val="3C4043"/>
                </a:solidFill>
                <a:latin typeface="Inter"/>
              </a:rPr>
              <a:t> [ appeared on Kaggle ]</a:t>
            </a:r>
          </a:p>
          <a:p>
            <a:pPr algn="just" fontAlgn="base"/>
            <a:r>
              <a:rPr lang="en-US" dirty="0">
                <a:solidFill>
                  <a:srgbClr val="3C4043"/>
                </a:solidFill>
                <a:latin typeface="Inter"/>
              </a:rPr>
              <a:t>The data was recorded from the beginning of pandemic to</a:t>
            </a:r>
          </a:p>
          <a:p>
            <a:pPr marL="139700" indent="0" algn="just" fontAlgn="base">
              <a:buNone/>
            </a:pPr>
            <a:r>
              <a:rPr lang="en-US" dirty="0">
                <a:solidFill>
                  <a:srgbClr val="3C4043"/>
                </a:solidFill>
                <a:latin typeface="Inter"/>
              </a:rPr>
              <a:t>      20</a:t>
            </a:r>
            <a:r>
              <a:rPr lang="en-US" baseline="30000" dirty="0">
                <a:solidFill>
                  <a:srgbClr val="3C4043"/>
                </a:solidFill>
                <a:latin typeface="Inter"/>
              </a:rPr>
              <a:t>th</a:t>
            </a:r>
            <a:r>
              <a:rPr lang="en-US" dirty="0">
                <a:solidFill>
                  <a:srgbClr val="3C4043"/>
                </a:solidFill>
                <a:latin typeface="Inter"/>
              </a:rPr>
              <a:t> April 2021</a:t>
            </a:r>
          </a:p>
          <a:p>
            <a:pPr marL="177800" indent="-38100">
              <a:buSzPts val="2100"/>
              <a:buFont typeface="Arial"/>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162" name="Google Shape;162;p28"/>
          <p:cNvSpPr txBox="1">
            <a:spLocks noGrp="1"/>
          </p:cNvSpPr>
          <p:nvPr>
            <p:ph type="title"/>
          </p:nvPr>
        </p:nvSpPr>
        <p:spPr>
          <a:xfrm>
            <a:off x="139373" y="-29086"/>
            <a:ext cx="7886700" cy="994172"/>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dirty="0"/>
              <a:t>Snapshot of Dataset</a:t>
            </a:r>
            <a:endParaRPr b="1" dirty="0"/>
          </a:p>
        </p:txBody>
      </p:sp>
      <p:sp>
        <p:nvSpPr>
          <p:cNvPr id="164" name="Google Shape;164;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165" name="Google Shape;165;p28"/>
          <p:cNvPicPr preferRelativeResize="0"/>
          <p:nvPr/>
        </p:nvPicPr>
        <p:blipFill>
          <a:blip r:embed="rId3">
            <a:alphaModFix/>
          </a:blip>
          <a:stretch>
            <a:fillRect/>
          </a:stretch>
        </p:blipFill>
        <p:spPr>
          <a:xfrm>
            <a:off x="4727725" y="142450"/>
            <a:ext cx="4276902" cy="475575"/>
          </a:xfrm>
          <a:prstGeom prst="rect">
            <a:avLst/>
          </a:prstGeom>
          <a:noFill/>
          <a:ln>
            <a:noFill/>
          </a:ln>
        </p:spPr>
      </p:pic>
      <p:pic>
        <p:nvPicPr>
          <p:cNvPr id="4" name="Picture 3">
            <a:extLst>
              <a:ext uri="{FF2B5EF4-FFF2-40B4-BE49-F238E27FC236}">
                <a16:creationId xmlns:a16="http://schemas.microsoft.com/office/drawing/2014/main" id="{A17D1962-7DB7-9C70-1B68-2DF61E6A4D35}"/>
              </a:ext>
            </a:extLst>
          </p:cNvPr>
          <p:cNvPicPr>
            <a:picLocks noChangeAspect="1"/>
          </p:cNvPicPr>
          <p:nvPr/>
        </p:nvPicPr>
        <p:blipFill>
          <a:blip r:embed="rId4"/>
          <a:stretch>
            <a:fillRect/>
          </a:stretch>
        </p:blipFill>
        <p:spPr>
          <a:xfrm>
            <a:off x="0" y="877245"/>
            <a:ext cx="9144000" cy="2630727"/>
          </a:xfrm>
          <a:prstGeom prst="rect">
            <a:avLst/>
          </a:prstGeom>
        </p:spPr>
      </p:pic>
      <p:sp>
        <p:nvSpPr>
          <p:cNvPr id="5" name="TextBox 4">
            <a:extLst>
              <a:ext uri="{FF2B5EF4-FFF2-40B4-BE49-F238E27FC236}">
                <a16:creationId xmlns:a16="http://schemas.microsoft.com/office/drawing/2014/main" id="{141079C9-5549-5C97-2935-EFDC22BCC05F}"/>
              </a:ext>
            </a:extLst>
          </p:cNvPr>
          <p:cNvSpPr txBox="1"/>
          <p:nvPr/>
        </p:nvSpPr>
        <p:spPr>
          <a:xfrm>
            <a:off x="139373" y="3568390"/>
            <a:ext cx="1681993" cy="307777"/>
          </a:xfrm>
          <a:prstGeom prst="rect">
            <a:avLst/>
          </a:prstGeom>
          <a:noFill/>
        </p:spPr>
        <p:txBody>
          <a:bodyPr wrap="square" rtlCol="0">
            <a:spAutoFit/>
          </a:bodyPr>
          <a:lstStyle/>
          <a:p>
            <a:r>
              <a:rPr lang="en-IN" b="1" dirty="0"/>
              <a:t>7486 x 23</a:t>
            </a:r>
          </a:p>
        </p:txBody>
      </p:sp>
    </p:spTree>
    <p:extLst>
      <p:ext uri="{BB962C8B-B14F-4D97-AF65-F5344CB8AC3E}">
        <p14:creationId xmlns:p14="http://schemas.microsoft.com/office/powerpoint/2010/main" val="292684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172" name="Google Shape;172;p29"/>
          <p:cNvSpPr txBox="1">
            <a:spLocks noGrp="1"/>
          </p:cNvSpPr>
          <p:nvPr>
            <p:ph type="title"/>
          </p:nvPr>
        </p:nvSpPr>
        <p:spPr>
          <a:xfrm>
            <a:off x="453026" y="19757"/>
            <a:ext cx="7886700" cy="994172"/>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dirty="0"/>
              <a:t>Knowing the Dataset</a:t>
            </a:r>
            <a:endParaRPr b="1" dirty="0"/>
          </a:p>
        </p:txBody>
      </p:sp>
      <p:sp>
        <p:nvSpPr>
          <p:cNvPr id="174" name="Google Shape;174;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175" name="Google Shape;175;p29"/>
          <p:cNvPicPr preferRelativeResize="0"/>
          <p:nvPr/>
        </p:nvPicPr>
        <p:blipFill>
          <a:blip r:embed="rId3">
            <a:alphaModFix/>
          </a:blip>
          <a:stretch>
            <a:fillRect/>
          </a:stretch>
        </p:blipFill>
        <p:spPr>
          <a:xfrm>
            <a:off x="4747625" y="102550"/>
            <a:ext cx="4276902" cy="475575"/>
          </a:xfrm>
          <a:prstGeom prst="rect">
            <a:avLst/>
          </a:prstGeom>
          <a:noFill/>
          <a:ln>
            <a:noFill/>
          </a:ln>
        </p:spPr>
      </p:pic>
      <p:sp>
        <p:nvSpPr>
          <p:cNvPr id="3" name="TextBox 2">
            <a:extLst>
              <a:ext uri="{FF2B5EF4-FFF2-40B4-BE49-F238E27FC236}">
                <a16:creationId xmlns:a16="http://schemas.microsoft.com/office/drawing/2014/main" id="{6ACAB558-DEC8-948A-012B-DB3163899753}"/>
              </a:ext>
            </a:extLst>
          </p:cNvPr>
          <p:cNvSpPr txBox="1"/>
          <p:nvPr/>
        </p:nvSpPr>
        <p:spPr>
          <a:xfrm>
            <a:off x="453026" y="894015"/>
            <a:ext cx="8237948" cy="3416320"/>
          </a:xfrm>
          <a:prstGeom prst="rect">
            <a:avLst/>
          </a:prstGeom>
          <a:noFill/>
        </p:spPr>
        <p:txBody>
          <a:bodyPr wrap="square">
            <a:spAutoFit/>
          </a:bodyPr>
          <a:lstStyle/>
          <a:p>
            <a:r>
              <a:rPr lang="en-US" sz="2000" b="1" u="sng" dirty="0"/>
              <a:t>There are 24 features in the dataset</a:t>
            </a:r>
            <a:r>
              <a:rPr lang="en-US" sz="2000" dirty="0"/>
              <a:t>.</a:t>
            </a:r>
            <a:endParaRPr lang="en-IN" sz="1600" b="1"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n-IN" b="1" i="0" u="none" strike="noStrike" dirty="0">
                <a:solidFill>
                  <a:srgbClr val="000000"/>
                </a:solidFill>
                <a:effectLst/>
                <a:latin typeface="Calibri" panose="020F0502020204030204" pitchFamily="34" charset="0"/>
              </a:rPr>
              <a:t>Updated :</a:t>
            </a:r>
          </a:p>
          <a:p>
            <a:pPr marL="285750" indent="-285750">
              <a:buFont typeface="Arial" panose="020B0604020202020204" pitchFamily="34" charset="0"/>
              <a:buChar char="•"/>
            </a:pPr>
            <a:r>
              <a:rPr lang="en-IN" b="1" i="0" u="none" strike="noStrike" dirty="0">
                <a:solidFill>
                  <a:srgbClr val="000000"/>
                </a:solidFill>
                <a:effectLst/>
                <a:latin typeface="Calibri" panose="020F0502020204030204" pitchFamily="34" charset="0"/>
              </a:rPr>
              <a:t>State</a:t>
            </a:r>
            <a:r>
              <a:rPr lang="en-IN" b="1" dirty="0"/>
              <a:t> : </a:t>
            </a:r>
            <a:r>
              <a:rPr lang="en-IN" dirty="0"/>
              <a:t>Name of the region </a:t>
            </a:r>
          </a:p>
          <a:p>
            <a:pPr marL="285750" indent="-285750">
              <a:buFont typeface="Arial" panose="020B0604020202020204" pitchFamily="34" charset="0"/>
              <a:buChar char="•"/>
            </a:pPr>
            <a:r>
              <a:rPr lang="en-IN" b="1" i="0" u="none" strike="noStrike" dirty="0">
                <a:solidFill>
                  <a:srgbClr val="000000"/>
                </a:solidFill>
                <a:effectLst/>
                <a:latin typeface="Calibri" panose="020F0502020204030204" pitchFamily="34" charset="0"/>
              </a:rPr>
              <a:t>Total Doses Administered : </a:t>
            </a:r>
            <a:r>
              <a:rPr lang="en-IN" i="0" u="none" strike="noStrike" dirty="0">
                <a:solidFill>
                  <a:srgbClr val="000000"/>
                </a:solidFill>
                <a:effectLst/>
                <a:latin typeface="Calibri" panose="020F0502020204030204" pitchFamily="34" charset="0"/>
              </a:rPr>
              <a:t>Total number of vaccine doses administrated</a:t>
            </a:r>
          </a:p>
          <a:p>
            <a:pPr marL="285750" indent="-285750">
              <a:buFont typeface="Arial" panose="020B0604020202020204" pitchFamily="34" charset="0"/>
              <a:buChar char="•"/>
            </a:pPr>
            <a:r>
              <a:rPr lang="en-IN" b="1" i="0" u="none" strike="noStrike" dirty="0">
                <a:solidFill>
                  <a:srgbClr val="000000"/>
                </a:solidFill>
                <a:effectLst/>
                <a:latin typeface="Calibri" panose="020F0502020204030204" pitchFamily="34" charset="0"/>
              </a:rPr>
              <a:t>Sessions</a:t>
            </a:r>
            <a:r>
              <a:rPr lang="en-IN" b="1" dirty="0"/>
              <a:t> : </a:t>
            </a:r>
            <a:r>
              <a:rPr lang="en-IN" i="0" u="none" strike="noStrike" dirty="0">
                <a:solidFill>
                  <a:srgbClr val="000000"/>
                </a:solidFill>
                <a:effectLst/>
                <a:latin typeface="Calibri" panose="020F0502020204030204" pitchFamily="34" charset="0"/>
              </a:rPr>
              <a:t>Total number of Sessions conducted </a:t>
            </a:r>
            <a:endParaRPr lang="en-IN" b="1" dirty="0"/>
          </a:p>
          <a:p>
            <a:pPr marL="285750" indent="-285750">
              <a:buFont typeface="Arial" panose="020B0604020202020204" pitchFamily="34" charset="0"/>
              <a:buChar char="•"/>
            </a:pPr>
            <a:r>
              <a:rPr lang="en-IN" b="1" i="0" u="none" strike="noStrike" dirty="0">
                <a:solidFill>
                  <a:srgbClr val="000000"/>
                </a:solidFill>
                <a:effectLst/>
                <a:latin typeface="Calibri" panose="020F0502020204030204" pitchFamily="34" charset="0"/>
              </a:rPr>
              <a:t>Sites </a:t>
            </a:r>
            <a:r>
              <a:rPr lang="en-IN" b="1" dirty="0">
                <a:latin typeface="Calibri" panose="020F0502020204030204" pitchFamily="34" charset="0"/>
              </a:rPr>
              <a:t>:</a:t>
            </a:r>
            <a:r>
              <a:rPr lang="en-IN" i="0" u="none" strike="noStrike" dirty="0">
                <a:solidFill>
                  <a:srgbClr val="000000"/>
                </a:solidFill>
                <a:effectLst/>
                <a:latin typeface="Calibri" panose="020F0502020204030204" pitchFamily="34" charset="0"/>
              </a:rPr>
              <a:t> Total number of Sites in respective region </a:t>
            </a:r>
            <a:endParaRPr lang="en-IN" b="1"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n-IN" b="1" i="0" u="none" strike="noStrike" dirty="0">
                <a:solidFill>
                  <a:srgbClr val="000000"/>
                </a:solidFill>
                <a:effectLst/>
                <a:latin typeface="Calibri" panose="020F0502020204030204" pitchFamily="34" charset="0"/>
              </a:rPr>
              <a:t>First Dose Administered</a:t>
            </a:r>
            <a:r>
              <a:rPr lang="en-IN" b="1" dirty="0"/>
              <a:t> : </a:t>
            </a:r>
            <a:r>
              <a:rPr lang="en-IN" dirty="0"/>
              <a:t>No of people who had taken the first dose </a:t>
            </a:r>
          </a:p>
          <a:p>
            <a:pPr marL="285750" indent="-285750">
              <a:buFont typeface="Arial" panose="020B0604020202020204" pitchFamily="34" charset="0"/>
              <a:buChar char="•"/>
            </a:pPr>
            <a:r>
              <a:rPr lang="en-IN" b="1" i="0" u="none" strike="noStrike" dirty="0">
                <a:solidFill>
                  <a:srgbClr val="000000"/>
                </a:solidFill>
                <a:effectLst/>
                <a:latin typeface="Calibri" panose="020F0502020204030204" pitchFamily="34" charset="0"/>
              </a:rPr>
              <a:t>Second Dose Administered : </a:t>
            </a:r>
            <a:r>
              <a:rPr lang="en-IN" dirty="0"/>
              <a:t>No of people who had taken the Second dose </a:t>
            </a:r>
            <a:endParaRPr lang="en-IN"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n-IN" b="1" i="0" u="none" strike="noStrike" dirty="0">
                <a:solidFill>
                  <a:srgbClr val="000000"/>
                </a:solidFill>
                <a:effectLst/>
                <a:latin typeface="Calibri" panose="020F0502020204030204" pitchFamily="34" charset="0"/>
              </a:rPr>
              <a:t>Male (Doses Administered) : </a:t>
            </a:r>
            <a:r>
              <a:rPr lang="en-IN" dirty="0"/>
              <a:t>No of Males  who had taken the vaccine dose </a:t>
            </a:r>
            <a:endParaRPr lang="en-IN"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n-IN" b="1" i="0" u="none" strike="noStrike" dirty="0">
                <a:solidFill>
                  <a:srgbClr val="000000"/>
                </a:solidFill>
                <a:effectLst/>
                <a:latin typeface="Calibri" panose="020F0502020204030204" pitchFamily="34" charset="0"/>
              </a:rPr>
              <a:t>Female (Doses Administered) :</a:t>
            </a:r>
            <a:r>
              <a:rPr lang="en-IN" dirty="0"/>
              <a:t> No of Females  who had taken the vaccine dose </a:t>
            </a:r>
            <a:endParaRPr lang="en-IN" b="1"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n-IN" b="1" i="0" u="none" strike="noStrike" dirty="0">
                <a:solidFill>
                  <a:srgbClr val="000000"/>
                </a:solidFill>
                <a:effectLst/>
                <a:latin typeface="Calibri" panose="020F0502020204030204" pitchFamily="34" charset="0"/>
              </a:rPr>
              <a:t>Transgender (Doses Administered) : </a:t>
            </a:r>
            <a:r>
              <a:rPr lang="en-IN" dirty="0"/>
              <a:t>No of Transgenders who had taken the vaccine dose </a:t>
            </a:r>
            <a:endParaRPr lang="en-IN" b="1"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n-IN" b="1" i="0" u="none" strike="noStrike" dirty="0">
                <a:solidFill>
                  <a:srgbClr val="000000"/>
                </a:solidFill>
                <a:effectLst/>
                <a:latin typeface="Calibri" panose="020F0502020204030204" pitchFamily="34" charset="0"/>
              </a:rPr>
              <a:t>Covaxin (Doses Administered)</a:t>
            </a:r>
            <a:r>
              <a:rPr lang="en-IN" b="1" dirty="0"/>
              <a:t> : </a:t>
            </a:r>
            <a:r>
              <a:rPr lang="en-IN" sz="1400" dirty="0"/>
              <a:t>No of Covaxin doses </a:t>
            </a:r>
            <a:endParaRPr lang="en-IN" b="1" dirty="0"/>
          </a:p>
          <a:p>
            <a:pPr marL="285750" indent="-285750">
              <a:buFont typeface="Arial" panose="020B0604020202020204" pitchFamily="34" charset="0"/>
              <a:buChar char="•"/>
            </a:pPr>
            <a:r>
              <a:rPr lang="en-IN" b="1" i="0" u="none" strike="noStrike" dirty="0">
                <a:solidFill>
                  <a:srgbClr val="000000"/>
                </a:solidFill>
                <a:effectLst/>
                <a:latin typeface="Calibri" panose="020F0502020204030204" pitchFamily="34" charset="0"/>
              </a:rPr>
              <a:t>CoviShield (Doses Administered) : </a:t>
            </a:r>
            <a:r>
              <a:rPr lang="en-IN" sz="1400" dirty="0"/>
              <a:t>No of CoviShield doses </a:t>
            </a:r>
            <a:endParaRPr lang="en-IN" b="1"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n-IN" b="1" i="0" u="none" strike="noStrike" dirty="0">
                <a:solidFill>
                  <a:srgbClr val="000000"/>
                </a:solidFill>
                <a:effectLst/>
                <a:latin typeface="Calibri" panose="020F0502020204030204" pitchFamily="34" charset="0"/>
              </a:rPr>
              <a:t>Sputnik V (Doses Administered)</a:t>
            </a:r>
            <a:r>
              <a:rPr lang="en-IN" b="1" dirty="0"/>
              <a:t> : </a:t>
            </a:r>
            <a:r>
              <a:rPr lang="en-IN" sz="1400" dirty="0"/>
              <a:t>No of Sputnik-V  doses </a:t>
            </a:r>
            <a:endParaRPr lang="en-IN" b="1" dirty="0"/>
          </a:p>
          <a:p>
            <a:pPr marL="285750" indent="-285750">
              <a:buFont typeface="Arial" panose="020B0604020202020204" pitchFamily="34" charset="0"/>
              <a:buChar char="•"/>
            </a:pPr>
            <a:r>
              <a:rPr lang="en-IN" b="1" i="0" u="none" strike="noStrike" dirty="0">
                <a:solidFill>
                  <a:srgbClr val="000000"/>
                </a:solidFill>
                <a:effectLst/>
                <a:latin typeface="Calibri" panose="020F0502020204030204" pitchFamily="34" charset="0"/>
              </a:rPr>
              <a:t>AEFI</a:t>
            </a:r>
            <a:r>
              <a:rPr lang="en-IN" b="1" dirty="0"/>
              <a:t> : </a:t>
            </a:r>
            <a:r>
              <a:rPr lang="en-IN" dirty="0"/>
              <a:t>No of people having </a:t>
            </a:r>
            <a:r>
              <a:rPr lang="en-IN" i="0" dirty="0">
                <a:solidFill>
                  <a:srgbClr val="111111"/>
                </a:solidFill>
                <a:effectLst/>
                <a:highlight>
                  <a:srgbClr val="FFFFFF"/>
                </a:highlight>
                <a:latin typeface="-apple-system"/>
              </a:rPr>
              <a:t>Adverse Events Following Immunization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172" name="Google Shape;172;p29"/>
          <p:cNvSpPr txBox="1">
            <a:spLocks noGrp="1"/>
          </p:cNvSpPr>
          <p:nvPr>
            <p:ph type="title"/>
          </p:nvPr>
        </p:nvSpPr>
        <p:spPr>
          <a:xfrm>
            <a:off x="628650" y="81039"/>
            <a:ext cx="7886700" cy="994172"/>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dirty="0"/>
              <a:t>Knowing the Dataset</a:t>
            </a:r>
            <a:endParaRPr b="1" dirty="0"/>
          </a:p>
        </p:txBody>
      </p:sp>
      <p:sp>
        <p:nvSpPr>
          <p:cNvPr id="174" name="Google Shape;174;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175" name="Google Shape;175;p29"/>
          <p:cNvPicPr preferRelativeResize="0"/>
          <p:nvPr/>
        </p:nvPicPr>
        <p:blipFill>
          <a:blip r:embed="rId3">
            <a:alphaModFix/>
          </a:blip>
          <a:stretch>
            <a:fillRect/>
          </a:stretch>
        </p:blipFill>
        <p:spPr>
          <a:xfrm>
            <a:off x="4747625" y="102550"/>
            <a:ext cx="4276902" cy="475575"/>
          </a:xfrm>
          <a:prstGeom prst="rect">
            <a:avLst/>
          </a:prstGeom>
          <a:noFill/>
          <a:ln>
            <a:noFill/>
          </a:ln>
        </p:spPr>
      </p:pic>
      <p:sp>
        <p:nvSpPr>
          <p:cNvPr id="3" name="TextBox 2">
            <a:extLst>
              <a:ext uri="{FF2B5EF4-FFF2-40B4-BE49-F238E27FC236}">
                <a16:creationId xmlns:a16="http://schemas.microsoft.com/office/drawing/2014/main" id="{6ACAB558-DEC8-948A-012B-DB3163899753}"/>
              </a:ext>
            </a:extLst>
          </p:cNvPr>
          <p:cNvSpPr txBox="1"/>
          <p:nvPr/>
        </p:nvSpPr>
        <p:spPr>
          <a:xfrm>
            <a:off x="628650" y="1096722"/>
            <a:ext cx="8076438" cy="3077766"/>
          </a:xfrm>
          <a:prstGeom prst="rect">
            <a:avLst/>
          </a:prstGeom>
          <a:noFill/>
        </p:spPr>
        <p:txBody>
          <a:bodyPr wrap="square">
            <a:spAutoFit/>
          </a:bodyPr>
          <a:lstStyle/>
          <a:p>
            <a:pPr marL="285750" indent="-285750">
              <a:buFont typeface="Arial" panose="020B0604020202020204" pitchFamily="34" charset="0"/>
              <a:buChar char="•"/>
            </a:pPr>
            <a:r>
              <a:rPr lang="en-IN" sz="1600" b="1" i="0" u="none" strike="noStrike" dirty="0">
                <a:solidFill>
                  <a:srgbClr val="000000"/>
                </a:solidFill>
                <a:effectLst/>
                <a:latin typeface="Calibri" panose="020F0502020204030204" pitchFamily="34" charset="0"/>
              </a:rPr>
              <a:t>18-44 Years (Doses Administered):</a:t>
            </a:r>
            <a:r>
              <a:rPr lang="en-IN" sz="1600" dirty="0"/>
              <a:t>No of doses administrated for people of age group of 18-44 years  </a:t>
            </a:r>
          </a:p>
          <a:p>
            <a:pPr marL="285750" indent="-285750">
              <a:buFont typeface="Arial" panose="020B0604020202020204" pitchFamily="34" charset="0"/>
              <a:buChar char="•"/>
            </a:pPr>
            <a:endParaRPr lang="en-IN" sz="1800" b="1"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n-IN" sz="1600" b="1" i="0" u="none" strike="noStrike" dirty="0">
                <a:solidFill>
                  <a:srgbClr val="000000"/>
                </a:solidFill>
                <a:effectLst/>
                <a:latin typeface="Calibri" panose="020F0502020204030204" pitchFamily="34" charset="0"/>
              </a:rPr>
              <a:t>45-60 Years (Doses Administered):</a:t>
            </a:r>
            <a:r>
              <a:rPr lang="en-IN" sz="1600" dirty="0"/>
              <a:t>No of doses administrated for people of age group of 45-60 years</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b="1" i="0" u="none" strike="noStrike" dirty="0">
                <a:solidFill>
                  <a:srgbClr val="000000"/>
                </a:solidFill>
                <a:effectLst/>
                <a:latin typeface="Calibri" panose="020F0502020204030204" pitchFamily="34" charset="0"/>
              </a:rPr>
              <a:t>60+ Years (Doses Administered):</a:t>
            </a:r>
            <a:r>
              <a:rPr lang="en-IN" sz="1600" dirty="0"/>
              <a:t>No of doses administrated for people aged 60+</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b="1" i="0" u="none" strike="noStrike" dirty="0">
                <a:solidFill>
                  <a:srgbClr val="000000"/>
                </a:solidFill>
                <a:effectLst/>
                <a:latin typeface="Calibri" panose="020F0502020204030204" pitchFamily="34" charset="0"/>
              </a:rPr>
              <a:t>18-44 Years(Individuals Vaccinated):</a:t>
            </a:r>
            <a:r>
              <a:rPr lang="en-IN" sz="1600" dirty="0"/>
              <a:t>No of people vaccinated of age group of 18-44 years </a:t>
            </a:r>
          </a:p>
          <a:p>
            <a:pPr marL="285750" indent="-285750">
              <a:buFont typeface="Arial" panose="020B0604020202020204" pitchFamily="34" charset="0"/>
              <a:buChar char="•"/>
            </a:pPr>
            <a:endParaRPr lang="en-IN" sz="1600" b="1"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n-IN" sz="1600" b="1" i="0" u="none" strike="noStrike" dirty="0">
                <a:solidFill>
                  <a:srgbClr val="000000"/>
                </a:solidFill>
                <a:effectLst/>
                <a:latin typeface="Calibri" panose="020F0502020204030204" pitchFamily="34" charset="0"/>
              </a:rPr>
              <a:t>45-60 Years(Individuals Vaccinated): </a:t>
            </a:r>
            <a:r>
              <a:rPr lang="en-IN" dirty="0"/>
              <a:t>No of people vaccinated  of age group of 45-60 years </a:t>
            </a:r>
            <a:endParaRPr lang="en-IN" sz="1600" dirty="0"/>
          </a:p>
        </p:txBody>
      </p:sp>
    </p:spTree>
    <p:extLst>
      <p:ext uri="{BB962C8B-B14F-4D97-AF65-F5344CB8AC3E}">
        <p14:creationId xmlns:p14="http://schemas.microsoft.com/office/powerpoint/2010/main" val="3434199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72" name="Google Shape;172;p29"/>
          <p:cNvSpPr txBox="1">
            <a:spLocks noGrp="1"/>
          </p:cNvSpPr>
          <p:nvPr>
            <p:ph type="title"/>
          </p:nvPr>
        </p:nvSpPr>
        <p:spPr>
          <a:xfrm>
            <a:off x="628650" y="81039"/>
            <a:ext cx="7886700" cy="994172"/>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dirty="0"/>
              <a:t>Knowing the Dataset</a:t>
            </a:r>
            <a:endParaRPr b="1" dirty="0"/>
          </a:p>
        </p:txBody>
      </p:sp>
      <p:sp>
        <p:nvSpPr>
          <p:cNvPr id="174" name="Google Shape;174;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75" name="Google Shape;175;p29"/>
          <p:cNvPicPr preferRelativeResize="0"/>
          <p:nvPr/>
        </p:nvPicPr>
        <p:blipFill>
          <a:blip r:embed="rId3">
            <a:alphaModFix/>
          </a:blip>
          <a:stretch>
            <a:fillRect/>
          </a:stretch>
        </p:blipFill>
        <p:spPr>
          <a:xfrm>
            <a:off x="4747625" y="102550"/>
            <a:ext cx="4276902" cy="475575"/>
          </a:xfrm>
          <a:prstGeom prst="rect">
            <a:avLst/>
          </a:prstGeom>
          <a:noFill/>
          <a:ln>
            <a:noFill/>
          </a:ln>
        </p:spPr>
      </p:pic>
      <p:sp>
        <p:nvSpPr>
          <p:cNvPr id="3" name="TextBox 2">
            <a:extLst>
              <a:ext uri="{FF2B5EF4-FFF2-40B4-BE49-F238E27FC236}">
                <a16:creationId xmlns:a16="http://schemas.microsoft.com/office/drawing/2014/main" id="{6ACAB558-DEC8-948A-012B-DB3163899753}"/>
              </a:ext>
            </a:extLst>
          </p:cNvPr>
          <p:cNvSpPr txBox="1"/>
          <p:nvPr/>
        </p:nvSpPr>
        <p:spPr>
          <a:xfrm>
            <a:off x="628650" y="1096722"/>
            <a:ext cx="7613142" cy="3139321"/>
          </a:xfrm>
          <a:prstGeom prst="rect">
            <a:avLst/>
          </a:prstGeom>
          <a:noFill/>
        </p:spPr>
        <p:txBody>
          <a:bodyPr wrap="square">
            <a:spAutoFit/>
          </a:bodyPr>
          <a:lstStyle/>
          <a:p>
            <a:pPr marL="285750" indent="-285750">
              <a:buFont typeface="Arial" panose="020B0604020202020204" pitchFamily="34" charset="0"/>
              <a:buChar char="•"/>
            </a:pPr>
            <a:r>
              <a:rPr lang="en-IN" sz="1800" b="1" i="0" u="none" strike="noStrike" dirty="0">
                <a:solidFill>
                  <a:srgbClr val="000000"/>
                </a:solidFill>
                <a:effectLst/>
                <a:latin typeface="Calibri" panose="020F0502020204030204" pitchFamily="34" charset="0"/>
              </a:rPr>
              <a:t>60+ Years(Individuals Vaccinated):</a:t>
            </a:r>
            <a:r>
              <a:rPr lang="en-IN" sz="1800" dirty="0"/>
              <a:t> No of people vaccinated  of age more than 60 years . </a:t>
            </a:r>
          </a:p>
          <a:p>
            <a:pPr marL="285750" indent="-285750">
              <a:buFont typeface="Arial" panose="020B0604020202020204" pitchFamily="34" charset="0"/>
              <a:buChar char="•"/>
            </a:pPr>
            <a:endParaRPr lang="en-IN" sz="1800" b="1"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n-IN" sz="1800" b="1" i="0" u="none" strike="noStrike" dirty="0">
                <a:solidFill>
                  <a:srgbClr val="000000"/>
                </a:solidFill>
                <a:effectLst/>
                <a:latin typeface="Calibri" panose="020F0502020204030204" pitchFamily="34" charset="0"/>
              </a:rPr>
              <a:t>Male(Individuals Vaccinated):</a:t>
            </a:r>
            <a:r>
              <a:rPr lang="en-IN" sz="1800" dirty="0"/>
              <a:t> No of  Male people vaccinated</a:t>
            </a:r>
            <a:endParaRPr lang="en-IN" sz="1800" b="1"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b="1" i="0" u="none" strike="noStrike" dirty="0">
                <a:solidFill>
                  <a:srgbClr val="000000"/>
                </a:solidFill>
                <a:effectLst/>
                <a:latin typeface="Calibri" panose="020F0502020204030204" pitchFamily="34" charset="0"/>
              </a:rPr>
              <a:t>Female(Individuals Vaccinated): </a:t>
            </a:r>
            <a:r>
              <a:rPr lang="en-IN" sz="1800" dirty="0"/>
              <a:t>No of  Female people vaccinated</a:t>
            </a:r>
            <a:endParaRPr lang="en-IN" sz="1800" b="1"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endParaRPr lang="en-IN" sz="1800" b="1"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n-IN" sz="1800" b="1" i="0" u="none" strike="noStrike" dirty="0">
                <a:solidFill>
                  <a:srgbClr val="000000"/>
                </a:solidFill>
                <a:effectLst/>
                <a:latin typeface="Calibri" panose="020F0502020204030204" pitchFamily="34" charset="0"/>
              </a:rPr>
              <a:t>Transgender(Individuals Vaccinated):</a:t>
            </a:r>
            <a:r>
              <a:rPr lang="en-IN" sz="1800" dirty="0"/>
              <a:t> No of Transgenders  vaccinated</a:t>
            </a:r>
            <a:endParaRPr lang="en-IN" sz="1800" b="1"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b="1" i="0" u="none" strike="noStrike" dirty="0">
                <a:solidFill>
                  <a:srgbClr val="000000"/>
                </a:solidFill>
                <a:effectLst/>
                <a:latin typeface="Calibri" panose="020F0502020204030204" pitchFamily="34" charset="0"/>
              </a:rPr>
              <a:t>Total Individuals Vaccinated:</a:t>
            </a:r>
            <a:r>
              <a:rPr lang="en-IN" sz="1800" dirty="0"/>
              <a:t> Total No of  people vaccinated</a:t>
            </a:r>
          </a:p>
          <a:p>
            <a:pPr marL="285750" indent="-285750">
              <a:buFont typeface="Arial" panose="020B0604020202020204" pitchFamily="34" charset="0"/>
              <a:buChar char="•"/>
            </a:pPr>
            <a:endParaRPr lang="en-IN" sz="1800" dirty="0"/>
          </a:p>
        </p:txBody>
      </p:sp>
    </p:spTree>
    <p:extLst>
      <p:ext uri="{BB962C8B-B14F-4D97-AF65-F5344CB8AC3E}">
        <p14:creationId xmlns:p14="http://schemas.microsoft.com/office/powerpoint/2010/main" val="13374103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1708</Words>
  <Application>Microsoft Office PowerPoint</Application>
  <PresentationFormat>On-screen Show (16:9)</PresentationFormat>
  <Paragraphs>225</Paragraphs>
  <Slides>18</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-apple-system</vt:lpstr>
      <vt:lpstr>Arial</vt:lpstr>
      <vt:lpstr>Arial Rounded MT Bold</vt:lpstr>
      <vt:lpstr>Calibri</vt:lpstr>
      <vt:lpstr>inherit</vt:lpstr>
      <vt:lpstr>Inter</vt:lpstr>
      <vt:lpstr>Times New Roman</vt:lpstr>
      <vt:lpstr>Simple Light</vt:lpstr>
      <vt:lpstr>Office Theme</vt:lpstr>
      <vt:lpstr>21ECSC210 Exploratory Data Analysis Course Project: Phase - I Review</vt:lpstr>
      <vt:lpstr>PowerPoint Presentation</vt:lpstr>
      <vt:lpstr>PowerPoint Presentation</vt:lpstr>
      <vt:lpstr>PowerPoint Presentation</vt:lpstr>
      <vt:lpstr>Dataset Details</vt:lpstr>
      <vt:lpstr>Snapshot of Dataset</vt:lpstr>
      <vt:lpstr>Knowing the Dataset</vt:lpstr>
      <vt:lpstr>Knowing the Dataset</vt:lpstr>
      <vt:lpstr>Knowing the Dataset</vt:lpstr>
      <vt:lpstr>Feature Set Description</vt:lpstr>
      <vt:lpstr>Proposed Hypothesis </vt:lpstr>
      <vt:lpstr>Proposed Hypothesis </vt:lpstr>
      <vt:lpstr>Implement Framework</vt:lpstr>
      <vt:lpstr>PowerPoint Presentation</vt:lpstr>
      <vt:lpstr>PowerPoint Presentation</vt:lpstr>
      <vt:lpstr>Implement Framework</vt:lpstr>
      <vt:lpstr>MOOC Course Details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21ECSC210 Exploratory Data Analysis Course Project: Phase - I Review</dc:title>
  <cp:lastModifiedBy>Akhilesh Joshi</cp:lastModifiedBy>
  <cp:revision>1</cp:revision>
  <dcterms:modified xsi:type="dcterms:W3CDTF">2024-04-14T18:48:20Z</dcterms:modified>
</cp:coreProperties>
</file>