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3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selection.RF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D330-7C3C-4713-9773-8A74AF7A6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8E8AB-184D-46D1-BBF1-3D5CD8874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1BBE-80C9-4404-AB11-EB0301E9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plitting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ataset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nto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raining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nd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est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0345-242E-4270-90F9-03431BB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351315"/>
            <a:ext cx="11390811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sklearn.cross_validation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0.25,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6705-D01E-4089-B06E-CE3D457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D1A-DC22-41A5-A557-256E287D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31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6C5-0185-40C4-A704-444D443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E75-C3BB-4699-9222-FD370A35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2338251"/>
            <a:ext cx="11312434" cy="3291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Recursive Feature Elimination (RFE)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 is based on the idea to repeatedly construct a model and choose either the best or worst performing feature, setting the feature aside and then repeating the process with the rest of the features.</a:t>
            </a:r>
          </a:p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process is applied until all features in the dataset are exhausted. The goal of RFE is to select features.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D948-8A1C-4F72-BED3-A9FD309E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B94-4DC9-4CCD-BA94-22EA4E4D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r>
              <a:rPr lang="en-US" dirty="0"/>
              <a:t>from </a:t>
            </a:r>
            <a:r>
              <a:rPr lang="en-US" dirty="0" err="1"/>
              <a:t>sklearn.feature_selection</a:t>
            </a:r>
            <a:r>
              <a:rPr lang="en-US" dirty="0"/>
              <a:t> import RFE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rfe</a:t>
            </a:r>
            <a:r>
              <a:rPr lang="en-US" dirty="0"/>
              <a:t> = RFE(</a:t>
            </a:r>
            <a:r>
              <a:rPr lang="en-US" dirty="0" err="1"/>
              <a:t>logreg</a:t>
            </a:r>
            <a:r>
              <a:rPr lang="en-US" dirty="0"/>
              <a:t>, 2)</a:t>
            </a:r>
          </a:p>
          <a:p>
            <a:r>
              <a:rPr lang="en-US" dirty="0" err="1"/>
              <a:t>rfe</a:t>
            </a:r>
            <a:r>
              <a:rPr lang="en-US" dirty="0"/>
              <a:t> = </a:t>
            </a:r>
            <a:r>
              <a:rPr lang="en-US" dirty="0" err="1"/>
              <a:t>rfe.fit</a:t>
            </a:r>
            <a:r>
              <a:rPr lang="en-US" dirty="0"/>
              <a:t>(X, y )</a:t>
            </a:r>
          </a:p>
          <a:p>
            <a:r>
              <a:rPr lang="en-US" dirty="0"/>
              <a:t>print(</a:t>
            </a:r>
            <a:r>
              <a:rPr lang="en-US" dirty="0" err="1"/>
              <a:t>rfe.support</a:t>
            </a:r>
            <a:r>
              <a:rPr lang="en-US" dirty="0"/>
              <a:t>_)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800/1*7e1Lig2kcadSueHJ0wwRRw.png">
            <a:extLst>
              <a:ext uri="{FF2B5EF4-FFF2-40B4-BE49-F238E27FC236}">
                <a16:creationId xmlns:a16="http://schemas.microsoft.com/office/drawing/2014/main" id="{EBF1847B-D0B9-466A-B912-130B79D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59" y="4644009"/>
            <a:ext cx="6381750" cy="1628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071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167A-F164-4B7D-8B09-2901DAEC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mplementing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AA9D-0378-4DFC-B3F2-49C4875B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X = </a:t>
            </a:r>
            <a:r>
              <a:rPr lang="en-US" dirty="0" err="1"/>
              <a:t>sc.fit_transform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  import </a:t>
            </a:r>
            <a:r>
              <a:rPr lang="en-US" dirty="0" err="1"/>
              <a:t>statsmodels.api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logit_model</a:t>
            </a:r>
            <a:r>
              <a:rPr lang="en-US" dirty="0"/>
              <a:t>=</a:t>
            </a:r>
            <a:r>
              <a:rPr lang="en-US" dirty="0" err="1"/>
              <a:t>sm.Logit</a:t>
            </a:r>
            <a:r>
              <a:rPr lang="en-US" dirty="0"/>
              <a:t>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r>
              <a:rPr lang="en-US" dirty="0"/>
              <a:t> result=</a:t>
            </a:r>
            <a:r>
              <a:rPr lang="en-US" dirty="0" err="1"/>
              <a:t>logit_model.fit</a:t>
            </a:r>
            <a:r>
              <a:rPr lang="en-US" dirty="0"/>
              <a:t>()</a:t>
            </a:r>
          </a:p>
          <a:p>
            <a:r>
              <a:rPr lang="en-US" dirty="0"/>
              <a:t> print(</a:t>
            </a:r>
            <a:r>
              <a:rPr lang="en-US" dirty="0" err="1"/>
              <a:t>result.summary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 :</a:t>
            </a:r>
            <a:r>
              <a:rPr lang="en-US" dirty="0"/>
              <a:t> The p-values for most of the variables are smaller than 0.05, therefore, most of them are significant to the model.</a:t>
            </a:r>
          </a:p>
        </p:txBody>
      </p:sp>
    </p:spTree>
    <p:extLst>
      <p:ext uri="{BB962C8B-B14F-4D97-AF65-F5344CB8AC3E}">
        <p14:creationId xmlns:p14="http://schemas.microsoft.com/office/powerpoint/2010/main" val="59952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9034-CC11-4EBA-8B7E-3B760B72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/>
              <a:t>ogistic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egression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CDA3-FEBC-4205-9A82-71F24EB9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50" y="2286000"/>
            <a:ext cx="10541724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classifier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r>
              <a:rPr lang="en-US" dirty="0"/>
              <a:t>model = </a:t>
            </a:r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model.score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10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49E6-393E-45C7-A3F5-42D291EC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onfusion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D54E-1276-4519-8507-3145EA06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cm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94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1C28-8D67-4BDB-A045-C2A57BE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9D8E-24DA-4591-8F3E-15E6BCD3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" y="2296450"/>
            <a:ext cx="11207932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model_selection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 err="1"/>
              <a:t>kfold</a:t>
            </a:r>
            <a:r>
              <a:rPr lang="en-US" dirty="0"/>
              <a:t> = </a:t>
            </a:r>
            <a:r>
              <a:rPr lang="en-US" dirty="0" err="1"/>
              <a:t>model_selection.KFold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=7)</a:t>
            </a:r>
          </a:p>
          <a:p>
            <a:r>
              <a:rPr lang="en-US" dirty="0" err="1"/>
              <a:t>modelCV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r>
              <a:rPr lang="en-US" dirty="0"/>
              <a:t>scoring = 'accuracy'</a:t>
            </a:r>
          </a:p>
          <a:p>
            <a:r>
              <a:rPr lang="en-US" dirty="0"/>
              <a:t>results = </a:t>
            </a:r>
            <a:r>
              <a:rPr lang="en-US" dirty="0" err="1"/>
              <a:t>model_selection.cross_val_score</a:t>
            </a:r>
            <a:r>
              <a:rPr lang="en-US" dirty="0"/>
              <a:t>(</a:t>
            </a:r>
            <a:r>
              <a:rPr lang="en-US" dirty="0" err="1"/>
              <a:t>modelCV</a:t>
            </a:r>
            <a:r>
              <a:rPr lang="en-US" dirty="0"/>
              <a:t>,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cv=</a:t>
            </a:r>
            <a:r>
              <a:rPr lang="en-US" dirty="0" err="1"/>
              <a:t>kfold</a:t>
            </a:r>
            <a:r>
              <a:rPr lang="en-US" dirty="0"/>
              <a:t>, scoring=scoring)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print("10-fold cross validation average accuracy: %.3f" % (</a:t>
            </a:r>
            <a:r>
              <a:rPr lang="en-US" dirty="0" err="1"/>
              <a:t>results.mean</a:t>
            </a:r>
            <a:r>
              <a:rPr lang="en-US" dirty="0"/>
              <a:t>()))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0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4EE-7E61-4D8B-8034-CA0434F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valuating </a:t>
            </a:r>
            <a:r>
              <a:rPr lang="en-US" sz="5400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lassification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E476-363F-4846-8131-4D111BA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840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F19A-9260-4549-870C-800A152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4" name="Picture 4" descr="Image result for R programming logo icon">
            <a:extLst>
              <a:ext uri="{FF2B5EF4-FFF2-40B4-BE49-F238E27FC236}">
                <a16:creationId xmlns:a16="http://schemas.microsoft.com/office/drawing/2014/main" id="{490213DA-0C8D-4593-806B-77970E30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06" y="2456019"/>
            <a:ext cx="3325715" cy="2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F5D80B5F-49D2-46F9-ABD2-8DBADFFC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6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937-10A1-4DAE-B602-9D5A2C2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B0-423B-4F17-9289-8EC4B774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3 - Classification/Section 14 - Logistic Regression/</a:t>
            </a:r>
            <a:r>
              <a:rPr lang="en-US" dirty="0" err="1"/>
              <a:t>Logistic_Regression</a:t>
            </a:r>
            <a:r>
              <a:rPr lang="en-US" dirty="0"/>
              <a:t>/Social_Network_Ads.csv")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dataset = dataset[3:5]</a:t>
            </a:r>
          </a:p>
        </p:txBody>
      </p:sp>
    </p:spTree>
    <p:extLst>
      <p:ext uri="{BB962C8B-B14F-4D97-AF65-F5344CB8AC3E}">
        <p14:creationId xmlns:p14="http://schemas.microsoft.com/office/powerpoint/2010/main" val="238773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546C-C2AA-418F-9ED9-9D868A2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target feature as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824-34A6-44C4-BB47-5A1BD97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dataset$Purchased</a:t>
            </a:r>
            <a:r>
              <a:rPr lang="en-US" dirty="0"/>
              <a:t> = factor(</a:t>
            </a:r>
            <a:r>
              <a:rPr lang="en-US" dirty="0" err="1"/>
              <a:t>dataset$Purchased</a:t>
            </a:r>
            <a:r>
              <a:rPr lang="en-US" dirty="0"/>
              <a:t>, levels = c(0, 1))</a:t>
            </a:r>
          </a:p>
        </p:txBody>
      </p:sp>
    </p:spTree>
    <p:extLst>
      <p:ext uri="{BB962C8B-B14F-4D97-AF65-F5344CB8AC3E}">
        <p14:creationId xmlns:p14="http://schemas.microsoft.com/office/powerpoint/2010/main" val="219905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ABE0-DCAF-4362-869B-828F830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" y="585216"/>
            <a:ext cx="10946673" cy="1499616"/>
          </a:xfrm>
        </p:spPr>
        <p:txBody>
          <a:bodyPr/>
          <a:lstStyle/>
          <a:p>
            <a:r>
              <a:rPr lang="en-US" dirty="0"/>
              <a:t>Splitting the dataset into the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A437-5F49-4021-9AFA-CDD27E1F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caTools</a:t>
            </a:r>
            <a:r>
              <a:rPr lang="en-US" dirty="0"/>
              <a:t>')</a:t>
            </a:r>
          </a:p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split = </a:t>
            </a:r>
            <a:r>
              <a:rPr lang="en-US" dirty="0" err="1"/>
              <a:t>sample.split</a:t>
            </a:r>
            <a:r>
              <a:rPr lang="en-US" dirty="0"/>
              <a:t>(</a:t>
            </a:r>
            <a:r>
              <a:rPr lang="en-US" dirty="0" err="1"/>
              <a:t>dataset$Purchased</a:t>
            </a:r>
            <a:r>
              <a:rPr lang="en-US" dirty="0"/>
              <a:t>, </a:t>
            </a:r>
            <a:r>
              <a:rPr lang="en-US" dirty="0" err="1"/>
              <a:t>SplitRatio</a:t>
            </a:r>
            <a:r>
              <a:rPr lang="en-US" dirty="0"/>
              <a:t> = 0.75)</a:t>
            </a:r>
          </a:p>
          <a:p>
            <a:r>
              <a:rPr lang="en-US" dirty="0" err="1"/>
              <a:t>training_set</a:t>
            </a:r>
            <a:r>
              <a:rPr lang="en-US" dirty="0"/>
              <a:t> = subset(dataset, split == TRUE)</a:t>
            </a:r>
          </a:p>
          <a:p>
            <a:r>
              <a:rPr lang="en-US" dirty="0" err="1"/>
              <a:t>test_set</a:t>
            </a:r>
            <a:r>
              <a:rPr lang="en-US" dirty="0"/>
              <a:t> = subset(dataset, split ==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0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2F1-7A7C-41EC-AA4F-42A17C4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CB92-26C6-4A70-B34A-1CF9E3C5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training_set</a:t>
            </a:r>
            <a:r>
              <a:rPr lang="en-US" dirty="0"/>
              <a:t>[-3] = scale(</a:t>
            </a:r>
            <a:r>
              <a:rPr lang="en-US" dirty="0" err="1"/>
              <a:t>training_set</a:t>
            </a:r>
            <a:r>
              <a:rPr lang="en-US" dirty="0"/>
              <a:t>[-3])</a:t>
            </a:r>
          </a:p>
          <a:p>
            <a:r>
              <a:rPr lang="en-US" dirty="0" err="1"/>
              <a:t>test_set</a:t>
            </a:r>
            <a:r>
              <a:rPr lang="en-US" dirty="0"/>
              <a:t>[-3] = scale(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</p:txBody>
      </p:sp>
    </p:spTree>
    <p:extLst>
      <p:ext uri="{BB962C8B-B14F-4D97-AF65-F5344CB8AC3E}">
        <p14:creationId xmlns:p14="http://schemas.microsoft.com/office/powerpoint/2010/main" val="110353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572F-0471-47CB-988E-556F7062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45506" cy="1499616"/>
          </a:xfrm>
        </p:spPr>
        <p:txBody>
          <a:bodyPr>
            <a:normAutofit/>
          </a:bodyPr>
          <a:lstStyle/>
          <a:p>
            <a:r>
              <a:rPr lang="en-US" dirty="0"/>
              <a:t>Fitting Logistic Regression to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A473-16D0-41E9-B4DA-F9A05A0E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 = </a:t>
            </a:r>
            <a:r>
              <a:rPr lang="en-US" dirty="0" err="1"/>
              <a:t>glm</a:t>
            </a:r>
            <a:r>
              <a:rPr lang="en-US" dirty="0"/>
              <a:t>(formula = Purchased ~ .,</a:t>
            </a:r>
          </a:p>
          <a:p>
            <a:r>
              <a:rPr lang="en-US" dirty="0"/>
              <a:t>                 family = binomial,</a:t>
            </a:r>
          </a:p>
          <a:p>
            <a:r>
              <a:rPr lang="en-US" dirty="0"/>
              <a:t>                 data = </a:t>
            </a:r>
            <a:r>
              <a:rPr lang="en-US" dirty="0" err="1"/>
              <a:t>training_set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33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238-1B37-418C-822C-39341AD1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8984-5AF6-4B01-90E7-33BD49C4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prob_pred</a:t>
            </a:r>
            <a:r>
              <a:rPr lang="en-US" dirty="0"/>
              <a:t> = predict(classifier, type = 'response',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prob_pred</a:t>
            </a:r>
            <a:r>
              <a:rPr lang="en-US" dirty="0"/>
              <a:t> &gt; 0.5, 1, 0)</a:t>
            </a:r>
          </a:p>
        </p:txBody>
      </p:sp>
    </p:spTree>
    <p:extLst>
      <p:ext uri="{BB962C8B-B14F-4D97-AF65-F5344CB8AC3E}">
        <p14:creationId xmlns:p14="http://schemas.microsoft.com/office/powerpoint/2010/main" val="6844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FF9D-3593-4AEB-A578-BFCFA9F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B3FF-3B7A-427E-938A-21A96785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Making the Confusion Matrix</a:t>
            </a:r>
          </a:p>
          <a:p>
            <a:r>
              <a:rPr lang="en-US" dirty="0"/>
              <a:t>cm = table(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test_set</a:t>
            </a:r>
            <a:r>
              <a:rPr lang="en-US" dirty="0"/>
              <a:t>[, 3]), </a:t>
            </a:r>
            <a:r>
              <a:rPr lang="en-US" dirty="0" err="1"/>
              <a:t>y_pred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4120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35DD-B610-4EB0-B36E-62B0EB9A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7383"/>
            <a:ext cx="9720073" cy="6479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PLOT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ElemStatLearn</a:t>
            </a:r>
            <a:r>
              <a:rPr lang="en-US" dirty="0"/>
              <a:t>)</a:t>
            </a:r>
          </a:p>
          <a:p>
            <a:r>
              <a:rPr lang="en-US" dirty="0"/>
              <a:t>set = </a:t>
            </a:r>
            <a:r>
              <a:rPr lang="en-US" dirty="0" err="1"/>
              <a:t>training_set</a:t>
            </a:r>
            <a:endParaRPr lang="en-US" dirty="0"/>
          </a:p>
          <a:p>
            <a:r>
              <a:rPr lang="en-US" dirty="0"/>
              <a:t>X1 = </a:t>
            </a:r>
            <a:r>
              <a:rPr lang="en-US" dirty="0" err="1"/>
              <a:t>seq</a:t>
            </a:r>
            <a:r>
              <a:rPr lang="en-US" dirty="0"/>
              <a:t>(min(set[, 1]) - 1, max(set[, 1]) + 1, by = 0.01)</a:t>
            </a:r>
          </a:p>
          <a:p>
            <a:r>
              <a:rPr lang="en-US" dirty="0"/>
              <a:t>X2 = </a:t>
            </a:r>
            <a:r>
              <a:rPr lang="en-US" dirty="0" err="1"/>
              <a:t>seq</a:t>
            </a:r>
            <a:r>
              <a:rPr lang="en-US" dirty="0"/>
              <a:t>(min(set[, 2]) - 1, max(set[, 2]) + 1, by = 0.01)</a:t>
            </a:r>
          </a:p>
          <a:p>
            <a:r>
              <a:rPr lang="en-US" dirty="0" err="1"/>
              <a:t>grid_set</a:t>
            </a:r>
            <a:r>
              <a:rPr lang="en-US" dirty="0"/>
              <a:t> = </a:t>
            </a:r>
            <a:r>
              <a:rPr lang="en-US" dirty="0" err="1"/>
              <a:t>expand.grid</a:t>
            </a:r>
            <a:r>
              <a:rPr lang="en-US" dirty="0"/>
              <a:t>(X1, X2)</a:t>
            </a:r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grid_set</a:t>
            </a:r>
            <a:r>
              <a:rPr lang="en-US" dirty="0"/>
              <a:t>) = c('Age', '</a:t>
            </a:r>
            <a:r>
              <a:rPr lang="en-US" dirty="0" err="1"/>
              <a:t>EstimatedSalary</a:t>
            </a:r>
            <a:r>
              <a:rPr lang="en-US" dirty="0"/>
              <a:t>')</a:t>
            </a:r>
          </a:p>
          <a:p>
            <a:r>
              <a:rPr lang="en-US" dirty="0" err="1"/>
              <a:t>prob_set</a:t>
            </a:r>
            <a:r>
              <a:rPr lang="en-US" dirty="0"/>
              <a:t> = predict(classifier, type = 'response',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grid_set</a:t>
            </a:r>
            <a:r>
              <a:rPr lang="en-US" dirty="0"/>
              <a:t>)</a:t>
            </a:r>
          </a:p>
          <a:p>
            <a:r>
              <a:rPr lang="en-US" dirty="0" err="1"/>
              <a:t>y_grid</a:t>
            </a:r>
            <a:r>
              <a:rPr lang="en-US" dirty="0"/>
              <a:t> =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prob_set</a:t>
            </a:r>
            <a:r>
              <a:rPr lang="en-US" dirty="0"/>
              <a:t> &gt; 0.5, 1, 0)</a:t>
            </a:r>
          </a:p>
          <a:p>
            <a:r>
              <a:rPr lang="en-US" dirty="0"/>
              <a:t>plot(set[, -3],</a:t>
            </a:r>
          </a:p>
          <a:p>
            <a:r>
              <a:rPr lang="en-US" dirty="0"/>
              <a:t>     main = 'Logistic Regression (Training set)',</a:t>
            </a:r>
          </a:p>
          <a:p>
            <a:r>
              <a:rPr lang="en-US" dirty="0"/>
              <a:t>     </a:t>
            </a:r>
            <a:r>
              <a:rPr lang="en-US" dirty="0" err="1"/>
              <a:t>xlab</a:t>
            </a:r>
            <a:r>
              <a:rPr lang="en-US" dirty="0"/>
              <a:t> = 'Age', </a:t>
            </a:r>
            <a:r>
              <a:rPr lang="en-US" dirty="0" err="1"/>
              <a:t>ylab</a:t>
            </a:r>
            <a:r>
              <a:rPr lang="en-US" dirty="0"/>
              <a:t> = 'Estimated Salary',</a:t>
            </a:r>
          </a:p>
          <a:p>
            <a:r>
              <a:rPr lang="en-US" dirty="0"/>
              <a:t>     </a:t>
            </a:r>
            <a:r>
              <a:rPr lang="en-US" dirty="0" err="1"/>
              <a:t>xlim</a:t>
            </a:r>
            <a:r>
              <a:rPr lang="en-US" dirty="0"/>
              <a:t> = range(X1), </a:t>
            </a:r>
            <a:r>
              <a:rPr lang="en-US" dirty="0" err="1"/>
              <a:t>ylim</a:t>
            </a:r>
            <a:r>
              <a:rPr lang="en-US" dirty="0"/>
              <a:t> = range(X2))</a:t>
            </a:r>
          </a:p>
          <a:p>
            <a:r>
              <a:rPr lang="en-US" dirty="0"/>
              <a:t>contour(X1, X2, matrix(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y_grid</a:t>
            </a:r>
            <a:r>
              <a:rPr lang="en-US" dirty="0"/>
              <a:t>), length(X1), length(X2)), add = TRUE)</a:t>
            </a:r>
          </a:p>
          <a:p>
            <a:r>
              <a:rPr lang="en-US" dirty="0"/>
              <a:t>points(</a:t>
            </a:r>
            <a:r>
              <a:rPr lang="en-US" dirty="0" err="1"/>
              <a:t>grid_set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 = '.', col =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y_grid</a:t>
            </a:r>
            <a:r>
              <a:rPr lang="en-US" dirty="0"/>
              <a:t> == 1, 'springgreen3', 'tomato'))</a:t>
            </a:r>
          </a:p>
          <a:p>
            <a:r>
              <a:rPr lang="en-US" dirty="0"/>
              <a:t>points(set, </a:t>
            </a:r>
            <a:r>
              <a:rPr lang="en-US" dirty="0" err="1"/>
              <a:t>pch</a:t>
            </a:r>
            <a:r>
              <a:rPr lang="en-US" dirty="0"/>
              <a:t> = 21, </a:t>
            </a:r>
            <a:r>
              <a:rPr lang="en-US" dirty="0" err="1"/>
              <a:t>bg</a:t>
            </a:r>
            <a:r>
              <a:rPr lang="en-US" dirty="0"/>
              <a:t> = </a:t>
            </a:r>
            <a:r>
              <a:rPr lang="en-US" dirty="0" err="1"/>
              <a:t>ifelse</a:t>
            </a:r>
            <a:r>
              <a:rPr lang="en-US" dirty="0"/>
              <a:t>(set[, 3] == 1, 'green4', 'red3'))</a:t>
            </a:r>
          </a:p>
        </p:txBody>
      </p:sp>
    </p:spTree>
    <p:extLst>
      <p:ext uri="{BB962C8B-B14F-4D97-AF65-F5344CB8AC3E}">
        <p14:creationId xmlns:p14="http://schemas.microsoft.com/office/powerpoint/2010/main" val="364081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9E6DDD-0323-4BB3-972A-B368F6B5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6C385F-07A5-4C90-91B1-621FA77D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4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3DB71-15C5-4B74-9DD1-E5639F98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BDE2-8FC6-491B-B3D1-1F049C25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ython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0AE2ABAE-517A-43F5-9573-A817BC5F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75" y="2052175"/>
            <a:ext cx="3965850" cy="38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4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FE0-A550-4904-9E8A-4C80D26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dataset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D0E9-9F4E-4840-9D8C-DF7D90EC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775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32A-EE4A-4A8F-8288-F635A90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9E3-EA25-4F9E-8F65-CEDA49D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A0D-998C-49AF-87C4-6311C71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E356-DED8-44D4-9B5A-BA7001BF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('Social_Network_Ads.csv')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[:,2:4]</a:t>
            </a:r>
          </a:p>
          <a:p>
            <a:r>
              <a:rPr lang="en-US" dirty="0"/>
              <a:t>y= </a:t>
            </a:r>
            <a:r>
              <a:rPr lang="en-US" dirty="0" err="1"/>
              <a:t>dataset.iloc</a:t>
            </a:r>
            <a:r>
              <a:rPr lang="en-US" dirty="0"/>
              <a:t>[:,-1]</a:t>
            </a:r>
          </a:p>
        </p:txBody>
      </p:sp>
    </p:spTree>
    <p:extLst>
      <p:ext uri="{BB962C8B-B14F-4D97-AF65-F5344CB8AC3E}">
        <p14:creationId xmlns:p14="http://schemas.microsoft.com/office/powerpoint/2010/main" val="670439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377</TotalTime>
  <Words>1017</Words>
  <Application>Microsoft Office PowerPoint</Application>
  <PresentationFormat>Widescreen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 Light</vt:lpstr>
      <vt:lpstr>Tw Cen MT</vt:lpstr>
      <vt:lpstr>Tw Cen MT Condensed</vt:lpstr>
      <vt:lpstr>Wingdings 3</vt:lpstr>
      <vt:lpstr>Integral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Python</vt:lpstr>
      <vt:lpstr>Reading dataset dynamically</vt:lpstr>
      <vt:lpstr>Importing Libraries</vt:lpstr>
      <vt:lpstr>Importing dataset</vt:lpstr>
      <vt:lpstr>Splitting the dataset into the Training set and Test set</vt:lpstr>
      <vt:lpstr>Feature Scaling</vt:lpstr>
      <vt:lpstr>Feature Selection …</vt:lpstr>
      <vt:lpstr>Feature Selection … </vt:lpstr>
      <vt:lpstr>Implementing the model</vt:lpstr>
      <vt:lpstr>Logistic Regression model</vt:lpstr>
      <vt:lpstr>Confusion Matrix</vt:lpstr>
      <vt:lpstr>K fold</vt:lpstr>
      <vt:lpstr>Evaluating classification report</vt:lpstr>
      <vt:lpstr>R</vt:lpstr>
      <vt:lpstr>Read dataset</vt:lpstr>
      <vt:lpstr>Encoding the target feature as factor</vt:lpstr>
      <vt:lpstr>Splitting the dataset into the Training set and Test set</vt:lpstr>
      <vt:lpstr>Feature scaling</vt:lpstr>
      <vt:lpstr>Fitting Logistic Regression to the Training set</vt:lpstr>
      <vt:lpstr>prediction</vt:lpstr>
      <vt:lpstr>Confusion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Joshi, Akhilesh Diliprao</dc:creator>
  <cp:lastModifiedBy>Joshi, Akhilesh Diliprao</cp:lastModifiedBy>
  <cp:revision>8</cp:revision>
  <dcterms:created xsi:type="dcterms:W3CDTF">2017-12-28T18:37:38Z</dcterms:created>
  <dcterms:modified xsi:type="dcterms:W3CDTF">2017-12-29T00:55:07Z</dcterms:modified>
</cp:coreProperties>
</file>