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57" r:id="rId13"/>
    <p:sldId id="266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90B-B235-48BD-A535-312C03B53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K-Nearest Neighbors (K-NN)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4625-E5C7-421C-927A-E217F8961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6C5-0185-40C4-A704-444D443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E75-C3BB-4699-9222-FD370A35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2338251"/>
            <a:ext cx="11312434" cy="3291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Recursive Feature Elimination (RFE)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 is based on the idea to repeatedly construct a model and choose either the best or worst performing feature, setting the feature aside and then repeating the process with the rest of the features.</a:t>
            </a:r>
          </a:p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process is applied until all features in the dataset are exhausted. The goal of RFE is to select features.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D948-8A1C-4F72-BED3-A9FD309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B94-4DC9-4CCD-BA94-22EA4E4D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rfe</a:t>
            </a:r>
            <a:r>
              <a:rPr lang="en-US" dirty="0"/>
              <a:t> = RFE(</a:t>
            </a:r>
            <a:r>
              <a:rPr lang="en-US" dirty="0" err="1"/>
              <a:t>logreg</a:t>
            </a:r>
            <a:r>
              <a:rPr lang="en-US" dirty="0"/>
              <a:t>, 2)</a:t>
            </a:r>
          </a:p>
          <a:p>
            <a:r>
              <a:rPr lang="en-US" dirty="0" err="1"/>
              <a:t>rfe</a:t>
            </a:r>
            <a:r>
              <a:rPr lang="en-US" dirty="0"/>
              <a:t> = </a:t>
            </a:r>
            <a:r>
              <a:rPr lang="en-US" dirty="0" err="1"/>
              <a:t>rfe.fit</a:t>
            </a:r>
            <a:r>
              <a:rPr lang="en-US" dirty="0"/>
              <a:t>(X, y )</a:t>
            </a:r>
          </a:p>
          <a:p>
            <a:r>
              <a:rPr lang="en-US" dirty="0"/>
              <a:t>print(</a:t>
            </a:r>
            <a:r>
              <a:rPr lang="en-US" dirty="0" err="1"/>
              <a:t>rfe.support</a:t>
            </a:r>
            <a:r>
              <a:rPr lang="en-US" dirty="0"/>
              <a:t>_)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800/1*7e1Lig2kcadSueHJ0wwRRw.png">
            <a:extLst>
              <a:ext uri="{FF2B5EF4-FFF2-40B4-BE49-F238E27FC236}">
                <a16:creationId xmlns:a16="http://schemas.microsoft.com/office/drawing/2014/main" id="{EBF1847B-D0B9-466A-B912-130B79D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59" y="4644009"/>
            <a:ext cx="6381750" cy="1628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1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069-5EEF-4994-872C-A98C93D6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classifier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B8D5-DA87-462C-84C2-B29754C0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92363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classifier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=5,metric='</a:t>
            </a:r>
            <a:r>
              <a:rPr lang="en-US" dirty="0" err="1"/>
              <a:t>minkowski</a:t>
            </a:r>
            <a:r>
              <a:rPr lang="en-US" dirty="0"/>
              <a:t>',p=2)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8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9E6-393E-45C7-A3F5-42D291EC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onfusion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54E-1276-4519-8507-3145EA0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94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C28-8D67-4BDB-A045-C2A57BE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D8E-24DA-4591-8F3E-15E6BCD3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" y="2296450"/>
            <a:ext cx="112079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 err="1"/>
              <a:t>kfold</a:t>
            </a:r>
            <a:r>
              <a:rPr lang="en-US" dirty="0"/>
              <a:t> = </a:t>
            </a:r>
            <a:r>
              <a:rPr lang="en-US" dirty="0" err="1"/>
              <a:t>model_selection.KFold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 err="1"/>
              <a:t>modelCV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()</a:t>
            </a:r>
          </a:p>
          <a:p>
            <a:r>
              <a:rPr lang="en-US" dirty="0"/>
              <a:t>scoring = 'accuracy'</a:t>
            </a:r>
          </a:p>
          <a:p>
            <a:r>
              <a:rPr lang="en-US" dirty="0"/>
              <a:t>results = </a:t>
            </a:r>
            <a:r>
              <a:rPr lang="en-US" dirty="0" err="1"/>
              <a:t>model_selection.cross_val_score</a:t>
            </a:r>
            <a:r>
              <a:rPr lang="en-US" dirty="0"/>
              <a:t>(</a:t>
            </a:r>
            <a:r>
              <a:rPr lang="en-US" dirty="0" err="1"/>
              <a:t>modelCV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cv=</a:t>
            </a:r>
            <a:r>
              <a:rPr lang="en-US" dirty="0" err="1"/>
              <a:t>kfold</a:t>
            </a:r>
            <a:r>
              <a:rPr lang="en-US" dirty="0"/>
              <a:t>, scoring=scoring)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print("10-fold cross validation average accuracy: %.3f" % (</a:t>
            </a:r>
            <a:r>
              <a:rPr lang="en-US" dirty="0" err="1"/>
              <a:t>results.mean</a:t>
            </a:r>
            <a:r>
              <a:rPr lang="en-US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12300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768-6745-4753-9100-2C8C914D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BFE-685D-4CF5-90BB-B0E9A576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18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4EE-7E61-4D8B-8034-CA0434F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valuating </a:t>
            </a:r>
            <a:r>
              <a:rPr lang="en-US" sz="5400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lassification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E476-363F-4846-8131-4D111BA4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86000"/>
            <a:ext cx="11077303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840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3 - Classification/Section 14 - Logistic Regression/</a:t>
            </a:r>
            <a:r>
              <a:rPr lang="en-US" dirty="0" err="1"/>
              <a:t>Logistic_Regression</a:t>
            </a:r>
            <a:r>
              <a:rPr lang="en-US" dirty="0"/>
              <a:t>/Social_Network_Ads.csv")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dataset = dataset[3:5]</a:t>
            </a:r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546C-C2AA-418F-9ED9-9D868A2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target feature as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824-34A6-44C4-BB47-5A1BD97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dataset$Purchased</a:t>
            </a:r>
            <a:r>
              <a:rPr lang="en-US" dirty="0"/>
              <a:t> = factor(</a:t>
            </a:r>
            <a:r>
              <a:rPr lang="en-US" dirty="0" err="1"/>
              <a:t>dataset$Purchased</a:t>
            </a:r>
            <a:r>
              <a:rPr lang="en-US" dirty="0"/>
              <a:t>, levels = c(0, 1))</a:t>
            </a:r>
          </a:p>
        </p:txBody>
      </p:sp>
    </p:spTree>
    <p:extLst>
      <p:ext uri="{BB962C8B-B14F-4D97-AF65-F5344CB8AC3E}">
        <p14:creationId xmlns:p14="http://schemas.microsoft.com/office/powerpoint/2010/main" val="21990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AEC812-F44E-42C1-99F2-9FF27A5A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BE0-DCAF-4362-869B-828F830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585216"/>
            <a:ext cx="10946673" cy="1499616"/>
          </a:xfrm>
        </p:spPr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A437-5F49-4021-9AFA-CDD27E1F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caTools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dataset$Purchased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0.75)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2F1-7A7C-41EC-AA4F-42A17C4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B92-26C6-4A70-B34A-1CF9E3C5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training_set</a:t>
            </a:r>
            <a:r>
              <a:rPr lang="en-US" dirty="0"/>
              <a:t>[-3] = scale(</a:t>
            </a:r>
            <a:r>
              <a:rPr lang="en-US" dirty="0" err="1"/>
              <a:t>training_set</a:t>
            </a:r>
            <a:r>
              <a:rPr lang="en-US" dirty="0"/>
              <a:t>[-3])</a:t>
            </a:r>
          </a:p>
          <a:p>
            <a:r>
              <a:rPr lang="en-US" dirty="0" err="1"/>
              <a:t>test_set</a:t>
            </a:r>
            <a:r>
              <a:rPr lang="en-US" dirty="0"/>
              <a:t>[-3] = scale(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11035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E5FE-6829-4761-AA7C-3FAF0EFF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418935" cy="1499616"/>
          </a:xfrm>
        </p:spPr>
        <p:txBody>
          <a:bodyPr/>
          <a:lstStyle/>
          <a:p>
            <a:r>
              <a:rPr lang="en-US" dirty="0"/>
              <a:t>Fitting K-NN to the Training set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BCAA-B2D6-4995-BB72-9B6FE0C8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US" dirty="0"/>
              <a:t>library(class)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knn</a:t>
            </a:r>
            <a:r>
              <a:rPr lang="en-US" dirty="0"/>
              <a:t>(train = </a:t>
            </a:r>
            <a:r>
              <a:rPr lang="en-US" dirty="0" err="1"/>
              <a:t>training_set</a:t>
            </a:r>
            <a:r>
              <a:rPr lang="en-US" dirty="0"/>
              <a:t>[, c(1,2)],</a:t>
            </a:r>
          </a:p>
          <a:p>
            <a:r>
              <a:rPr lang="en-US" dirty="0"/>
              <a:t>             test = </a:t>
            </a:r>
            <a:r>
              <a:rPr lang="en-US" dirty="0" err="1"/>
              <a:t>test_set</a:t>
            </a:r>
            <a:r>
              <a:rPr lang="en-US" dirty="0"/>
              <a:t>[, c(1,2)],</a:t>
            </a:r>
          </a:p>
          <a:p>
            <a:r>
              <a:rPr lang="en-US" dirty="0"/>
              <a:t>             cl = </a:t>
            </a:r>
            <a:r>
              <a:rPr lang="en-US" dirty="0" err="1"/>
              <a:t>training_set$Purchased</a:t>
            </a:r>
            <a:r>
              <a:rPr lang="en-US" dirty="0"/>
              <a:t>,</a:t>
            </a:r>
          </a:p>
          <a:p>
            <a:r>
              <a:rPr lang="en-US" dirty="0"/>
              <a:t>             k = 5,</a:t>
            </a:r>
          </a:p>
          <a:p>
            <a:r>
              <a:rPr lang="en-US" dirty="0"/>
              <a:t>             </a:t>
            </a:r>
            <a:r>
              <a:rPr lang="en-US" dirty="0" err="1"/>
              <a:t>prob</a:t>
            </a:r>
            <a:r>
              <a:rPr lang="en-US"/>
              <a:t>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2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F725-D035-445B-A15E-018B29AB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87E6-398A-4D68-A368-97B1F64A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 = table(</a:t>
            </a:r>
            <a:r>
              <a:rPr lang="en-US" dirty="0" err="1"/>
              <a:t>test_set</a:t>
            </a:r>
            <a:r>
              <a:rPr lang="en-US" dirty="0"/>
              <a:t>[, 3],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7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0500B2-03A6-4B5B-BA6A-F572C69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5" y="2052175"/>
            <a:ext cx="3965850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FE0-A550-4904-9E8A-4C80D26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dataset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0E9-9F4E-4840-9D8C-DF7D90EC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('Social_Network_Ads.csv')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[:,2:4]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[:,-1]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BBE-80C9-4404-AB11-EB0301E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plitting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ataset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nto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raining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nd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est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0345-242E-4270-90F9-03431BB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51315"/>
            <a:ext cx="11390811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705-D01E-4089-B06E-CE3D457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D1A-DC22-41A5-A557-256E287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31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694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 Light</vt:lpstr>
      <vt:lpstr>Tw Cen MT</vt:lpstr>
      <vt:lpstr>Tw Cen MT Condensed</vt:lpstr>
      <vt:lpstr>Wingdings 3</vt:lpstr>
      <vt:lpstr>Integral</vt:lpstr>
      <vt:lpstr> K-Nearest Neighbors (K-NN)</vt:lpstr>
      <vt:lpstr>PowerPoint Presentation</vt:lpstr>
      <vt:lpstr>PowerPoint Presentation</vt:lpstr>
      <vt:lpstr>Python</vt:lpstr>
      <vt:lpstr>Reading dataset dynamically</vt:lpstr>
      <vt:lpstr>Importing Libraries</vt:lpstr>
      <vt:lpstr>Importing dataset</vt:lpstr>
      <vt:lpstr>Splitting the dataset into the Training set and Test set</vt:lpstr>
      <vt:lpstr>Feature Scaling</vt:lpstr>
      <vt:lpstr>Feature Selection …</vt:lpstr>
      <vt:lpstr>Feature Selection … </vt:lpstr>
      <vt:lpstr>Fitting classifier to the Training set</vt:lpstr>
      <vt:lpstr>Confusion Matrix</vt:lpstr>
      <vt:lpstr>K fold</vt:lpstr>
      <vt:lpstr>Prediction</vt:lpstr>
      <vt:lpstr>Evaluating classification report</vt:lpstr>
      <vt:lpstr>R</vt:lpstr>
      <vt:lpstr>Read dataset</vt:lpstr>
      <vt:lpstr>Encoding the target feature as factor</vt:lpstr>
      <vt:lpstr>Splitting the dataset into the Training set and Test set</vt:lpstr>
      <vt:lpstr>Feature scaling</vt:lpstr>
      <vt:lpstr>Fitting K-NN to the Training set &amp; prediction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(K-NN)</dc:title>
  <dc:creator>Joshi, Akhilesh Diliprao</dc:creator>
  <cp:lastModifiedBy>Joshi, Akhilesh Diliprao</cp:lastModifiedBy>
  <cp:revision>5</cp:revision>
  <dcterms:created xsi:type="dcterms:W3CDTF">2017-12-30T01:09:26Z</dcterms:created>
  <dcterms:modified xsi:type="dcterms:W3CDTF">2017-12-30T02:11:35Z</dcterms:modified>
</cp:coreProperties>
</file>