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C502-7655-449B-A163-BFCA49A6D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73627-CF44-46D1-9FA1-00CFBFBCF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A565-7AA1-44E2-BD7A-00181B6E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035E-C5AB-403A-A65E-40334E61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X_grid</a:t>
            </a:r>
            <a:r>
              <a:rPr lang="en-US" dirty="0"/>
              <a:t> = </a:t>
            </a:r>
            <a:r>
              <a:rPr lang="en-US" dirty="0" err="1"/>
              <a:t>np.arange</a:t>
            </a:r>
            <a:r>
              <a:rPr lang="en-US" dirty="0"/>
              <a:t>(min(X), max(X), 0.01) # choice of 0.01 instead of 0.1 step because the data is feature scaled</a:t>
            </a:r>
          </a:p>
          <a:p>
            <a:r>
              <a:rPr lang="en-US" dirty="0" err="1"/>
              <a:t>X_grid</a:t>
            </a:r>
            <a:r>
              <a:rPr lang="en-US" dirty="0"/>
              <a:t> = </a:t>
            </a:r>
            <a:r>
              <a:rPr lang="en-US" dirty="0" err="1"/>
              <a:t>X_grid.reshape</a:t>
            </a:r>
            <a:r>
              <a:rPr lang="en-US" dirty="0"/>
              <a:t>((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X_grid</a:t>
            </a:r>
            <a:r>
              <a:rPr lang="en-US" dirty="0"/>
              <a:t>), 1))</a:t>
            </a:r>
          </a:p>
          <a:p>
            <a:r>
              <a:rPr lang="en-US" dirty="0" err="1"/>
              <a:t>plt.scatter</a:t>
            </a:r>
            <a:r>
              <a:rPr lang="en-US" dirty="0"/>
              <a:t>(X, y, color = 'red')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X_grid</a:t>
            </a:r>
            <a:r>
              <a:rPr lang="en-US" dirty="0"/>
              <a:t>, </a:t>
            </a:r>
            <a:r>
              <a:rPr lang="en-US" dirty="0" err="1"/>
              <a:t>regressor.predict</a:t>
            </a:r>
            <a:r>
              <a:rPr lang="en-US" dirty="0"/>
              <a:t>(</a:t>
            </a:r>
            <a:r>
              <a:rPr lang="en-US" dirty="0" err="1"/>
              <a:t>X_grid</a:t>
            </a:r>
            <a:r>
              <a:rPr lang="en-US" dirty="0"/>
              <a:t>), color = 'blue')</a:t>
            </a:r>
          </a:p>
          <a:p>
            <a:r>
              <a:rPr lang="en-US" dirty="0" err="1"/>
              <a:t>plt.title</a:t>
            </a:r>
            <a:r>
              <a:rPr lang="en-US" dirty="0"/>
              <a:t>('Truth or Bluff (SVR)')</a:t>
            </a:r>
          </a:p>
          <a:p>
            <a:r>
              <a:rPr lang="en-US" dirty="0" err="1"/>
              <a:t>plt.xlabel</a:t>
            </a:r>
            <a:r>
              <a:rPr lang="en-US" dirty="0"/>
              <a:t>('Position level')</a:t>
            </a:r>
          </a:p>
          <a:p>
            <a:r>
              <a:rPr lang="en-US" dirty="0" err="1"/>
              <a:t>plt.ylabel</a:t>
            </a:r>
            <a:r>
              <a:rPr lang="en-US" dirty="0"/>
              <a:t>('Salary')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2A16D-11F8-4A04-8D59-032F94E2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883" y="2641209"/>
            <a:ext cx="4190110" cy="33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7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FBDE-0A10-4FB7-984F-96337DC0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14B4-6C72-4E07-A69A-CE3EE8A8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55EF-6558-40B4-A8F6-0648FEF1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4A6D-B667-4960-B9A6-2C4EBBC5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read.csv('Position_Salaries.csv')</a:t>
            </a:r>
          </a:p>
          <a:p>
            <a:r>
              <a:rPr lang="en-US" dirty="0"/>
              <a:t>dataset = dataset[2:3]</a:t>
            </a:r>
          </a:p>
        </p:txBody>
      </p:sp>
    </p:spTree>
    <p:extLst>
      <p:ext uri="{BB962C8B-B14F-4D97-AF65-F5344CB8AC3E}">
        <p14:creationId xmlns:p14="http://schemas.microsoft.com/office/powerpoint/2010/main" val="245385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E119-BE21-4DE2-A21B-99B6BC69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95AB-B6A1-4605-822F-C30007E1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('e1071')</a:t>
            </a:r>
          </a:p>
          <a:p>
            <a:r>
              <a:rPr lang="en-US" dirty="0"/>
              <a:t>library(e1071)</a:t>
            </a:r>
          </a:p>
        </p:txBody>
      </p:sp>
    </p:spTree>
    <p:extLst>
      <p:ext uri="{BB962C8B-B14F-4D97-AF65-F5344CB8AC3E}">
        <p14:creationId xmlns:p14="http://schemas.microsoft.com/office/powerpoint/2010/main" val="51475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69FA-2922-49D2-80C5-AA087E35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SVR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F0E0-69CC-4A66-B587-F491BD7D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regressor = </a:t>
            </a:r>
            <a:r>
              <a:rPr lang="en-US" dirty="0" err="1"/>
              <a:t>svm</a:t>
            </a:r>
            <a:r>
              <a:rPr lang="en-US" dirty="0"/>
              <a:t>(formula = Salary ~ .,</a:t>
            </a:r>
          </a:p>
          <a:p>
            <a:r>
              <a:rPr lang="en-US" dirty="0"/>
              <a:t>                data = dataset,</a:t>
            </a:r>
          </a:p>
          <a:p>
            <a:r>
              <a:rPr lang="en-US" dirty="0"/>
              <a:t>                type = 'eps-regression',</a:t>
            </a:r>
          </a:p>
          <a:p>
            <a:r>
              <a:rPr lang="en-US" dirty="0"/>
              <a:t>                kernel = 'radial')</a:t>
            </a:r>
          </a:p>
        </p:txBody>
      </p:sp>
    </p:spTree>
    <p:extLst>
      <p:ext uri="{BB962C8B-B14F-4D97-AF65-F5344CB8AC3E}">
        <p14:creationId xmlns:p14="http://schemas.microsoft.com/office/powerpoint/2010/main" val="1509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96C3-E8E7-462C-8D3C-14DBD25D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 new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1DC9-EFE7-4F44-994C-1861AC8C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y_pred</a:t>
            </a:r>
            <a:r>
              <a:rPr lang="en-US" dirty="0"/>
              <a:t> = predict(regressor, </a:t>
            </a:r>
            <a:r>
              <a:rPr lang="en-US" dirty="0" err="1"/>
              <a:t>data.frame</a:t>
            </a:r>
            <a:r>
              <a:rPr lang="en-US" dirty="0"/>
              <a:t>(Level = 6.5))</a:t>
            </a:r>
          </a:p>
        </p:txBody>
      </p:sp>
    </p:spTree>
    <p:extLst>
      <p:ext uri="{BB962C8B-B14F-4D97-AF65-F5344CB8AC3E}">
        <p14:creationId xmlns:p14="http://schemas.microsoft.com/office/powerpoint/2010/main" val="281081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9097-431F-42B8-908E-F6A5F4C4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DA3A-1DF4-42CC-AA99-F26CBFF5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('ggplot2')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ggplot()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dataset$Level</a:t>
            </a:r>
            <a:r>
              <a:rPr lang="en-US" dirty="0"/>
              <a:t>, y = </a:t>
            </a:r>
            <a:r>
              <a:rPr lang="en-US" dirty="0" err="1"/>
              <a:t>dataset$Salary</a:t>
            </a:r>
            <a:r>
              <a:rPr lang="en-US" dirty="0"/>
              <a:t>),</a:t>
            </a:r>
          </a:p>
          <a:p>
            <a:r>
              <a:rPr lang="en-US" dirty="0"/>
              <a:t>             </a:t>
            </a:r>
            <a:r>
              <a:rPr lang="en-US" dirty="0" err="1"/>
              <a:t>colour</a:t>
            </a:r>
            <a:r>
              <a:rPr lang="en-US" dirty="0"/>
              <a:t> = 'red')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dataset$Level</a:t>
            </a:r>
            <a:r>
              <a:rPr lang="en-US" dirty="0"/>
              <a:t>, y = predict(regressor, </a:t>
            </a:r>
            <a:r>
              <a:rPr lang="en-US" dirty="0" err="1"/>
              <a:t>newdata</a:t>
            </a:r>
            <a:r>
              <a:rPr lang="en-US" dirty="0"/>
              <a:t> = dataset)),</a:t>
            </a:r>
          </a:p>
          <a:p>
            <a:r>
              <a:rPr lang="en-US" dirty="0"/>
              <a:t>            </a:t>
            </a:r>
            <a:r>
              <a:rPr lang="en-US" dirty="0" err="1"/>
              <a:t>colour</a:t>
            </a:r>
            <a:r>
              <a:rPr lang="en-US" dirty="0"/>
              <a:t> = 'blue')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('Truth or Bluff (SVR)') +</a:t>
            </a:r>
          </a:p>
          <a:p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('Level') +</a:t>
            </a:r>
          </a:p>
          <a:p>
            <a:r>
              <a:rPr lang="en-US" dirty="0"/>
              <a:t>  </a:t>
            </a:r>
            <a:r>
              <a:rPr lang="en-US" dirty="0" err="1"/>
              <a:t>ylab</a:t>
            </a:r>
            <a:r>
              <a:rPr lang="en-US" dirty="0"/>
              <a:t>('Salary')</a:t>
            </a:r>
          </a:p>
        </p:txBody>
      </p:sp>
    </p:spTree>
    <p:extLst>
      <p:ext uri="{BB962C8B-B14F-4D97-AF65-F5344CB8AC3E}">
        <p14:creationId xmlns:p14="http://schemas.microsoft.com/office/powerpoint/2010/main" val="111276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1FB6-CD72-40EC-8DE7-F162B858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DB56-DFBE-48E9-B053-BAADCB3D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('ggplot2')</a:t>
            </a:r>
          </a:p>
          <a:p>
            <a:r>
              <a:rPr lang="en-US" dirty="0"/>
              <a:t>library(ggplot2)</a:t>
            </a:r>
          </a:p>
          <a:p>
            <a:r>
              <a:rPr lang="en-US" dirty="0" err="1"/>
              <a:t>x_grid</a:t>
            </a:r>
            <a:r>
              <a:rPr lang="en-US" dirty="0"/>
              <a:t> = </a:t>
            </a:r>
            <a:r>
              <a:rPr lang="en-US" dirty="0" err="1"/>
              <a:t>seq</a:t>
            </a:r>
            <a:r>
              <a:rPr lang="en-US" dirty="0"/>
              <a:t>(min(</a:t>
            </a:r>
            <a:r>
              <a:rPr lang="en-US" dirty="0" err="1"/>
              <a:t>dataset$Level</a:t>
            </a:r>
            <a:r>
              <a:rPr lang="en-US" dirty="0"/>
              <a:t>), max(</a:t>
            </a:r>
            <a:r>
              <a:rPr lang="en-US" dirty="0" err="1"/>
              <a:t>dataset$Level</a:t>
            </a:r>
            <a:r>
              <a:rPr lang="en-US" dirty="0"/>
              <a:t>), 0.1)</a:t>
            </a:r>
          </a:p>
          <a:p>
            <a:r>
              <a:rPr lang="en-US" dirty="0"/>
              <a:t>ggplot()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dataset$Level</a:t>
            </a:r>
            <a:r>
              <a:rPr lang="en-US" dirty="0"/>
              <a:t>, y = </a:t>
            </a:r>
            <a:r>
              <a:rPr lang="en-US" dirty="0" err="1"/>
              <a:t>dataset$Salary</a:t>
            </a:r>
            <a:r>
              <a:rPr lang="en-US" dirty="0"/>
              <a:t>),</a:t>
            </a:r>
          </a:p>
          <a:p>
            <a:r>
              <a:rPr lang="en-US" dirty="0"/>
              <a:t>             </a:t>
            </a:r>
            <a:r>
              <a:rPr lang="en-US" dirty="0" err="1"/>
              <a:t>colour</a:t>
            </a:r>
            <a:r>
              <a:rPr lang="en-US" dirty="0"/>
              <a:t> = 'red')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x_grid</a:t>
            </a:r>
            <a:r>
              <a:rPr lang="en-US" dirty="0"/>
              <a:t>, y = predict(regressor,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data.frame</a:t>
            </a:r>
            <a:r>
              <a:rPr lang="en-US" dirty="0"/>
              <a:t>(Level = </a:t>
            </a:r>
            <a:r>
              <a:rPr lang="en-US" dirty="0" err="1"/>
              <a:t>x_grid</a:t>
            </a:r>
            <a:r>
              <a:rPr lang="en-US" dirty="0"/>
              <a:t>))),</a:t>
            </a:r>
          </a:p>
          <a:p>
            <a:r>
              <a:rPr lang="en-US" dirty="0"/>
              <a:t>            </a:t>
            </a:r>
            <a:r>
              <a:rPr lang="en-US" dirty="0" err="1"/>
              <a:t>colour</a:t>
            </a:r>
            <a:r>
              <a:rPr lang="en-US" dirty="0"/>
              <a:t> = 'blue')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('Truth or Bluff (SVR)') +</a:t>
            </a:r>
          </a:p>
          <a:p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('Level') +</a:t>
            </a:r>
          </a:p>
          <a:p>
            <a:r>
              <a:rPr lang="en-US" dirty="0"/>
              <a:t>  </a:t>
            </a:r>
            <a:r>
              <a:rPr lang="en-US" dirty="0" err="1"/>
              <a:t>ylab</a:t>
            </a:r>
            <a:r>
              <a:rPr lang="en-US" dirty="0"/>
              <a:t>('Salary')</a:t>
            </a:r>
          </a:p>
        </p:txBody>
      </p:sp>
    </p:spTree>
    <p:extLst>
      <p:ext uri="{BB962C8B-B14F-4D97-AF65-F5344CB8AC3E}">
        <p14:creationId xmlns:p14="http://schemas.microsoft.com/office/powerpoint/2010/main" val="71491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B334-F09E-4E27-A767-786EEA1B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7E97-5C6F-4858-AE3F-B991F5BE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SVR does not include the feature scaling as some of the linear regression models from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So do perform feature scaling separately</a:t>
            </a:r>
          </a:p>
          <a:p>
            <a:endParaRPr lang="en-US" dirty="0"/>
          </a:p>
          <a:p>
            <a:r>
              <a:rPr lang="en-US" dirty="0"/>
              <a:t>For SVR use regression template</a:t>
            </a:r>
          </a:p>
        </p:txBody>
      </p:sp>
    </p:spTree>
    <p:extLst>
      <p:ext uri="{BB962C8B-B14F-4D97-AF65-F5344CB8AC3E}">
        <p14:creationId xmlns:p14="http://schemas.microsoft.com/office/powerpoint/2010/main" val="136113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07FB-8BCD-440B-9657-8E48CD47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1084-1EE8-48A0-85D3-059CA489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9902-5296-47E0-A837-C99D309E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6A47-BA7E-4228-8C02-528B808C1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numpy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3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744E-F81F-434D-8CEC-273D715D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4BD9-6D8C-4F46-B6B8-5DFD3769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("D:\machine learning AZ\Machine Learning A-Z Template Folder\Part 2 - Regression\Section 7 - Support Vector Regression (SVR)\SVR\Position_Salaries.csv")</a:t>
            </a:r>
          </a:p>
          <a:p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dataset.iloc</a:t>
            </a:r>
            <a:r>
              <a:rPr lang="en-US" dirty="0"/>
              <a:t>[:,1:2].values</a:t>
            </a:r>
          </a:p>
          <a:p>
            <a:r>
              <a:rPr lang="en-US" dirty="0"/>
              <a:t>y = </a:t>
            </a:r>
            <a:r>
              <a:rPr lang="en-US" dirty="0" err="1"/>
              <a:t>dataset.iloc</a:t>
            </a:r>
            <a:r>
              <a:rPr lang="en-US" dirty="0"/>
              <a:t>[:,2:3].values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1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E2E7-9335-41AC-AFB3-B5B42FA5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D4CAC-B6FA-499E-AE99-B55F3B5A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 err="1"/>
              <a:t>sc_X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sc_y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/>
              <a:t>X = </a:t>
            </a:r>
            <a:r>
              <a:rPr lang="en-US" dirty="0" err="1"/>
              <a:t>sc_X.fit_transform</a:t>
            </a:r>
            <a:r>
              <a:rPr lang="en-US" dirty="0"/>
              <a:t>(X)</a:t>
            </a:r>
          </a:p>
          <a:p>
            <a:r>
              <a:rPr lang="en-US" dirty="0"/>
              <a:t>y = </a:t>
            </a:r>
            <a:r>
              <a:rPr lang="en-US" dirty="0" err="1"/>
              <a:t>sc_y.fit_transform</a:t>
            </a:r>
            <a:r>
              <a:rPr lang="en-US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39569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C239-22FD-466E-9BF6-6E46640B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 (SVR)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E487-5B12-4220-95F5-991D661B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 import SVR</a:t>
            </a:r>
          </a:p>
          <a:p>
            <a:r>
              <a:rPr lang="en-US" dirty="0"/>
              <a:t>regressor = SVR(kernel='</a:t>
            </a:r>
            <a:r>
              <a:rPr lang="en-US" dirty="0" err="1"/>
              <a:t>rbf</a:t>
            </a:r>
            <a:r>
              <a:rPr lang="en-US" dirty="0"/>
              <a:t>')</a:t>
            </a:r>
          </a:p>
          <a:p>
            <a:r>
              <a:rPr lang="en-US" dirty="0"/>
              <a:t>model = </a:t>
            </a:r>
            <a:r>
              <a:rPr lang="en-US" dirty="0" err="1"/>
              <a:t>regressor.fit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0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D6A4-B404-446C-A870-5BA4C56F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DFE1-04D8-41C8-8C44-79C754E84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Now we have to predict for 6.5.</a:t>
            </a:r>
          </a:p>
          <a:p>
            <a:r>
              <a:rPr lang="en-US" dirty="0"/>
              <a:t>But the values that we have are standardized hence we have to convert 6.5 into standardized value.</a:t>
            </a:r>
          </a:p>
          <a:p>
            <a:r>
              <a:rPr lang="en-US" dirty="0"/>
              <a:t>- </a:t>
            </a:r>
            <a:r>
              <a:rPr lang="en-US" b="1" dirty="0" err="1"/>
              <a:t>sc_X.transform</a:t>
            </a:r>
            <a:r>
              <a:rPr lang="en-US" b="1" dirty="0"/>
              <a:t>(</a:t>
            </a:r>
            <a:r>
              <a:rPr lang="en-US" b="1" dirty="0" err="1"/>
              <a:t>np.array</a:t>
            </a:r>
            <a:r>
              <a:rPr lang="en-US" b="1" dirty="0"/>
              <a:t>([[6.5]]))  </a:t>
            </a:r>
            <a:r>
              <a:rPr lang="en-US" dirty="0"/>
              <a:t>: here </a:t>
            </a:r>
            <a:r>
              <a:rPr lang="en-US" dirty="0" err="1"/>
              <a:t>sc_X</a:t>
            </a:r>
            <a:r>
              <a:rPr lang="en-US" dirty="0"/>
              <a:t> is used for same scaling</a:t>
            </a:r>
          </a:p>
          <a:p>
            <a:endParaRPr lang="en-US" dirty="0"/>
          </a:p>
          <a:p>
            <a:r>
              <a:rPr lang="en-US" dirty="0"/>
              <a:t>To get back our old value :  </a:t>
            </a:r>
            <a:r>
              <a:rPr lang="en-US" b="1" dirty="0" err="1"/>
              <a:t>sc_X.inverse_transform</a:t>
            </a:r>
            <a:r>
              <a:rPr lang="en-US" b="1" dirty="0"/>
              <a:t>(</a:t>
            </a:r>
            <a:r>
              <a:rPr lang="en-US" b="1" dirty="0" err="1"/>
              <a:t>transformedX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Therefore , predictions are </a:t>
            </a:r>
          </a:p>
          <a:p>
            <a:r>
              <a:rPr lang="en-US" b="1" dirty="0" err="1"/>
              <a:t>transformedX</a:t>
            </a:r>
            <a:r>
              <a:rPr lang="en-US" b="1" dirty="0"/>
              <a:t> = </a:t>
            </a:r>
            <a:r>
              <a:rPr lang="en-US" b="1" dirty="0" err="1"/>
              <a:t>sc_X.transform</a:t>
            </a:r>
            <a:r>
              <a:rPr lang="en-US" b="1" dirty="0"/>
              <a:t>(</a:t>
            </a:r>
            <a:r>
              <a:rPr lang="en-US" b="1" dirty="0" err="1"/>
              <a:t>np.array</a:t>
            </a:r>
            <a:r>
              <a:rPr lang="en-US" b="1" dirty="0"/>
              <a:t>([[6.5]]))</a:t>
            </a:r>
          </a:p>
          <a:p>
            <a:r>
              <a:rPr lang="en-US" b="1" dirty="0" err="1"/>
              <a:t>y_pred</a:t>
            </a:r>
            <a:r>
              <a:rPr lang="en-US" b="1" dirty="0"/>
              <a:t> = </a:t>
            </a:r>
            <a:r>
              <a:rPr lang="en-US" b="1" dirty="0" err="1"/>
              <a:t>regressor.predict</a:t>
            </a:r>
            <a:r>
              <a:rPr lang="en-US" b="1" dirty="0"/>
              <a:t>(</a:t>
            </a:r>
            <a:r>
              <a:rPr lang="en-US" b="1" dirty="0" err="1"/>
              <a:t>transformedX</a:t>
            </a:r>
            <a:r>
              <a:rPr lang="en-US" b="1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Now we have to fetch the original value of y : </a:t>
            </a:r>
            <a:r>
              <a:rPr lang="es-ES" b="1" dirty="0" err="1"/>
              <a:t>y_pred</a:t>
            </a:r>
            <a:r>
              <a:rPr lang="es-ES" b="1" dirty="0"/>
              <a:t> = </a:t>
            </a:r>
            <a:r>
              <a:rPr lang="es-ES" b="1" dirty="0" err="1"/>
              <a:t>sc_y.inverse_transform</a:t>
            </a:r>
            <a:r>
              <a:rPr lang="es-ES" b="1" dirty="0"/>
              <a:t>(</a:t>
            </a:r>
            <a:r>
              <a:rPr lang="es-ES" b="1" dirty="0" err="1"/>
              <a:t>y_pred</a:t>
            </a:r>
            <a:r>
              <a:rPr lang="es-ES" b="1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034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1255-2E6B-46B1-AE51-1F735C93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A3ED-82D5-4400-ACDA-EF824B01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plt.scatter</a:t>
            </a:r>
            <a:r>
              <a:rPr lang="en-US" dirty="0"/>
              <a:t>(X, y, color = 'red')</a:t>
            </a:r>
          </a:p>
          <a:p>
            <a:r>
              <a:rPr lang="en-US" dirty="0" err="1"/>
              <a:t>plt.plot</a:t>
            </a:r>
            <a:r>
              <a:rPr lang="en-US" dirty="0"/>
              <a:t>(X, </a:t>
            </a:r>
            <a:r>
              <a:rPr lang="en-US" dirty="0" err="1"/>
              <a:t>regressor.predict</a:t>
            </a:r>
            <a:r>
              <a:rPr lang="en-US" dirty="0"/>
              <a:t>(X), color = 'blue')</a:t>
            </a:r>
          </a:p>
          <a:p>
            <a:r>
              <a:rPr lang="en-US" dirty="0" err="1"/>
              <a:t>plt.title</a:t>
            </a:r>
            <a:r>
              <a:rPr lang="en-US" dirty="0"/>
              <a:t>('Truth or Bluff (SVR)')</a:t>
            </a:r>
          </a:p>
          <a:p>
            <a:r>
              <a:rPr lang="en-US" dirty="0" err="1"/>
              <a:t>plt.xlabel</a:t>
            </a:r>
            <a:r>
              <a:rPr lang="en-US" dirty="0"/>
              <a:t>('Position level')</a:t>
            </a:r>
          </a:p>
          <a:p>
            <a:r>
              <a:rPr lang="en-US" dirty="0" err="1"/>
              <a:t>plt.ylabel</a:t>
            </a:r>
            <a:r>
              <a:rPr lang="en-US" dirty="0"/>
              <a:t>('Salary')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321BB-F6B5-44B3-BE17-11D71D76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422" y="1853184"/>
            <a:ext cx="5600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4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</TotalTime>
  <Words>764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Tw Cen MT</vt:lpstr>
      <vt:lpstr>Tw Cen MT Condensed</vt:lpstr>
      <vt:lpstr>Wingdings 3</vt:lpstr>
      <vt:lpstr>Integral</vt:lpstr>
      <vt:lpstr>SVR REGRESSION</vt:lpstr>
      <vt:lpstr>NOTE</vt:lpstr>
      <vt:lpstr>Python</vt:lpstr>
      <vt:lpstr>Import libraries</vt:lpstr>
      <vt:lpstr>Read Dataset</vt:lpstr>
      <vt:lpstr>Feature scaling</vt:lpstr>
      <vt:lpstr>Support Vector Regression (SVR)</vt:lpstr>
      <vt:lpstr>predictions</vt:lpstr>
      <vt:lpstr>plotting</vt:lpstr>
      <vt:lpstr>Refined plot</vt:lpstr>
      <vt:lpstr>R</vt:lpstr>
      <vt:lpstr>Importing the dataset</vt:lpstr>
      <vt:lpstr>Packages</vt:lpstr>
      <vt:lpstr>Fitting SVR to the dataset</vt:lpstr>
      <vt:lpstr>Predicting a new result</vt:lpstr>
      <vt:lpstr>PLOT</vt:lpstr>
      <vt:lpstr>Smooth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SVR REGRESSION</dc:title>
  <dc:creator>Joshi, Akhilesh Diliprao</dc:creator>
  <cp:lastModifiedBy>Joshi, Akhilesh Diliprao</cp:lastModifiedBy>
  <cp:revision>4</cp:revision>
  <dcterms:created xsi:type="dcterms:W3CDTF">2017-12-26T00:06:46Z</dcterms:created>
  <dcterms:modified xsi:type="dcterms:W3CDTF">2017-12-26T02:21:34Z</dcterms:modified>
</cp:coreProperties>
</file>