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3284890-85D2-4D7B-8EF5-15A9C1DB8F42}" type="datetimeFigureOut">
              <a:rPr lang="en-US" smtClean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43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83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67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4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29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0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9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7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0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68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664C608-40B1-4030-A28D-5B74BC98ADCE}" type="datetimeFigureOut">
              <a:rPr lang="en-US" smtClean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98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6AE9-216F-4CB8-BD30-F4EF4F3CB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ABBA2-BA76-40F3-81FD-3011A3DD63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Akhilesh Joshi</a:t>
            </a:r>
          </a:p>
        </p:txBody>
      </p:sp>
    </p:spTree>
    <p:extLst>
      <p:ext uri="{BB962C8B-B14F-4D97-AF65-F5344CB8AC3E}">
        <p14:creationId xmlns:p14="http://schemas.microsoft.com/office/powerpoint/2010/main" val="351618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8A0D-998C-49AF-87C4-6311C717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7E356-DED8-44D4-9B5A-BA7001BF0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dataset = </a:t>
            </a:r>
            <a:r>
              <a:rPr lang="en-US" dirty="0" err="1"/>
              <a:t>pd.read_csv</a:t>
            </a:r>
            <a:r>
              <a:rPr lang="en-US" dirty="0"/>
              <a:t>(</a:t>
            </a:r>
            <a:r>
              <a:rPr lang="en-US" b="1" dirty="0" err="1">
                <a:solidFill>
                  <a:srgbClr val="FF0000"/>
                </a:solidFill>
              </a:rPr>
              <a:t>file_path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X= </a:t>
            </a:r>
            <a:r>
              <a:rPr lang="en-US" dirty="0" err="1"/>
              <a:t>dataset.iloc</a:t>
            </a:r>
            <a:r>
              <a:rPr lang="en-US" dirty="0"/>
              <a:t>[:,1:2].values</a:t>
            </a:r>
          </a:p>
          <a:p>
            <a:r>
              <a:rPr lang="en-US" dirty="0"/>
              <a:t>y= </a:t>
            </a:r>
            <a:r>
              <a:rPr lang="en-US" dirty="0" err="1"/>
              <a:t>dataset.iloc</a:t>
            </a:r>
            <a:r>
              <a:rPr lang="en-US" dirty="0"/>
              <a:t>[:,2:3].values</a:t>
            </a:r>
          </a:p>
        </p:txBody>
      </p:sp>
    </p:spTree>
    <p:extLst>
      <p:ext uri="{BB962C8B-B14F-4D97-AF65-F5344CB8AC3E}">
        <p14:creationId xmlns:p14="http://schemas.microsoft.com/office/powerpoint/2010/main" val="670439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DF69-E5FF-4A6D-B996-A5BE1EA5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B7B6C-9C3A-4B90-8DB9-50DD54018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sklearn.tree</a:t>
            </a:r>
            <a:r>
              <a:rPr lang="en-US" dirty="0"/>
              <a:t> import </a:t>
            </a:r>
            <a:r>
              <a:rPr lang="en-US" dirty="0" err="1"/>
              <a:t>DecisionTreeRegressor</a:t>
            </a:r>
            <a:endParaRPr lang="en-US" dirty="0"/>
          </a:p>
          <a:p>
            <a:r>
              <a:rPr lang="en-US" dirty="0"/>
              <a:t>regressor = </a:t>
            </a:r>
            <a:r>
              <a:rPr lang="en-US" dirty="0" err="1"/>
              <a:t>DecisionTreeRegressor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=42)</a:t>
            </a:r>
          </a:p>
          <a:p>
            <a:endParaRPr lang="en-US" dirty="0"/>
          </a:p>
          <a:p>
            <a:r>
              <a:rPr lang="en-US" dirty="0"/>
              <a:t>model = </a:t>
            </a:r>
            <a:r>
              <a:rPr lang="en-US" dirty="0" err="1"/>
              <a:t>regressor.fit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9886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F4882-438E-46FB-B710-ABA54506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A79F9-8D27-4650-A32C-FC9E8D5D5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model.predict</a:t>
            </a:r>
            <a:r>
              <a:rPr lang="en-US" dirty="0"/>
              <a:t>(6.5)</a:t>
            </a:r>
          </a:p>
        </p:txBody>
      </p:sp>
    </p:spTree>
    <p:extLst>
      <p:ext uri="{BB962C8B-B14F-4D97-AF65-F5344CB8AC3E}">
        <p14:creationId xmlns:p14="http://schemas.microsoft.com/office/powerpoint/2010/main" val="3119167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7901-2922-46AA-BFC4-AC3AE576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465F6-BE1B-460E-8D35-DD0D4AC5F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690181" cy="4023360"/>
          </a:xfrm>
        </p:spPr>
        <p:txBody>
          <a:bodyPr/>
          <a:lstStyle/>
          <a:p>
            <a:r>
              <a:rPr lang="en-US" dirty="0" err="1"/>
              <a:t>plt.scatter</a:t>
            </a:r>
            <a:r>
              <a:rPr lang="en-US" dirty="0"/>
              <a:t>(</a:t>
            </a:r>
            <a:r>
              <a:rPr lang="en-US" dirty="0" err="1"/>
              <a:t>X,y,color</a:t>
            </a:r>
            <a:r>
              <a:rPr lang="en-US" dirty="0"/>
              <a:t>="red")</a:t>
            </a:r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X,model.predict</a:t>
            </a:r>
            <a:r>
              <a:rPr lang="en-US" dirty="0"/>
              <a:t>(X),color="blue")</a:t>
            </a:r>
          </a:p>
          <a:p>
            <a:r>
              <a:rPr lang="en-US" dirty="0" err="1"/>
              <a:t>plt.title</a:t>
            </a:r>
            <a:r>
              <a:rPr lang="en-US" dirty="0"/>
              <a:t>('Truth or Bluff (Decision Tree Regression)')</a:t>
            </a:r>
          </a:p>
          <a:p>
            <a:r>
              <a:rPr lang="en-US" dirty="0" err="1"/>
              <a:t>plt.xlabel</a:t>
            </a:r>
            <a:r>
              <a:rPr lang="en-US" dirty="0"/>
              <a:t>('Position level')</a:t>
            </a:r>
          </a:p>
          <a:p>
            <a:r>
              <a:rPr lang="en-US" dirty="0" err="1"/>
              <a:t>plt.ylabel</a:t>
            </a:r>
            <a:r>
              <a:rPr lang="en-US" dirty="0"/>
              <a:t>('Salary')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B3DDEC-CE31-4893-922B-4C00F2226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309" y="0"/>
            <a:ext cx="5595496" cy="42680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621A2A-55F9-4DDB-9C4F-4B85994285F1}"/>
              </a:ext>
            </a:extLst>
          </p:cNvPr>
          <p:cNvSpPr txBox="1"/>
          <p:nvPr/>
        </p:nvSpPr>
        <p:spPr>
          <a:xfrm>
            <a:off x="815926" y="5894363"/>
            <a:ext cx="11056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: </a:t>
            </a:r>
            <a:r>
              <a:rPr lang="en-US" dirty="0" err="1"/>
              <a:t>Whats</a:t>
            </a:r>
            <a:r>
              <a:rPr lang="en-US" dirty="0"/>
              <a:t> wrong here ? Well in the simple plot the Decision Tree Regressor model is treated as a continuous model</a:t>
            </a:r>
          </a:p>
          <a:p>
            <a:r>
              <a:rPr lang="en-US" dirty="0"/>
              <a:t>But it is not a continuous model. Decision Tree Regressor is a discrete model hence it should be treated as discrete.</a:t>
            </a:r>
          </a:p>
          <a:p>
            <a:r>
              <a:rPr lang="en-US" dirty="0"/>
              <a:t>FIX : plotting the same graph with grid with small step size say 0.01 will help us visualize better</a:t>
            </a:r>
          </a:p>
        </p:txBody>
      </p:sp>
    </p:spTree>
    <p:extLst>
      <p:ext uri="{BB962C8B-B14F-4D97-AF65-F5344CB8AC3E}">
        <p14:creationId xmlns:p14="http://schemas.microsoft.com/office/powerpoint/2010/main" val="98876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884A-FEAE-48D4-84AE-93747268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05728-BB3C-4E02-A046-71753B825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861" y="2084832"/>
            <a:ext cx="6447826" cy="4023360"/>
          </a:xfrm>
        </p:spPr>
        <p:txBody>
          <a:bodyPr/>
          <a:lstStyle/>
          <a:p>
            <a:r>
              <a:rPr lang="en-US" dirty="0" err="1"/>
              <a:t>X_grid</a:t>
            </a:r>
            <a:r>
              <a:rPr lang="en-US" dirty="0"/>
              <a:t> = </a:t>
            </a:r>
            <a:r>
              <a:rPr lang="en-US" dirty="0" err="1"/>
              <a:t>np.arange</a:t>
            </a:r>
            <a:r>
              <a:rPr lang="en-US" dirty="0"/>
              <a:t>(min(X), max(X), 0.001)</a:t>
            </a:r>
          </a:p>
          <a:p>
            <a:r>
              <a:rPr lang="en-US" dirty="0" err="1"/>
              <a:t>X_grid</a:t>
            </a:r>
            <a:r>
              <a:rPr lang="en-US" dirty="0"/>
              <a:t> = </a:t>
            </a:r>
            <a:r>
              <a:rPr lang="en-US" dirty="0" err="1"/>
              <a:t>X_grid.reshape</a:t>
            </a:r>
            <a:r>
              <a:rPr lang="en-US" dirty="0"/>
              <a:t>((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X_grid</a:t>
            </a:r>
            <a:r>
              <a:rPr lang="en-US" dirty="0"/>
              <a:t>), 1))</a:t>
            </a:r>
          </a:p>
          <a:p>
            <a:r>
              <a:rPr lang="en-US" dirty="0" err="1"/>
              <a:t>plt.scatter</a:t>
            </a:r>
            <a:r>
              <a:rPr lang="en-US" dirty="0"/>
              <a:t>(X, y, color = 'red')</a:t>
            </a:r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X_grid</a:t>
            </a:r>
            <a:r>
              <a:rPr lang="en-US" dirty="0"/>
              <a:t>, </a:t>
            </a:r>
            <a:r>
              <a:rPr lang="en-US" dirty="0" err="1"/>
              <a:t>regressor.predict</a:t>
            </a:r>
            <a:r>
              <a:rPr lang="en-US" dirty="0"/>
              <a:t>(</a:t>
            </a:r>
            <a:r>
              <a:rPr lang="en-US" dirty="0" err="1"/>
              <a:t>X_grid</a:t>
            </a:r>
            <a:r>
              <a:rPr lang="en-US" dirty="0"/>
              <a:t>), color = 'blue')</a:t>
            </a:r>
          </a:p>
          <a:p>
            <a:r>
              <a:rPr lang="en-US" dirty="0" err="1"/>
              <a:t>plt.title</a:t>
            </a:r>
            <a:r>
              <a:rPr lang="en-US" dirty="0"/>
              <a:t>('Truth or Bluff (Decision Tree Regression)')</a:t>
            </a:r>
          </a:p>
          <a:p>
            <a:r>
              <a:rPr lang="en-US" dirty="0" err="1"/>
              <a:t>plt.xlabel</a:t>
            </a:r>
            <a:r>
              <a:rPr lang="en-US" dirty="0"/>
              <a:t>('Position level')</a:t>
            </a:r>
          </a:p>
          <a:p>
            <a:r>
              <a:rPr lang="en-US" dirty="0" err="1"/>
              <a:t>plt.ylabel</a:t>
            </a:r>
            <a:r>
              <a:rPr lang="en-US" dirty="0"/>
              <a:t>('Salary')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FC335-3852-4683-85D4-AEE64B8B7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362" y="1602310"/>
            <a:ext cx="5466638" cy="4391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1701E6-FA6F-434A-B699-EE0B97761D08}"/>
              </a:ext>
            </a:extLst>
          </p:cNvPr>
          <p:cNvSpPr txBox="1"/>
          <p:nvPr/>
        </p:nvSpPr>
        <p:spPr>
          <a:xfrm>
            <a:off x="2351313" y="6221382"/>
            <a:ext cx="680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: Here the graph that is plotted gives us the clear discrete structure</a:t>
            </a:r>
          </a:p>
        </p:txBody>
      </p:sp>
    </p:spTree>
    <p:extLst>
      <p:ext uri="{BB962C8B-B14F-4D97-AF65-F5344CB8AC3E}">
        <p14:creationId xmlns:p14="http://schemas.microsoft.com/office/powerpoint/2010/main" val="2599796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CBC5-4B4D-4FDA-A050-FF40FB44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pic>
        <p:nvPicPr>
          <p:cNvPr id="2052" name="Picture 4" descr="Image result for R programming logo icon">
            <a:extLst>
              <a:ext uri="{FF2B5EF4-FFF2-40B4-BE49-F238E27FC236}">
                <a16:creationId xmlns:a16="http://schemas.microsoft.com/office/drawing/2014/main" id="{600C7FB6-8323-4C4E-96C4-3D22A860B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142" y="2262086"/>
            <a:ext cx="3325715" cy="251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121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F937-10A1-4DAE-B602-9D5A2C29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3AB0-423B-4F17-9289-8EC4B774A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readr</a:t>
            </a:r>
            <a:r>
              <a:rPr lang="en-US" dirty="0"/>
              <a:t>)</a:t>
            </a:r>
          </a:p>
          <a:p>
            <a:r>
              <a:rPr lang="en-US" dirty="0"/>
              <a:t>dataset &lt;- </a:t>
            </a:r>
            <a:r>
              <a:rPr lang="en-US" dirty="0" err="1"/>
              <a:t>read_csv</a:t>
            </a:r>
            <a:r>
              <a:rPr lang="en-US" dirty="0"/>
              <a:t>("D:/machine learning AZ/Machine Learning A-Z Template Folder/Part 2 - Regression/Section 7 - Support Vector Regression (SVR)/SVR/Position_Salaries.csv")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dataset= dataset[2:3]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738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4E93-8C37-405A-BE15-918D4289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Required - </a:t>
            </a:r>
            <a:r>
              <a:rPr lang="en-US" dirty="0" err="1"/>
              <a:t>Rpart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1B55-73FB-42EB-B004-F55991ADA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library('</a:t>
            </a:r>
            <a:r>
              <a:rPr lang="en-US" dirty="0" err="1"/>
              <a:t>rpart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/>
              <a:t>regressor = </a:t>
            </a:r>
            <a:r>
              <a:rPr lang="en-US" dirty="0" err="1"/>
              <a:t>rpart</a:t>
            </a:r>
            <a:r>
              <a:rPr lang="en-US" dirty="0"/>
              <a:t>(Salary ~ . , data= dataset , control = </a:t>
            </a:r>
            <a:r>
              <a:rPr lang="en-US" dirty="0" err="1"/>
              <a:t>rpart.control</a:t>
            </a:r>
            <a:r>
              <a:rPr lang="en-US" dirty="0"/>
              <a:t>(</a:t>
            </a:r>
            <a:r>
              <a:rPr lang="en-US" dirty="0" err="1"/>
              <a:t>minsplit</a:t>
            </a:r>
            <a:r>
              <a:rPr lang="en-US" dirty="0"/>
              <a:t> = 1))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: do not forget to include control parameter as it decides the number of splits in your model.</a:t>
            </a:r>
          </a:p>
        </p:txBody>
      </p:sp>
    </p:spTree>
    <p:extLst>
      <p:ext uri="{BB962C8B-B14F-4D97-AF65-F5344CB8AC3E}">
        <p14:creationId xmlns:p14="http://schemas.microsoft.com/office/powerpoint/2010/main" val="1535079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B10D-B6B5-4C88-BBBF-E35EC03C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692EC-4C95-4EFD-880B-CD1D61E03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194" y="2091364"/>
            <a:ext cx="6714309" cy="40233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# </a:t>
            </a:r>
            <a:r>
              <a:rPr lang="en-US" dirty="0" err="1"/>
              <a:t>Visualising</a:t>
            </a:r>
            <a:r>
              <a:rPr lang="en-US" dirty="0"/>
              <a:t> the Regression Model results</a:t>
            </a:r>
          </a:p>
          <a:p>
            <a:r>
              <a:rPr lang="en-US" dirty="0"/>
              <a:t># </a:t>
            </a:r>
            <a:r>
              <a:rPr lang="en-US" dirty="0" err="1"/>
              <a:t>install.packages</a:t>
            </a:r>
            <a:r>
              <a:rPr lang="en-US" dirty="0"/>
              <a:t>('ggplot2')</a:t>
            </a:r>
          </a:p>
          <a:p>
            <a:r>
              <a:rPr lang="en-US" dirty="0"/>
              <a:t>library(ggplot2)</a:t>
            </a:r>
          </a:p>
          <a:p>
            <a:r>
              <a:rPr lang="en-US" dirty="0"/>
              <a:t>ggplot() +</a:t>
            </a:r>
          </a:p>
          <a:p>
            <a:r>
              <a:rPr lang="en-US" dirty="0"/>
              <a:t>  </a:t>
            </a:r>
            <a:r>
              <a:rPr lang="en-US" dirty="0" err="1"/>
              <a:t>geom_point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 = </a:t>
            </a:r>
            <a:r>
              <a:rPr lang="en-US" dirty="0" err="1"/>
              <a:t>dataset$Level</a:t>
            </a:r>
            <a:r>
              <a:rPr lang="en-US" dirty="0"/>
              <a:t>, y = </a:t>
            </a:r>
            <a:r>
              <a:rPr lang="en-US" dirty="0" err="1"/>
              <a:t>dataset$Salary</a:t>
            </a:r>
            <a:r>
              <a:rPr lang="en-US" dirty="0"/>
              <a:t>),</a:t>
            </a:r>
          </a:p>
          <a:p>
            <a:r>
              <a:rPr lang="en-US" dirty="0"/>
              <a:t>             </a:t>
            </a:r>
            <a:r>
              <a:rPr lang="en-US" dirty="0" err="1"/>
              <a:t>colour</a:t>
            </a:r>
            <a:r>
              <a:rPr lang="en-US" dirty="0"/>
              <a:t> = 'red') +</a:t>
            </a:r>
          </a:p>
          <a:p>
            <a:r>
              <a:rPr lang="en-US" dirty="0"/>
              <a:t>  </a:t>
            </a:r>
            <a:r>
              <a:rPr lang="en-US" dirty="0" err="1"/>
              <a:t>geom_line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 = </a:t>
            </a:r>
            <a:r>
              <a:rPr lang="en-US" dirty="0" err="1"/>
              <a:t>dataset$Level</a:t>
            </a:r>
            <a:r>
              <a:rPr lang="en-US" dirty="0"/>
              <a:t>, y = predict(regressor, </a:t>
            </a:r>
            <a:r>
              <a:rPr lang="en-US" dirty="0" err="1"/>
              <a:t>newdata</a:t>
            </a:r>
            <a:r>
              <a:rPr lang="en-US" dirty="0"/>
              <a:t> = dataset)),</a:t>
            </a:r>
          </a:p>
          <a:p>
            <a:r>
              <a:rPr lang="en-US" dirty="0"/>
              <a:t>            </a:t>
            </a:r>
            <a:r>
              <a:rPr lang="en-US" dirty="0" err="1"/>
              <a:t>colour</a:t>
            </a:r>
            <a:r>
              <a:rPr lang="en-US" dirty="0"/>
              <a:t> = 'blue') +</a:t>
            </a:r>
          </a:p>
          <a:p>
            <a:r>
              <a:rPr lang="en-US" dirty="0"/>
              <a:t>  </a:t>
            </a:r>
            <a:r>
              <a:rPr lang="en-US" dirty="0" err="1"/>
              <a:t>ggtitle</a:t>
            </a:r>
            <a:r>
              <a:rPr lang="en-US" dirty="0"/>
              <a:t>('Truth or Bluff (Regression Model)') +</a:t>
            </a:r>
          </a:p>
          <a:p>
            <a:r>
              <a:rPr lang="en-US" dirty="0"/>
              <a:t>  </a:t>
            </a:r>
            <a:r>
              <a:rPr lang="en-US" dirty="0" err="1"/>
              <a:t>xlab</a:t>
            </a:r>
            <a:r>
              <a:rPr lang="en-US" dirty="0"/>
              <a:t>('Level') +</a:t>
            </a:r>
          </a:p>
          <a:p>
            <a:r>
              <a:rPr lang="en-US" dirty="0"/>
              <a:t>  </a:t>
            </a:r>
            <a:r>
              <a:rPr lang="en-US" dirty="0" err="1"/>
              <a:t>ylab</a:t>
            </a:r>
            <a:r>
              <a:rPr lang="en-US" dirty="0"/>
              <a:t>('Salary')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81FF9-B8F8-4E36-8323-1A6FA439E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743" y="372316"/>
            <a:ext cx="4917611" cy="346816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D32D41E-ABA3-42ED-B954-A5AB95EB1EAF}"/>
              </a:ext>
            </a:extLst>
          </p:cNvPr>
          <p:cNvSpPr/>
          <p:nvPr/>
        </p:nvSpPr>
        <p:spPr>
          <a:xfrm>
            <a:off x="9366069" y="2632166"/>
            <a:ext cx="914400" cy="7968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7AC639-52C9-47E3-A2FD-22701D776143}"/>
              </a:ext>
            </a:extLst>
          </p:cNvPr>
          <p:cNvCxnSpPr>
            <a:stCxn id="6" idx="4"/>
          </p:cNvCxnSpPr>
          <p:nvPr/>
        </p:nvCxnSpPr>
        <p:spPr>
          <a:xfrm>
            <a:off x="9823269" y="3429000"/>
            <a:ext cx="235131" cy="67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62F644-05E4-40A7-9826-1CB5580ADC14}"/>
              </a:ext>
            </a:extLst>
          </p:cNvPr>
          <p:cNvSpPr txBox="1"/>
          <p:nvPr/>
        </p:nvSpPr>
        <p:spPr>
          <a:xfrm>
            <a:off x="8096794" y="4387814"/>
            <a:ext cx="39232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model is not treated as discrete hence plot simply joins the prediction points since we don’t have any predictions for this interval.</a:t>
            </a:r>
          </a:p>
          <a:p>
            <a:endParaRPr lang="en-US" dirty="0"/>
          </a:p>
          <a:p>
            <a:r>
              <a:rPr lang="en-US" dirty="0"/>
              <a:t>Solution : plot Level as grid with step size as small as 0.01 or whatever you want it to be</a:t>
            </a:r>
          </a:p>
        </p:txBody>
      </p:sp>
    </p:spTree>
    <p:extLst>
      <p:ext uri="{BB962C8B-B14F-4D97-AF65-F5344CB8AC3E}">
        <p14:creationId xmlns:p14="http://schemas.microsoft.com/office/powerpoint/2010/main" val="1477483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C069-4548-4082-9D9C-FC2EB52B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5A4C1-9B2A-49C6-8B63-897BE228F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9" y="2084832"/>
            <a:ext cx="7741048" cy="4524974"/>
          </a:xfrm>
        </p:spPr>
        <p:txBody>
          <a:bodyPr>
            <a:normAutofit/>
          </a:bodyPr>
          <a:lstStyle/>
          <a:p>
            <a:r>
              <a:rPr lang="en-US" sz="1600" dirty="0"/>
              <a:t># </a:t>
            </a:r>
            <a:r>
              <a:rPr lang="en-US" sz="1600" dirty="0" err="1"/>
              <a:t>install.packages</a:t>
            </a:r>
            <a:r>
              <a:rPr lang="en-US" sz="1600" dirty="0"/>
              <a:t>('ggplot2')</a:t>
            </a:r>
          </a:p>
          <a:p>
            <a:r>
              <a:rPr lang="en-US" sz="1600" dirty="0"/>
              <a:t>library(ggplot2)</a:t>
            </a:r>
          </a:p>
          <a:p>
            <a:r>
              <a:rPr lang="en-US" sz="1600" dirty="0" err="1"/>
              <a:t>x_grid</a:t>
            </a:r>
            <a:r>
              <a:rPr lang="en-US" sz="1600" dirty="0"/>
              <a:t> = </a:t>
            </a:r>
            <a:r>
              <a:rPr lang="en-US" sz="1600" dirty="0" err="1"/>
              <a:t>seq</a:t>
            </a:r>
            <a:r>
              <a:rPr lang="en-US" sz="1600" dirty="0"/>
              <a:t>(min(</a:t>
            </a:r>
            <a:r>
              <a:rPr lang="en-US" sz="1600" dirty="0" err="1"/>
              <a:t>dataset$Level</a:t>
            </a:r>
            <a:r>
              <a:rPr lang="en-US" sz="1600" dirty="0"/>
              <a:t>), max(</a:t>
            </a:r>
            <a:r>
              <a:rPr lang="en-US" sz="1600" dirty="0" err="1"/>
              <a:t>dataset$Level</a:t>
            </a:r>
            <a:r>
              <a:rPr lang="en-US" sz="1600" dirty="0"/>
              <a:t>), 0.001)</a:t>
            </a:r>
          </a:p>
          <a:p>
            <a:r>
              <a:rPr lang="en-US" sz="1600" dirty="0"/>
              <a:t>ggplot() +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geom_point</a:t>
            </a:r>
            <a:r>
              <a:rPr lang="en-US" sz="1600" dirty="0"/>
              <a:t>(</a:t>
            </a:r>
            <a:r>
              <a:rPr lang="en-US" sz="1600" dirty="0" err="1"/>
              <a:t>aes</a:t>
            </a:r>
            <a:r>
              <a:rPr lang="en-US" sz="1600" dirty="0"/>
              <a:t>(x = </a:t>
            </a:r>
            <a:r>
              <a:rPr lang="en-US" sz="1600" dirty="0" err="1"/>
              <a:t>dataset$Level</a:t>
            </a:r>
            <a:r>
              <a:rPr lang="en-US" sz="1600" dirty="0"/>
              <a:t>, y = </a:t>
            </a:r>
            <a:r>
              <a:rPr lang="en-US" sz="1600" dirty="0" err="1"/>
              <a:t>dataset$Salary</a:t>
            </a:r>
            <a:r>
              <a:rPr lang="en-US" sz="1600" dirty="0"/>
              <a:t>),</a:t>
            </a:r>
          </a:p>
          <a:p>
            <a:r>
              <a:rPr lang="en-US" sz="1600" dirty="0"/>
              <a:t>             </a:t>
            </a:r>
            <a:r>
              <a:rPr lang="en-US" sz="1600" dirty="0" err="1"/>
              <a:t>colour</a:t>
            </a:r>
            <a:r>
              <a:rPr lang="en-US" sz="1600" dirty="0"/>
              <a:t> = 'red') +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geom_line</a:t>
            </a:r>
            <a:r>
              <a:rPr lang="en-US" sz="1600" dirty="0"/>
              <a:t>(</a:t>
            </a:r>
            <a:r>
              <a:rPr lang="en-US" sz="1600" dirty="0" err="1"/>
              <a:t>aes</a:t>
            </a:r>
            <a:r>
              <a:rPr lang="en-US" sz="1600" dirty="0"/>
              <a:t>(x = </a:t>
            </a:r>
            <a:r>
              <a:rPr lang="en-US" sz="1600" dirty="0" err="1"/>
              <a:t>x_grid</a:t>
            </a:r>
            <a:r>
              <a:rPr lang="en-US" sz="1600" dirty="0"/>
              <a:t>, y = predict(regressor, </a:t>
            </a:r>
            <a:r>
              <a:rPr lang="en-US" sz="1600" dirty="0" err="1"/>
              <a:t>newdata</a:t>
            </a:r>
            <a:r>
              <a:rPr lang="en-US" sz="1600" dirty="0"/>
              <a:t> = </a:t>
            </a:r>
            <a:r>
              <a:rPr lang="en-US" sz="1600" dirty="0" err="1"/>
              <a:t>data.frame</a:t>
            </a:r>
            <a:r>
              <a:rPr lang="en-US" sz="1600" dirty="0"/>
              <a:t>(Level = </a:t>
            </a:r>
            <a:r>
              <a:rPr lang="en-US" sz="1600" dirty="0" err="1"/>
              <a:t>x_grid</a:t>
            </a:r>
            <a:r>
              <a:rPr lang="en-US" sz="1600" dirty="0"/>
              <a:t>))),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colour</a:t>
            </a:r>
            <a:r>
              <a:rPr lang="en-US" sz="1600" dirty="0"/>
              <a:t> = 'blue') +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ggtitle</a:t>
            </a:r>
            <a:r>
              <a:rPr lang="en-US" sz="1600" dirty="0"/>
              <a:t>('Truth or Bluff (Regression Model)') +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xlab</a:t>
            </a:r>
            <a:r>
              <a:rPr lang="en-US" sz="1600" dirty="0"/>
              <a:t>('Level') +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ylab</a:t>
            </a:r>
            <a:r>
              <a:rPr lang="en-US" sz="1600" dirty="0"/>
              <a:t>('Salary')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4852BE-7921-4998-8ACD-39167FA7F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786" y="248194"/>
            <a:ext cx="4514286" cy="3438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2771B0-76F6-482A-BDEE-FFDEE67ADC13}"/>
              </a:ext>
            </a:extLst>
          </p:cNvPr>
          <p:cNvSpPr txBox="1"/>
          <p:nvPr/>
        </p:nvSpPr>
        <p:spPr>
          <a:xfrm>
            <a:off x="9167806" y="3892174"/>
            <a:ext cx="157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PERFECT PLOT</a:t>
            </a:r>
          </a:p>
        </p:txBody>
      </p:sp>
    </p:spTree>
    <p:extLst>
      <p:ext uri="{BB962C8B-B14F-4D97-AF65-F5344CB8AC3E}">
        <p14:creationId xmlns:p14="http://schemas.microsoft.com/office/powerpoint/2010/main" val="234435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E5C9-5107-4BCE-93C6-D59753E5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140960A-CA19-4769-9D4C-D1132D0D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22" y="189863"/>
            <a:ext cx="11522555" cy="6478274"/>
          </a:xfrm>
        </p:spPr>
      </p:pic>
    </p:spTree>
    <p:extLst>
      <p:ext uri="{BB962C8B-B14F-4D97-AF65-F5344CB8AC3E}">
        <p14:creationId xmlns:p14="http://schemas.microsoft.com/office/powerpoint/2010/main" val="810794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0849-BD01-4CB6-8573-9D8D63FF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B696B-8C35-4E2E-BBB0-B18EBA43B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= predict(</a:t>
            </a:r>
            <a:r>
              <a:rPr lang="en-US" dirty="0" err="1"/>
              <a:t>regressor,data.frame</a:t>
            </a:r>
            <a:r>
              <a:rPr lang="en-US" dirty="0"/>
              <a:t>(Level=6.5))</a:t>
            </a:r>
          </a:p>
        </p:txBody>
      </p:sp>
    </p:spTree>
    <p:extLst>
      <p:ext uri="{BB962C8B-B14F-4D97-AF65-F5344CB8AC3E}">
        <p14:creationId xmlns:p14="http://schemas.microsoft.com/office/powerpoint/2010/main" val="153138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6FC3-28A8-4037-BCD3-406AABDC8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360948E-2996-4E44-8B0F-44A212F58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641" y="209005"/>
            <a:ext cx="11505897" cy="6468908"/>
          </a:xfrm>
        </p:spPr>
      </p:pic>
    </p:spTree>
    <p:extLst>
      <p:ext uri="{BB962C8B-B14F-4D97-AF65-F5344CB8AC3E}">
        <p14:creationId xmlns:p14="http://schemas.microsoft.com/office/powerpoint/2010/main" val="141158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AF47-8DA1-4E9C-9129-58D3B8891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260F420-2D72-4F37-97EC-EB71CF2FD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54" y="318474"/>
            <a:ext cx="11722172" cy="6539526"/>
          </a:xfr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F51E89-B7EB-425F-A449-1490125DAEA2}"/>
              </a:ext>
            </a:extLst>
          </p:cNvPr>
          <p:cNvSpPr txBox="1"/>
          <p:nvPr/>
        </p:nvSpPr>
        <p:spPr>
          <a:xfrm>
            <a:off x="496389" y="4611188"/>
            <a:ext cx="1907177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value in green box represents the average of data points in that split</a:t>
            </a:r>
          </a:p>
        </p:txBody>
      </p:sp>
    </p:spTree>
    <p:extLst>
      <p:ext uri="{BB962C8B-B14F-4D97-AF65-F5344CB8AC3E}">
        <p14:creationId xmlns:p14="http://schemas.microsoft.com/office/powerpoint/2010/main" val="410967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D1ED-8173-45D6-8BA0-D206D343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647BEEAB-F8B0-4935-BB7E-50B56CA6E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087" y="391885"/>
            <a:ext cx="11008504" cy="618926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7102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DCD45-4946-4E67-A052-1993D53C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8EF6B08-16D1-44EF-A325-E5F018C4D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54" y="126609"/>
            <a:ext cx="11746523" cy="660234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49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8A12-FD51-4061-8D6C-4724725F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46C38-C584-4F92-A7FC-F32173365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python programming logo">
            <a:extLst>
              <a:ext uri="{FF2B5EF4-FFF2-40B4-BE49-F238E27FC236}">
                <a16:creationId xmlns:a16="http://schemas.microsoft.com/office/drawing/2014/main" id="{EE6F8D7D-A47D-44CD-A9BF-5B7D98A31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062" y="2286000"/>
            <a:ext cx="4366846" cy="436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89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28E-2E06-47E9-8392-23E6D3FC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 dynamically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5805A-28C1-4E7F-BAC5-04C8B98BA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*</a:t>
            </a:r>
          </a:p>
          <a:p>
            <a:r>
              <a:rPr lang="en-US" dirty="0"/>
              <a:t>from </a:t>
            </a:r>
            <a:r>
              <a:rPr lang="en-US" dirty="0" err="1"/>
              <a:t>tkinter.filedialog</a:t>
            </a:r>
            <a:r>
              <a:rPr lang="en-US" dirty="0"/>
              <a:t> import </a:t>
            </a:r>
            <a:r>
              <a:rPr lang="en-US" dirty="0" err="1"/>
              <a:t>askopenfilename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root = </a:t>
            </a:r>
            <a:r>
              <a:rPr lang="en-US" dirty="0" err="1"/>
              <a:t>Tk</a:t>
            </a:r>
            <a:r>
              <a:rPr lang="en-US" dirty="0"/>
              <a:t>()</a:t>
            </a:r>
          </a:p>
          <a:p>
            <a:r>
              <a:rPr lang="en-US" dirty="0" err="1"/>
              <a:t>root.withdraw</a:t>
            </a:r>
            <a:r>
              <a:rPr lang="en-US" dirty="0"/>
              <a:t>()</a:t>
            </a:r>
          </a:p>
          <a:p>
            <a:r>
              <a:rPr lang="en-US" dirty="0" err="1"/>
              <a:t>root.update</a:t>
            </a:r>
            <a:r>
              <a:rPr lang="en-US" dirty="0"/>
              <a:t>()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file_path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askopenfilename</a:t>
            </a:r>
            <a:r>
              <a:rPr lang="en-US" dirty="0"/>
              <a:t>()</a:t>
            </a:r>
          </a:p>
          <a:p>
            <a:r>
              <a:rPr lang="en-US" dirty="0" err="1"/>
              <a:t>root.destroy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1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132A-EE4A-4A8F-8288-F635A90C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B89E3-EA25-4F9E-8F65-CEDA49DDF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import numpy as np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74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180</TotalTime>
  <Words>756</Words>
  <Application>Microsoft Office PowerPoint</Application>
  <PresentationFormat>Widescreen</PresentationFormat>
  <Paragraphs>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Tw Cen MT</vt:lpstr>
      <vt:lpstr>Tw Cen MT Condensed</vt:lpstr>
      <vt:lpstr>Wingdings 3</vt:lpstr>
      <vt:lpstr>Integral</vt:lpstr>
      <vt:lpstr>Decision Tree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</vt:lpstr>
      <vt:lpstr>Reading file dynamically</vt:lpstr>
      <vt:lpstr>Importing Libraries</vt:lpstr>
      <vt:lpstr>Importing dataset</vt:lpstr>
      <vt:lpstr>Decision Tree Regressor</vt:lpstr>
      <vt:lpstr>Prediction</vt:lpstr>
      <vt:lpstr>Simple PLOT</vt:lpstr>
      <vt:lpstr>Updated PLOT</vt:lpstr>
      <vt:lpstr>R</vt:lpstr>
      <vt:lpstr>Read dataset</vt:lpstr>
      <vt:lpstr>Library Required - Rpart</vt:lpstr>
      <vt:lpstr>Plot</vt:lpstr>
      <vt:lpstr>Smoother PLOT</vt:lpstr>
      <vt:lpstr>Predictions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Regression</dc:title>
  <dc:creator>Joshi, Akhilesh Diliprao</dc:creator>
  <cp:lastModifiedBy>Joshi, Akhilesh Diliprao</cp:lastModifiedBy>
  <cp:revision>6</cp:revision>
  <dcterms:created xsi:type="dcterms:W3CDTF">2017-12-26T18:59:31Z</dcterms:created>
  <dcterms:modified xsi:type="dcterms:W3CDTF">2017-12-26T22:00:23Z</dcterms:modified>
</cp:coreProperties>
</file>