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4121-730B-4B5A-AD3A-EB7466366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A9F8E-FC40-434E-BD18-AFB9A599A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5914" y="4864948"/>
            <a:ext cx="3200400" cy="1463040"/>
          </a:xfrm>
        </p:spPr>
        <p:txBody>
          <a:bodyPr>
            <a:normAutofit/>
          </a:bodyPr>
          <a:lstStyle/>
          <a:p>
            <a:r>
              <a:rPr lang="en-US" sz="4000" dirty="0"/>
              <a:t>Akhilesh Joshi</a:t>
            </a:r>
          </a:p>
        </p:txBody>
      </p:sp>
    </p:spTree>
    <p:extLst>
      <p:ext uri="{BB962C8B-B14F-4D97-AF65-F5344CB8AC3E}">
        <p14:creationId xmlns:p14="http://schemas.microsoft.com/office/powerpoint/2010/main" val="373836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F19A-9260-4549-870C-800A152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pic>
        <p:nvPicPr>
          <p:cNvPr id="4" name="Picture 4" descr="Image result for R programming logo icon">
            <a:extLst>
              <a:ext uri="{FF2B5EF4-FFF2-40B4-BE49-F238E27FC236}">
                <a16:creationId xmlns:a16="http://schemas.microsoft.com/office/drawing/2014/main" id="{490213DA-0C8D-4593-806B-77970E30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06" y="2456019"/>
            <a:ext cx="3325715" cy="25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1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937-10A1-4DAE-B602-9D5A2C29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3AB0-423B-4F17-9289-8EC4B774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/>
              <a:t>dataset &lt;- </a:t>
            </a:r>
            <a:r>
              <a:rPr lang="en-US" dirty="0" err="1"/>
              <a:t>read_csv</a:t>
            </a:r>
            <a:r>
              <a:rPr lang="en-US" dirty="0"/>
              <a:t>("D:/machine learning AZ/Machine Learning A-Z Template Folder/Part 2 - Regression/Section 7 - Support Vector Regression (SVR)/SVR/Position_Salaries.csv")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dataset= dataset[2:3]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3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4E93-8C37-405A-BE15-918D4289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Required - </a:t>
            </a:r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1B55-73FB-42EB-B004-F55991AD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74" y="2468880"/>
            <a:ext cx="11482252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library('</a:t>
            </a:r>
            <a:r>
              <a:rPr lang="en-US" dirty="0" err="1"/>
              <a:t>randomForest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(1234)</a:t>
            </a:r>
          </a:p>
          <a:p>
            <a:pPr marL="0" indent="0">
              <a:buNone/>
            </a:pPr>
            <a:r>
              <a:rPr lang="en-US" dirty="0"/>
              <a:t>regressor = </a:t>
            </a:r>
            <a:r>
              <a:rPr lang="en-US" dirty="0" err="1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#dataset[1] : gives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dataset$Salary</a:t>
            </a:r>
            <a:r>
              <a:rPr lang="en-US" dirty="0"/>
              <a:t> : gives a vector since we require </a:t>
            </a:r>
            <a:r>
              <a:rPr lang="en-US" dirty="0" err="1"/>
              <a:t>vectore</a:t>
            </a:r>
            <a:r>
              <a:rPr lang="en-US" dirty="0"/>
              <a:t> for y </a:t>
            </a:r>
            <a:r>
              <a:rPr lang="en-US" dirty="0" err="1"/>
              <a:t>ndomForest</a:t>
            </a:r>
            <a:r>
              <a:rPr lang="en-US" dirty="0"/>
              <a:t>(x= dataset[1] , y= </a:t>
            </a:r>
            <a:r>
              <a:rPr lang="en-US" dirty="0" err="1"/>
              <a:t>dataset$Salary</a:t>
            </a:r>
            <a:r>
              <a:rPr lang="en-US" dirty="0"/>
              <a:t>, </a:t>
            </a:r>
            <a:r>
              <a:rPr lang="en-US" dirty="0" err="1"/>
              <a:t>ntree</a:t>
            </a:r>
            <a:r>
              <a:rPr lang="en-US" dirty="0"/>
              <a:t>=1000)</a:t>
            </a:r>
          </a:p>
        </p:txBody>
      </p:sp>
    </p:spTree>
    <p:extLst>
      <p:ext uri="{BB962C8B-B14F-4D97-AF65-F5344CB8AC3E}">
        <p14:creationId xmlns:p14="http://schemas.microsoft.com/office/powerpoint/2010/main" val="153507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A98E-2E12-41EE-A122-5367BAA9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323B-E316-4C89-BC4A-ECD2EE13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45" y="2403565"/>
            <a:ext cx="9720073" cy="4023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r>
              <a:rPr lang="en-US" dirty="0"/>
              <a:t>library(ggplot2)</a:t>
            </a:r>
          </a:p>
          <a:p>
            <a:r>
              <a:rPr lang="en-US" dirty="0" err="1"/>
              <a:t>x_grid</a:t>
            </a:r>
            <a:r>
              <a:rPr lang="en-US" dirty="0"/>
              <a:t> = </a:t>
            </a:r>
            <a:r>
              <a:rPr lang="en-US" dirty="0" err="1"/>
              <a:t>seq</a:t>
            </a:r>
            <a:r>
              <a:rPr lang="en-US" dirty="0"/>
              <a:t>(min(</a:t>
            </a:r>
            <a:r>
              <a:rPr lang="en-US" dirty="0" err="1"/>
              <a:t>dataset$Level</a:t>
            </a:r>
            <a:r>
              <a:rPr lang="en-US" dirty="0"/>
              <a:t>), max(</a:t>
            </a:r>
            <a:r>
              <a:rPr lang="en-US" dirty="0" err="1"/>
              <a:t>dataset$Level</a:t>
            </a:r>
            <a:r>
              <a:rPr lang="en-US" dirty="0"/>
              <a:t>), 0.001)</a:t>
            </a:r>
          </a:p>
          <a:p>
            <a:r>
              <a:rPr lang="en-US" dirty="0"/>
              <a:t>ggplot()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dataset$Level</a:t>
            </a:r>
            <a:r>
              <a:rPr lang="en-US" dirty="0"/>
              <a:t>, y = </a:t>
            </a:r>
            <a:r>
              <a:rPr lang="en-US" dirty="0" err="1"/>
              <a:t>dataset$Salary</a:t>
            </a:r>
            <a:r>
              <a:rPr lang="en-US" dirty="0"/>
              <a:t>),</a:t>
            </a:r>
          </a:p>
          <a:p>
            <a:r>
              <a:rPr lang="en-US" dirty="0"/>
              <a:t>             </a:t>
            </a:r>
            <a:r>
              <a:rPr lang="en-US" dirty="0" err="1"/>
              <a:t>colour</a:t>
            </a:r>
            <a:r>
              <a:rPr lang="en-US" dirty="0"/>
              <a:t> = 'red')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x_grid</a:t>
            </a:r>
            <a:r>
              <a:rPr lang="en-US" dirty="0"/>
              <a:t>, y = predict(regressor,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data.frame</a:t>
            </a:r>
            <a:r>
              <a:rPr lang="en-US" dirty="0"/>
              <a:t>(Level = </a:t>
            </a:r>
            <a:r>
              <a:rPr lang="en-US" dirty="0" err="1"/>
              <a:t>x_grid</a:t>
            </a:r>
            <a:r>
              <a:rPr lang="en-US" dirty="0"/>
              <a:t>))),</a:t>
            </a:r>
          </a:p>
          <a:p>
            <a:r>
              <a:rPr lang="en-US" dirty="0"/>
              <a:t>            </a:t>
            </a:r>
            <a:r>
              <a:rPr lang="en-US" dirty="0" err="1"/>
              <a:t>colour</a:t>
            </a:r>
            <a:r>
              <a:rPr lang="en-US" dirty="0"/>
              <a:t> = 'blue')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('Truth or Bluff (Regression Model)')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('Level') +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('Salary')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BD7AD-1467-4968-9E72-DD44DBD5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86" y="431075"/>
            <a:ext cx="4514286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4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27B0-DC5A-42C2-A965-3C769BE5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1472-2692-4530-AD82-22A8E986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= predict(</a:t>
            </a:r>
            <a:r>
              <a:rPr lang="en-US" dirty="0" err="1"/>
              <a:t>regressor,data.frame</a:t>
            </a:r>
            <a:r>
              <a:rPr lang="en-US" dirty="0"/>
              <a:t>(Level=6.5))</a:t>
            </a:r>
          </a:p>
        </p:txBody>
      </p:sp>
    </p:spTree>
    <p:extLst>
      <p:ext uri="{BB962C8B-B14F-4D97-AF65-F5344CB8AC3E}">
        <p14:creationId xmlns:p14="http://schemas.microsoft.com/office/powerpoint/2010/main" val="53068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76C5-7C9D-4AE7-8174-F93E52CA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0E2282-EF3A-4258-A891-391C195E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93" b="6551"/>
          <a:stretch/>
        </p:blipFill>
        <p:spPr>
          <a:xfrm>
            <a:off x="464403" y="218049"/>
            <a:ext cx="11263194" cy="6421902"/>
          </a:xfrm>
        </p:spPr>
      </p:pic>
    </p:spTree>
    <p:extLst>
      <p:ext uri="{BB962C8B-B14F-4D97-AF65-F5344CB8AC3E}">
        <p14:creationId xmlns:p14="http://schemas.microsoft.com/office/powerpoint/2010/main" val="165472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BDE2-8FC6-491B-B3D1-1F049C25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2" descr="Image result for python programming logo">
            <a:extLst>
              <a:ext uri="{FF2B5EF4-FFF2-40B4-BE49-F238E27FC236}">
                <a16:creationId xmlns:a16="http://schemas.microsoft.com/office/drawing/2014/main" id="{0AE2ABAE-517A-43F5-9573-A817BC5F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41" y="2286000"/>
            <a:ext cx="4366846" cy="43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4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28E-2E06-47E9-8392-23E6D3FC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805A-28C1-4E7F-BAC5-04C8B98B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file_path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1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32A-EE4A-4A8F-8288-F635A90C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89E3-EA25-4F9E-8F65-CEDA49DD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A0D-998C-49AF-87C4-6311C717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E356-DED8-44D4-9B5A-BA7001BF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file_path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X= </a:t>
            </a:r>
            <a:r>
              <a:rPr lang="en-US" dirty="0" err="1"/>
              <a:t>dataset.iloc</a:t>
            </a:r>
            <a:r>
              <a:rPr lang="en-US" dirty="0"/>
              <a:t>[:,1:2].values</a:t>
            </a:r>
          </a:p>
          <a:p>
            <a:r>
              <a:rPr lang="en-US" dirty="0"/>
              <a:t>y= </a:t>
            </a:r>
            <a:r>
              <a:rPr lang="en-US" dirty="0" err="1"/>
              <a:t>dataset.iloc</a:t>
            </a:r>
            <a:r>
              <a:rPr lang="en-US" dirty="0"/>
              <a:t>[:,2:3].values</a:t>
            </a:r>
          </a:p>
        </p:txBody>
      </p:sp>
    </p:spTree>
    <p:extLst>
      <p:ext uri="{BB962C8B-B14F-4D97-AF65-F5344CB8AC3E}">
        <p14:creationId xmlns:p14="http://schemas.microsoft.com/office/powerpoint/2010/main" val="67043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DF69-E5FF-4A6D-B996-A5BE1EA5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  <a:r>
              <a:rPr lang="en-US" dirty="0" err="1"/>
              <a:t>Treez</a:t>
            </a:r>
            <a:r>
              <a:rPr lang="en-US" dirty="0"/>
              <a:t>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7B6C-9C3A-4B90-8DB9-50DD5401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regressor =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regressor.fit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88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4882-438E-46FB-B710-ABA5450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79F9-8D27-4650-A32C-FC9E8D5D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model.predict</a:t>
            </a:r>
            <a:r>
              <a:rPr lang="en-US" dirty="0"/>
              <a:t>(6.5)</a:t>
            </a:r>
          </a:p>
        </p:txBody>
      </p:sp>
    </p:spTree>
    <p:extLst>
      <p:ext uri="{BB962C8B-B14F-4D97-AF65-F5344CB8AC3E}">
        <p14:creationId xmlns:p14="http://schemas.microsoft.com/office/powerpoint/2010/main" val="311916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E8AE-DAB0-4EB3-93E5-F306FB5C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A8A9-A390-468B-8B4F-506F1971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7" y="2084832"/>
            <a:ext cx="9720073" cy="4023360"/>
          </a:xfrm>
        </p:spPr>
        <p:txBody>
          <a:bodyPr/>
          <a:lstStyle/>
          <a:p>
            <a:r>
              <a:rPr lang="en-US" dirty="0" err="1"/>
              <a:t>X_grid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(min(X), max(X), 0.001)</a:t>
            </a:r>
          </a:p>
          <a:p>
            <a:r>
              <a:rPr lang="en-US" dirty="0" err="1"/>
              <a:t>X_grid</a:t>
            </a:r>
            <a:r>
              <a:rPr lang="en-US" dirty="0"/>
              <a:t> = </a:t>
            </a:r>
            <a:r>
              <a:rPr lang="en-US" dirty="0" err="1"/>
              <a:t>X_grid.reshape</a:t>
            </a:r>
            <a:r>
              <a:rPr lang="en-US" dirty="0"/>
              <a:t>((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X_grid</a:t>
            </a:r>
            <a:r>
              <a:rPr lang="en-US" dirty="0"/>
              <a:t>), 1))</a:t>
            </a:r>
          </a:p>
          <a:p>
            <a:r>
              <a:rPr lang="en-US" dirty="0" err="1"/>
              <a:t>plt.scatter</a:t>
            </a:r>
            <a:r>
              <a:rPr lang="en-US" dirty="0"/>
              <a:t>(X, y, color = 'red')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X_grid</a:t>
            </a:r>
            <a:r>
              <a:rPr lang="en-US" dirty="0"/>
              <a:t>, </a:t>
            </a:r>
            <a:r>
              <a:rPr lang="en-US" dirty="0" err="1"/>
              <a:t>regressor.predict</a:t>
            </a:r>
            <a:r>
              <a:rPr lang="en-US" dirty="0"/>
              <a:t>(</a:t>
            </a:r>
            <a:r>
              <a:rPr lang="en-US" dirty="0" err="1"/>
              <a:t>X_grid</a:t>
            </a:r>
            <a:r>
              <a:rPr lang="en-US" dirty="0"/>
              <a:t>), color = 'blue')</a:t>
            </a:r>
          </a:p>
          <a:p>
            <a:r>
              <a:rPr lang="en-US" dirty="0" err="1"/>
              <a:t>plt.title</a:t>
            </a:r>
            <a:r>
              <a:rPr lang="en-US" dirty="0"/>
              <a:t>('Truth or Bluff (Decision Tree Regression)')</a:t>
            </a:r>
          </a:p>
          <a:p>
            <a:r>
              <a:rPr lang="en-US" dirty="0" err="1"/>
              <a:t>plt.xlabel</a:t>
            </a:r>
            <a:r>
              <a:rPr lang="en-US" dirty="0"/>
              <a:t>('Position level')</a:t>
            </a:r>
          </a:p>
          <a:p>
            <a:r>
              <a:rPr lang="en-US" dirty="0" err="1"/>
              <a:t>plt.ylabel</a:t>
            </a:r>
            <a:r>
              <a:rPr lang="en-US" dirty="0"/>
              <a:t>('Salary')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CEDAC-7601-4D4B-884F-C2EBCA80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38" y="0"/>
            <a:ext cx="5457825" cy="4400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D525CC-7D81-408B-AAB8-A53E640CCB40}"/>
              </a:ext>
            </a:extLst>
          </p:cNvPr>
          <p:cNvSpPr txBox="1"/>
          <p:nvPr/>
        </p:nvSpPr>
        <p:spPr>
          <a:xfrm>
            <a:off x="236337" y="6227564"/>
            <a:ext cx="1202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 : as number of trees increases you don’t see much of increase in steps as more trees start converging to same average</a:t>
            </a:r>
          </a:p>
        </p:txBody>
      </p:sp>
    </p:spTree>
    <p:extLst>
      <p:ext uri="{BB962C8B-B14F-4D97-AF65-F5344CB8AC3E}">
        <p14:creationId xmlns:p14="http://schemas.microsoft.com/office/powerpoint/2010/main" val="74319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</TotalTime>
  <Words>500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Tw Cen MT</vt:lpstr>
      <vt:lpstr>Tw Cen MT Condensed</vt:lpstr>
      <vt:lpstr>Wingdings 3</vt:lpstr>
      <vt:lpstr>Integral</vt:lpstr>
      <vt:lpstr>Random Forest Regression</vt:lpstr>
      <vt:lpstr>PowerPoint Presentation</vt:lpstr>
      <vt:lpstr>Python</vt:lpstr>
      <vt:lpstr>Reading file dynamically</vt:lpstr>
      <vt:lpstr>Importing Libraries</vt:lpstr>
      <vt:lpstr>Importing dataset</vt:lpstr>
      <vt:lpstr>Random forest Treez Regressor</vt:lpstr>
      <vt:lpstr>Prediction</vt:lpstr>
      <vt:lpstr>Plot</vt:lpstr>
      <vt:lpstr>R</vt:lpstr>
      <vt:lpstr>Read dataset</vt:lpstr>
      <vt:lpstr>Library Required - randomForest</vt:lpstr>
      <vt:lpstr>PLOT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Regression</dc:title>
  <dc:creator>Joshi, Akhilesh Diliprao</dc:creator>
  <cp:lastModifiedBy>Joshi, Akhilesh Diliprao</cp:lastModifiedBy>
  <cp:revision>3</cp:revision>
  <dcterms:created xsi:type="dcterms:W3CDTF">2017-12-26T22:08:53Z</dcterms:created>
  <dcterms:modified xsi:type="dcterms:W3CDTF">2017-12-26T23:16:46Z</dcterms:modified>
</cp:coreProperties>
</file>