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75" r:id="rId5"/>
    <p:sldId id="257" r:id="rId6"/>
    <p:sldId id="259" r:id="rId7"/>
    <p:sldId id="260" r:id="rId8"/>
    <p:sldId id="276" r:id="rId9"/>
    <p:sldId id="277" r:id="rId10"/>
    <p:sldId id="278" r:id="rId11"/>
    <p:sldId id="279" r:id="rId12"/>
    <p:sldId id="261" r:id="rId13"/>
    <p:sldId id="262" r:id="rId14"/>
    <p:sldId id="265" r:id="rId15"/>
    <p:sldId id="271" r:id="rId16"/>
    <p:sldId id="270" r:id="rId17"/>
    <p:sldId id="274" r:id="rId18"/>
    <p:sldId id="263" r:id="rId19"/>
    <p:sldId id="264" r:id="rId20"/>
    <p:sldId id="266" r:id="rId21"/>
    <p:sldId id="268" r:id="rId22"/>
    <p:sldId id="269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88C0-4084-4D96-8B5C-6AC2AB080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0277F-0C05-472F-8C33-3B278110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58E1-636E-4708-B661-EDEA434D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F411-F215-4ACD-9807-5D37571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9B9B-7392-4D24-8930-FA0B2EDC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B1D8-D58C-40D9-B4BA-D1CE03E9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E02F9-A35A-4226-AD9C-303491878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816B-5EAB-46E0-BFD7-B5277B8B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DC89-0B10-4824-A3F3-A4CCE8D9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CFE7-B939-4544-91EE-F3288F35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ED009-C008-4D9E-8DE7-C54A4B78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DCE22-6F40-4FA9-BCD8-DC67B6EB7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40BD-935B-4622-962E-FC985AC3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2E69-0D2E-4C27-AAEB-EB73B8E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413-DBC9-4A3B-9439-2F78803C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77AE-B314-468B-AE59-75D2A3CF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A455-E065-4670-87B6-DA341047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4299-36B8-4523-B37A-26576147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E9FA-A28A-46CB-82BF-89FF3441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3C2D-2276-405A-A32C-7B133941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3732-D651-4896-91C5-46A8F5D8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A4BA-9140-4A23-8CFB-0D03877E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9E5F-01F2-47EA-A892-8A62C2A8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FD55-A3DF-4C38-A492-D8FEA9FB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7344-25F9-4C04-B598-7A1FE6D7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13C-74E8-4E22-B62C-EC4E2E4C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36F9-E7EB-4979-A009-9B0FC580E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11FE7-0950-4EA1-9FEC-89A98738A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A0FF-0EEA-4C4E-B9F0-AE3853F2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C74C7-730A-429A-8548-2CA0926B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B0F9-B7DA-4DD8-A27C-28F04D9B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DEA7-A463-4DA7-ABC4-E6D556A2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3F1E-AEEB-4619-B692-D472DA35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CE984-5E8E-44F2-9F45-A4B5BAB4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F10D0-4AC3-4641-8CBD-C96147BF4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FBD9B-1DC7-4CF1-B91F-4F11CF67B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B2E64-D547-49AC-B87F-C3CC18FE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61B0C-2CF9-4DCD-98C8-92C1E3B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E4F6C-59FE-4A36-A8F2-C3A0F61B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40CA-46FC-450A-9B10-3089C4DA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97ED-3A8C-4615-818E-04CC4834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2B6F9-1568-4D79-B0F2-8C18975C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D8A3-F76A-44D1-8FF9-83372FFC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5B2B-61DD-4C3B-B593-ACAE08A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93068-711F-4468-B325-329882E7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D105E-00D3-4E3A-95BE-2BF95C6E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6762-0EA5-45A4-925A-2DBB2FDE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1BD3-4304-4AF6-ADBC-79E75ED8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E49AA-479F-4DCA-AE06-BB7FA042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8AAF9-3489-4F49-BACA-2670DB51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060A-439F-470E-8F18-3C92A601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7E73-388C-4CCE-A880-1FFF8EA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8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F58E-D8E3-4588-B529-B57729BB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6944A-0E4D-477F-BC9D-E5580AFC9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3FF2-63EB-4B45-AA3D-6A6E8907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BCB4-9C2B-4FA6-BFC5-B2051D56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BC33D-EEAF-42A1-86E3-FAE298D1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04AE-3D8A-4C1B-9349-B0C86840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FCD7A-030F-48B2-A799-3B8C4A4C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F44AA-1581-46E4-A5C0-7263E7F0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1707-8457-4244-9281-07A28F62F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303C-387A-409E-B0EA-506E02130EC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650B-D1B4-4364-85D0-637B056BD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21F7-6DB3-4473-8BD3-9B4391B68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2AFEF-97F2-47B2-B236-9C76A104E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AE10C-8201-4FB2-90D0-87F1E424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39B7-984E-4547-A400-56372C0F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7122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3F22-ADEA-4FC9-8FF4-643F5F6C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direct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6A51-3ACD-43F8-8010-69A890111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769634" cy="4351338"/>
          </a:xfrm>
        </p:spPr>
        <p:txBody>
          <a:bodyPr/>
          <a:lstStyle/>
          <a:p>
            <a:r>
              <a:rPr lang="en-US" dirty="0" err="1"/>
              <a:t>df_sex</a:t>
            </a:r>
            <a:r>
              <a:rPr lang="en-US" dirty="0"/>
              <a:t> = </a:t>
            </a:r>
            <a:r>
              <a:rPr lang="en-US" dirty="0" err="1"/>
              <a:t>pd.get_dummies</a:t>
            </a:r>
            <a:r>
              <a:rPr lang="en-US" dirty="0"/>
              <a:t>(</a:t>
            </a:r>
            <a:r>
              <a:rPr lang="en-US" dirty="0" err="1"/>
              <a:t>df.Sex,prefix</a:t>
            </a:r>
            <a:r>
              <a:rPr lang="en-US" dirty="0"/>
              <a:t>="Sex").</a:t>
            </a:r>
            <a:r>
              <a:rPr lang="en-US" dirty="0" err="1"/>
              <a:t>iloc</a:t>
            </a:r>
            <a:r>
              <a:rPr lang="en-US" dirty="0"/>
              <a:t>[:,1:2]</a:t>
            </a:r>
          </a:p>
          <a:p>
            <a:r>
              <a:rPr lang="en-US" dirty="0" err="1"/>
              <a:t>df_embarked</a:t>
            </a:r>
            <a:r>
              <a:rPr lang="en-US" dirty="0"/>
              <a:t> = </a:t>
            </a:r>
            <a:r>
              <a:rPr lang="en-US" dirty="0" err="1"/>
              <a:t>pd.get_dummies</a:t>
            </a:r>
            <a:r>
              <a:rPr lang="en-US" dirty="0"/>
              <a:t>(</a:t>
            </a:r>
            <a:r>
              <a:rPr lang="en-US" dirty="0" err="1"/>
              <a:t>df.Embarked,prefix</a:t>
            </a:r>
            <a:r>
              <a:rPr lang="en-US" dirty="0"/>
              <a:t>="Embarked").</a:t>
            </a:r>
            <a:r>
              <a:rPr lang="en-US" dirty="0" err="1"/>
              <a:t>iloc</a:t>
            </a:r>
            <a:r>
              <a:rPr lang="en-US" dirty="0"/>
              <a:t>[:,0:2]</a:t>
            </a:r>
          </a:p>
          <a:p>
            <a:r>
              <a:rPr lang="en-US" dirty="0" err="1"/>
              <a:t>df_pclass</a:t>
            </a:r>
            <a:r>
              <a:rPr lang="en-US" dirty="0"/>
              <a:t>=</a:t>
            </a:r>
            <a:r>
              <a:rPr lang="en-US" dirty="0" err="1"/>
              <a:t>pd.get_dummies</a:t>
            </a:r>
            <a:r>
              <a:rPr lang="en-US" dirty="0"/>
              <a:t>(</a:t>
            </a:r>
            <a:r>
              <a:rPr lang="en-US" dirty="0" err="1"/>
              <a:t>df.Pclass,prefix</a:t>
            </a:r>
            <a:r>
              <a:rPr lang="en-US" dirty="0"/>
              <a:t>="</a:t>
            </a:r>
            <a:r>
              <a:rPr lang="en-US" dirty="0" err="1"/>
              <a:t>pclass</a:t>
            </a:r>
            <a:r>
              <a:rPr lang="en-US" dirty="0"/>
              <a:t>").</a:t>
            </a:r>
            <a:r>
              <a:rPr lang="en-US" dirty="0" err="1"/>
              <a:t>iloc</a:t>
            </a:r>
            <a:r>
              <a:rPr lang="en-US" dirty="0"/>
              <a:t>[:,0:2]</a:t>
            </a:r>
          </a:p>
        </p:txBody>
      </p:sp>
    </p:spTree>
    <p:extLst>
      <p:ext uri="{BB962C8B-B14F-4D97-AF65-F5344CB8AC3E}">
        <p14:creationId xmlns:p14="http://schemas.microsoft.com/office/powerpoint/2010/main" val="257777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110E-26A7-409A-83DF-DD1E6A31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short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4003-ACD3-4CAA-8767-FB6D40CF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825625"/>
            <a:ext cx="11678194" cy="4351338"/>
          </a:xfrm>
        </p:spPr>
        <p:txBody>
          <a:bodyPr/>
          <a:lstStyle/>
          <a:p>
            <a:r>
              <a:rPr lang="en-US" dirty="0"/>
              <a:t>#one hot shortcut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pd.get_dummies</a:t>
            </a:r>
            <a:r>
              <a:rPr lang="en-US" dirty="0"/>
              <a:t>(</a:t>
            </a:r>
            <a:r>
              <a:rPr lang="en-US" dirty="0" err="1"/>
              <a:t>df,columns</a:t>
            </a:r>
            <a:r>
              <a:rPr lang="en-US" dirty="0"/>
              <a:t>=['Sex','Embarked','</a:t>
            </a:r>
            <a:r>
              <a:rPr lang="en-US" dirty="0" err="1"/>
              <a:t>Pclass</a:t>
            </a:r>
            <a:r>
              <a:rPr lang="en-US" dirty="0"/>
              <a:t>'],</a:t>
            </a:r>
            <a:r>
              <a:rPr lang="en-US" dirty="0" err="1"/>
              <a:t>drop_first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158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65BF4C-AE15-48CE-9FB6-3CFCBBF2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Encoding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5E05-B9D5-4DA4-8E3F-0C40EAB2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sklearn.preprocessing</a:t>
            </a:r>
            <a:r>
              <a:rPr lang="en-US" sz="2400" dirty="0"/>
              <a:t> import </a:t>
            </a:r>
            <a:r>
              <a:rPr lang="en-US" sz="2400" dirty="0" err="1"/>
              <a:t>LabelEncoder</a:t>
            </a:r>
            <a:r>
              <a:rPr lang="en-US" sz="2400" dirty="0"/>
              <a:t>, </a:t>
            </a:r>
            <a:r>
              <a:rPr lang="en-US" sz="2400" dirty="0" err="1"/>
              <a:t>OneHotEncoder</a:t>
            </a:r>
            <a:endParaRPr lang="en-US" sz="2400" dirty="0"/>
          </a:p>
          <a:p>
            <a:r>
              <a:rPr lang="en-US" sz="2400" dirty="0" err="1"/>
              <a:t>labelencoder_X</a:t>
            </a:r>
            <a:r>
              <a:rPr lang="en-US" sz="2400" dirty="0"/>
              <a:t> = </a:t>
            </a:r>
            <a:r>
              <a:rPr lang="en-US" sz="2400" dirty="0" err="1"/>
              <a:t>LabelEncoder</a:t>
            </a:r>
            <a:r>
              <a:rPr lang="en-US" sz="2400" dirty="0"/>
              <a:t>()</a:t>
            </a:r>
          </a:p>
          <a:p>
            <a:r>
              <a:rPr lang="en-US" sz="2400" dirty="0"/>
              <a:t>X[:, 0] = </a:t>
            </a:r>
            <a:r>
              <a:rPr lang="en-US" sz="2400" dirty="0" err="1"/>
              <a:t>labelencoder_X.fit_transform</a:t>
            </a:r>
            <a:r>
              <a:rPr lang="en-US" sz="2400" dirty="0"/>
              <a:t>(X[:, 0])</a:t>
            </a:r>
          </a:p>
          <a:p>
            <a:r>
              <a:rPr lang="en-US" sz="2400" dirty="0" err="1"/>
              <a:t>onehotencoder</a:t>
            </a:r>
            <a:r>
              <a:rPr lang="en-US" sz="2400" dirty="0"/>
              <a:t> = </a:t>
            </a:r>
            <a:r>
              <a:rPr lang="en-US" sz="2400" dirty="0" err="1"/>
              <a:t>OneHotEncoder</a:t>
            </a:r>
            <a:r>
              <a:rPr lang="en-US" sz="2400" dirty="0"/>
              <a:t>(</a:t>
            </a:r>
            <a:r>
              <a:rPr lang="en-US" sz="2400" dirty="0" err="1"/>
              <a:t>categorical_features</a:t>
            </a:r>
            <a:r>
              <a:rPr lang="en-US" sz="2400" dirty="0"/>
              <a:t> = [0])</a:t>
            </a:r>
          </a:p>
          <a:p>
            <a:r>
              <a:rPr lang="en-US" sz="2400" dirty="0"/>
              <a:t>X = </a:t>
            </a:r>
            <a:r>
              <a:rPr lang="en-US" sz="2400" dirty="0" err="1"/>
              <a:t>onehotencoder.fit_transform</a:t>
            </a:r>
            <a:r>
              <a:rPr lang="en-US" sz="2400" dirty="0"/>
              <a:t>(X).</a:t>
            </a:r>
            <a:r>
              <a:rPr lang="en-US" sz="2400" dirty="0" err="1"/>
              <a:t>toarray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353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5D606A-0A04-4A61-83BB-8CF7EBCE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Encoding the Dependent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C017-323C-4A57-9E29-0D4ACEEB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s-ES" sz="2400" dirty="0" err="1"/>
              <a:t>labelencoder_y</a:t>
            </a:r>
            <a:r>
              <a:rPr lang="es-ES" sz="2400" dirty="0"/>
              <a:t> = </a:t>
            </a:r>
            <a:r>
              <a:rPr lang="es-ES" sz="2400" dirty="0" err="1"/>
              <a:t>LabelEncoder</a:t>
            </a:r>
            <a:r>
              <a:rPr lang="es-ES" sz="2400" dirty="0"/>
              <a:t>()</a:t>
            </a:r>
          </a:p>
          <a:p>
            <a:r>
              <a:rPr lang="es-ES" sz="2400" dirty="0"/>
              <a:t>y = </a:t>
            </a:r>
            <a:r>
              <a:rPr lang="es-ES" sz="2400" dirty="0" err="1"/>
              <a:t>labelencoder_y.fit_transform</a:t>
            </a:r>
            <a:r>
              <a:rPr lang="es-ES" sz="2400" dirty="0"/>
              <a:t>(y)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42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2C86C0-02B1-4E11-B26C-4C5A4FE0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Splitting into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EAD5-5E58-4E96-B501-F5E8D547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sklearn.cross_validation</a:t>
            </a:r>
            <a:r>
              <a:rPr lang="en-US" sz="2400" dirty="0"/>
              <a:t> import </a:t>
            </a:r>
            <a:r>
              <a:rPr lang="en-US" sz="2400" dirty="0" err="1"/>
              <a:t>train_test_split</a:t>
            </a:r>
            <a:endParaRPr lang="en-US" sz="2400" dirty="0"/>
          </a:p>
          <a:p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X_test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, </a:t>
            </a:r>
            <a:r>
              <a:rPr lang="en-US" sz="2400" dirty="0" err="1"/>
              <a:t>y_test</a:t>
            </a:r>
            <a:r>
              <a:rPr lang="en-US" sz="2400" dirty="0"/>
              <a:t> = </a:t>
            </a:r>
            <a:r>
              <a:rPr lang="en-US" sz="2400" dirty="0" err="1"/>
              <a:t>train_test_split</a:t>
            </a:r>
            <a:r>
              <a:rPr lang="en-US" sz="2400" dirty="0"/>
              <a:t>(X, y, </a:t>
            </a:r>
            <a:r>
              <a:rPr lang="en-US" sz="2400" dirty="0" err="1"/>
              <a:t>test_size</a:t>
            </a:r>
            <a:r>
              <a:rPr lang="en-US" sz="2400" dirty="0"/>
              <a:t> = 0.2, </a:t>
            </a:r>
            <a:r>
              <a:rPr lang="en-US" sz="2400" dirty="0" err="1"/>
              <a:t>random_state</a:t>
            </a:r>
            <a:r>
              <a:rPr lang="en-US" sz="2400" dirty="0"/>
              <a:t> = 42)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09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28BD3-1FB5-47C1-842B-A3417885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7316-6FB3-48CE-9C1D-6529A472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from </a:t>
            </a:r>
            <a:r>
              <a:rPr lang="en-US" sz="1700" dirty="0" err="1">
                <a:solidFill>
                  <a:schemeClr val="bg1"/>
                </a:solidFill>
              </a:rPr>
              <a:t>sklearn.preprocessing</a:t>
            </a:r>
            <a:r>
              <a:rPr lang="en-US" sz="1700" dirty="0">
                <a:solidFill>
                  <a:schemeClr val="bg1"/>
                </a:solidFill>
              </a:rPr>
              <a:t> import </a:t>
            </a:r>
            <a:r>
              <a:rPr lang="en-US" sz="1700" dirty="0" err="1">
                <a:solidFill>
                  <a:schemeClr val="bg1"/>
                </a:solidFill>
              </a:rPr>
              <a:t>StandardScaler</a:t>
            </a: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sc_X</a:t>
            </a:r>
            <a:r>
              <a:rPr lang="en-US" sz="1700" dirty="0">
                <a:solidFill>
                  <a:schemeClr val="bg1"/>
                </a:solidFill>
              </a:rPr>
              <a:t> = </a:t>
            </a:r>
            <a:r>
              <a:rPr lang="en-US" sz="1700" dirty="0" err="1">
                <a:solidFill>
                  <a:schemeClr val="bg1"/>
                </a:solidFill>
              </a:rPr>
              <a:t>StandardScaler</a:t>
            </a:r>
            <a:r>
              <a:rPr lang="en-US" sz="17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X_train</a:t>
            </a:r>
            <a:r>
              <a:rPr lang="en-US" sz="1700" dirty="0">
                <a:solidFill>
                  <a:schemeClr val="bg1"/>
                </a:solidFill>
              </a:rPr>
              <a:t> = </a:t>
            </a:r>
            <a:r>
              <a:rPr lang="en-US" sz="1700" dirty="0" err="1">
                <a:solidFill>
                  <a:schemeClr val="bg1"/>
                </a:solidFill>
              </a:rPr>
              <a:t>sc_X.fit_transform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X_train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solidFill>
                  <a:schemeClr val="bg1"/>
                </a:solidFill>
              </a:rPr>
              <a:t>X_test</a:t>
            </a:r>
            <a:r>
              <a:rPr lang="en-US" sz="1700" dirty="0">
                <a:solidFill>
                  <a:schemeClr val="bg1"/>
                </a:solidFill>
              </a:rPr>
              <a:t> = </a:t>
            </a:r>
            <a:r>
              <a:rPr lang="en-US" sz="1700" dirty="0" err="1">
                <a:solidFill>
                  <a:schemeClr val="bg1"/>
                </a:solidFill>
              </a:rPr>
              <a:t>sc_X.transform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X_test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NOTE : Apply feature scaling after splitting the data and it is because the following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Split it, then scale. Imagine it this way: you have no idea what real-world data looks like, so you couldn't scale the training data to it. Your test data is the surrogate for real-world data, so you should treat it the same way.</a:t>
            </a:r>
          </a:p>
          <a:p>
            <a:r>
              <a:rPr lang="en-US" sz="1700" dirty="0">
                <a:solidFill>
                  <a:schemeClr val="bg1"/>
                </a:solidFill>
                <a:effectLst/>
              </a:rPr>
              <a:t>To reiterate: Split, scale your training data, then use the scaling from your training data on the testing data.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7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C3086B-27F3-4316-884A-7A92C89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Checking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1C93-0749-4DC9-A36C-A0D8E5AC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dataset.isnull()</a:t>
            </a:r>
          </a:p>
          <a:p>
            <a:r>
              <a:rPr lang="en-US" sz="2400"/>
              <a:t>dataset.isnull().sum()</a:t>
            </a:r>
          </a:p>
          <a:p>
            <a:endParaRPr lang="en-US" sz="2400"/>
          </a:p>
          <a:p>
            <a:r>
              <a:rPr lang="en-US" sz="2400"/>
              <a:t>Note : dataset is a dataframe</a:t>
            </a:r>
          </a:p>
        </p:txBody>
      </p:sp>
    </p:spTree>
    <p:extLst>
      <p:ext uri="{BB962C8B-B14F-4D97-AF65-F5344CB8AC3E}">
        <p14:creationId xmlns:p14="http://schemas.microsoft.com/office/powerpoint/2010/main" val="93178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BD573-7D15-4F47-AE1A-E25A204BFAD8}"/>
              </a:ext>
            </a:extLst>
          </p:cNvPr>
          <p:cNvSpPr/>
          <p:nvPr/>
        </p:nvSpPr>
        <p:spPr>
          <a:xfrm>
            <a:off x="361405" y="151179"/>
            <a:ext cx="11469189" cy="65556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Data Preprocessing Python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Importing the libraries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Importing the dataset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dataset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dataset.iloc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:-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].values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dataset.iloc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].values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Taking care of missing data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Imputer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imputer = Imputer(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missing_values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imputer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imputer.fit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(X[:,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X[:,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imputer.transform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(X[:,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Splitting the dataset into the Training set and Test set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sklearn.cross_validation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train_test_split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Feature Scaling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sc_X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sc_X.fit_transform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sc_X.transform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sc_y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sc_y.fit_transform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433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B6D0A5-850E-4A61-84DC-FF27EF7A78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AE10C-8201-4FB2-90D0-87F1E424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 dirty="0"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39B7-984E-4547-A400-56372C0F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11A7-ED64-4459-BB7B-774DB6A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: Importing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7F2A-8387-40A8-868C-18CF5C7D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dataset = read.csv('Data.csv')</a:t>
            </a:r>
            <a:b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0BF0-856D-470C-85C3-D6D382F3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E1929E-D025-4BC4-9DF3-604EB16D6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493841"/>
              </p:ext>
            </p:extLst>
          </p:nvPr>
        </p:nvGraphicFramePr>
        <p:xfrm>
          <a:off x="3071949" y="1690688"/>
          <a:ext cx="6048101" cy="41801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1781">
                  <a:extLst>
                    <a:ext uri="{9D8B030D-6E8A-4147-A177-3AD203B41FA5}">
                      <a16:colId xmlns:a16="http://schemas.microsoft.com/office/drawing/2014/main" val="3666946378"/>
                    </a:ext>
                  </a:extLst>
                </a:gridCol>
                <a:gridCol w="1471781">
                  <a:extLst>
                    <a:ext uri="{9D8B030D-6E8A-4147-A177-3AD203B41FA5}">
                      <a16:colId xmlns:a16="http://schemas.microsoft.com/office/drawing/2014/main" val="1624952709"/>
                    </a:ext>
                  </a:extLst>
                </a:gridCol>
                <a:gridCol w="1471781">
                  <a:extLst>
                    <a:ext uri="{9D8B030D-6E8A-4147-A177-3AD203B41FA5}">
                      <a16:colId xmlns:a16="http://schemas.microsoft.com/office/drawing/2014/main" val="3542451822"/>
                    </a:ext>
                  </a:extLst>
                </a:gridCol>
                <a:gridCol w="1632758">
                  <a:extLst>
                    <a:ext uri="{9D8B030D-6E8A-4147-A177-3AD203B41FA5}">
                      <a16:colId xmlns:a16="http://schemas.microsoft.com/office/drawing/2014/main" val="2434144058"/>
                    </a:ext>
                  </a:extLst>
                </a:gridCol>
              </a:tblGrid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Purchased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585226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1176946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373592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04872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638126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136565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7400429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Spain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357229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4814262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Germany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480657"/>
                  </a:ext>
                </a:extLst>
              </a:tr>
              <a:tr h="380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90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17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1A7354-CBE5-4E9F-AB50-A7D3A988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 :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9E82-1B81-4C6E-8585-819EB9D5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dataset$Age = ifelse(is.na(dataset$Age),</a:t>
            </a:r>
          </a:p>
          <a:p>
            <a:pPr marL="0" indent="0">
              <a:buNone/>
            </a:pPr>
            <a:r>
              <a:rPr lang="en-US" sz="2400"/>
              <a:t>   ave(dataset$Age, FUN = function(x) mean(x, na.rm = TRUE)),</a:t>
            </a:r>
          </a:p>
          <a:p>
            <a:pPr marL="0" indent="0">
              <a:buNone/>
            </a:pPr>
            <a:r>
              <a:rPr lang="en-US" sz="2400"/>
              <a:t>   dataset$Age)</a:t>
            </a:r>
          </a:p>
          <a:p>
            <a:endParaRPr lang="en-US" sz="2400"/>
          </a:p>
          <a:p>
            <a:r>
              <a:rPr lang="en-US" sz="2400"/>
              <a:t>dataset$Salary = ifelse(is.na(dataset$Salary),</a:t>
            </a:r>
          </a:p>
          <a:p>
            <a:pPr marL="0" indent="0">
              <a:buNone/>
            </a:pPr>
            <a:r>
              <a:rPr lang="en-US" sz="2400"/>
              <a:t>   ave(dataset$Salary, FUN = function(x) mean(x, na.rm = TRUE)),</a:t>
            </a:r>
          </a:p>
          <a:p>
            <a:pPr marL="0" indent="0">
              <a:buNone/>
            </a:pPr>
            <a:r>
              <a:rPr lang="en-US" sz="2400"/>
              <a:t>   dataset$Salary)</a:t>
            </a:r>
          </a:p>
          <a:p>
            <a:pPr marL="0" indent="0">
              <a:buNone/>
            </a:pPr>
            <a:br>
              <a:rPr lang="en-US" sz="2400"/>
            </a:b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143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9E5D76-C6FC-47A0-84BE-2000F760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Encoding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D033-A3BE-4964-9E95-AED05C7B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dataset$Country = factor(dataset$Country,</a:t>
            </a:r>
          </a:p>
          <a:p>
            <a:pPr marL="0" indent="0">
              <a:buNone/>
            </a:pPr>
            <a:r>
              <a:rPr lang="en-US" sz="2400"/>
              <a:t>	levels = c('France', 'Spain', 'Germany’),</a:t>
            </a:r>
          </a:p>
          <a:p>
            <a:pPr marL="0" indent="0">
              <a:buNone/>
            </a:pPr>
            <a:r>
              <a:rPr lang="en-US" sz="2400"/>
              <a:t>	labels = c(1, 2, 3))</a:t>
            </a:r>
          </a:p>
          <a:p>
            <a:r>
              <a:rPr lang="en-US" sz="2400"/>
              <a:t>dataset$Purchased = factor(dataset$Purchased,</a:t>
            </a:r>
          </a:p>
          <a:p>
            <a:pPr marL="0" indent="0">
              <a:buNone/>
            </a:pPr>
            <a:r>
              <a:rPr lang="en-US" sz="2400"/>
              <a:t>	levels = c('No', 'Yes’),</a:t>
            </a:r>
          </a:p>
          <a:p>
            <a:pPr marL="0" indent="0">
              <a:buNone/>
            </a:pPr>
            <a:r>
              <a:rPr lang="en-US" sz="2400"/>
              <a:t>	labels = c(0, 1))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5354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6CC59-6CCA-4D6E-8188-47D90D43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R : Splitting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611B-A6D8-4B79-BD5E-1DDAEEDF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PACKAGES :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install.packages('caTools')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library(caTools)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set.seed(123)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split = sample.split(dataset$DependentVariable, SplitRatio = 0.8)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training_set = subset(dataset, split == TRUE)</a:t>
            </a: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test_set = subset(dataset, split == FALSE)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7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853ED-23AE-4E61-9620-45167034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R: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C25E-9450-45F8-863A-D9EA127B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training_set = scale(training_set)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test_set = scale(test_set)</a:t>
            </a: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NOTE : we cant apply the feature scaling to categorical data in R like python. Here we have to apply feature selection to only non categorical features. So our code becomes :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training_set[, 2:3] = scale(training_set [, 2:3])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test_set = scale(test_set [, 2:3])</a:t>
            </a:r>
          </a:p>
        </p:txBody>
      </p:sp>
    </p:spTree>
    <p:extLst>
      <p:ext uri="{BB962C8B-B14F-4D97-AF65-F5344CB8AC3E}">
        <p14:creationId xmlns:p14="http://schemas.microsoft.com/office/powerpoint/2010/main" val="121553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F7FC6-5CA0-4300-A013-EBE439A7254F}"/>
              </a:ext>
            </a:extLst>
          </p:cNvPr>
          <p:cNvSpPr/>
          <p:nvPr/>
        </p:nvSpPr>
        <p:spPr>
          <a:xfrm>
            <a:off x="478971" y="335845"/>
            <a:ext cx="11234058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Data Preprocessing 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Importing the dataset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'Data.csv'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Taking care of missing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is.na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na.rm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is.na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na.rm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Splitting the dataset into the Training set and Test set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600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caTools</a:t>
            </a: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caTools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set.seed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DependentVariable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SplitRatio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 Feature Scaling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training_set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46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B6D0A5-850E-4A61-84DC-FF27EF7A78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AE10C-8201-4FB2-90D0-87F1E424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A39B7-984E-4547-A400-56372C0F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FAF8-37B3-4BB7-AC0C-FAE5D65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from directory </a:t>
            </a:r>
            <a:r>
              <a:rPr lang="en-US"/>
              <a:t>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46F8-B0AD-4D93-8A45-AEF886D5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dirty="0" err="1"/>
              <a:t>file_path</a:t>
            </a:r>
            <a:r>
              <a:rPr lang="en-US" dirty="0"/>
              <a:t> 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5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5654B7-1FDE-4A94-9209-55E81EE8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Importing the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EB6E-2E63-40BA-B6AC-B007EFE5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import numpy as np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r>
              <a:rPr lang="en-US" sz="2400" dirty="0"/>
              <a:t>import pandas as </a:t>
            </a:r>
            <a:r>
              <a:rPr lang="en-US" sz="2400" dirty="0" err="1"/>
              <a:t>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3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309BFF-6BA8-4732-8BEC-8380C8BA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Importing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2A5B-B701-4460-866B-142DCA1A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dataset = pd.read_csv('Data.csv')</a:t>
            </a:r>
          </a:p>
          <a:p>
            <a:r>
              <a:rPr lang="en-US" sz="2400"/>
              <a:t>X = dataset.iloc[:, :-1].values</a:t>
            </a:r>
          </a:p>
          <a:p>
            <a:r>
              <a:rPr lang="en-US" sz="2400"/>
              <a:t>y = dataset.iloc[:, 3].values</a:t>
            </a:r>
          </a:p>
        </p:txBody>
      </p:sp>
    </p:spTree>
    <p:extLst>
      <p:ext uri="{BB962C8B-B14F-4D97-AF65-F5344CB8AC3E}">
        <p14:creationId xmlns:p14="http://schemas.microsoft.com/office/powerpoint/2010/main" val="104853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62F0CE-7420-422E-B127-753CC47B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missing data 1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(just for numerical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E40E-3E3E-4E0B-BFBD-9C1C8EDF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sklearn.preprocessing</a:t>
            </a:r>
            <a:r>
              <a:rPr lang="en-US" sz="2400" dirty="0"/>
              <a:t> import Imputer</a:t>
            </a:r>
          </a:p>
          <a:p>
            <a:r>
              <a:rPr lang="en-US" sz="2400" dirty="0"/>
              <a:t>imputer = Imputer(</a:t>
            </a:r>
            <a:r>
              <a:rPr lang="en-US" sz="2400" dirty="0" err="1"/>
              <a:t>missing_values</a:t>
            </a:r>
            <a:r>
              <a:rPr lang="en-US" sz="2400" dirty="0"/>
              <a:t> = '</a:t>
            </a:r>
            <a:r>
              <a:rPr lang="en-US" sz="2400" dirty="0" err="1"/>
              <a:t>NaN</a:t>
            </a:r>
            <a:r>
              <a:rPr lang="en-US" sz="2400" dirty="0"/>
              <a:t>', strategy = 'mean', axis = 0)</a:t>
            </a:r>
          </a:p>
          <a:p>
            <a:r>
              <a:rPr lang="en-US" sz="2400" dirty="0"/>
              <a:t>imputer = </a:t>
            </a:r>
            <a:r>
              <a:rPr lang="en-US" sz="2400" dirty="0" err="1"/>
              <a:t>imputer.fit</a:t>
            </a:r>
            <a:r>
              <a:rPr lang="en-US" sz="2400" dirty="0"/>
              <a:t>(X[:, 1:3])</a:t>
            </a:r>
          </a:p>
          <a:p>
            <a:r>
              <a:rPr lang="en-US" sz="2400" dirty="0"/>
              <a:t>X[:, 1:3] = </a:t>
            </a:r>
            <a:r>
              <a:rPr lang="en-US" sz="2400" dirty="0" err="1"/>
              <a:t>imputer.transform</a:t>
            </a:r>
            <a:r>
              <a:rPr lang="en-US" sz="2400" dirty="0"/>
              <a:t>(X[:, 1:3])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078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95C4-DB9C-4933-B8ED-0367FA27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704759"/>
            <a:ext cx="3877491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missing data 2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(just for numerical and categorical data)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1C3F8-4C89-47AA-9DB8-19AE3305057F}"/>
              </a:ext>
            </a:extLst>
          </p:cNvPr>
          <p:cNvSpPr/>
          <p:nvPr/>
        </p:nvSpPr>
        <p:spPr>
          <a:xfrm>
            <a:off x="5251269" y="197346"/>
            <a:ext cx="83602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sklearn.base</a:t>
            </a:r>
            <a:r>
              <a:rPr lang="en-US" dirty="0"/>
              <a:t> import </a:t>
            </a:r>
            <a:r>
              <a:rPr lang="en-US" dirty="0" err="1"/>
              <a:t>TransformerMixin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DataFrameImputer</a:t>
            </a:r>
            <a:r>
              <a:rPr lang="en-US" dirty="0"/>
              <a:t>(</a:t>
            </a:r>
            <a:r>
              <a:rPr lang="en-US" dirty="0" err="1"/>
              <a:t>TransformerMixin</a:t>
            </a:r>
            <a:r>
              <a:rPr lang="en-US" dirty="0"/>
              <a:t>):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"""Impute missing values.</a:t>
            </a:r>
          </a:p>
          <a:p>
            <a:endParaRPr lang="en-US" dirty="0"/>
          </a:p>
          <a:p>
            <a:r>
              <a:rPr lang="en-US" dirty="0"/>
              <a:t>        Columns of </a:t>
            </a:r>
            <a:r>
              <a:rPr lang="en-US" dirty="0" err="1"/>
              <a:t>dtype</a:t>
            </a:r>
            <a:r>
              <a:rPr lang="en-US" dirty="0"/>
              <a:t> object are imputed with the most frequent value </a:t>
            </a:r>
          </a:p>
          <a:p>
            <a:r>
              <a:rPr lang="en-US" dirty="0"/>
              <a:t>        in column.</a:t>
            </a:r>
          </a:p>
          <a:p>
            <a:endParaRPr lang="en-US" dirty="0"/>
          </a:p>
          <a:p>
            <a:r>
              <a:rPr lang="en-US" dirty="0"/>
              <a:t>        Columns of other types are imputed with mean of column.</a:t>
            </a:r>
          </a:p>
          <a:p>
            <a:endParaRPr lang="en-US" dirty="0"/>
          </a:p>
          <a:p>
            <a:r>
              <a:rPr lang="en-US" dirty="0"/>
              <a:t>        """</a:t>
            </a:r>
          </a:p>
          <a:p>
            <a:r>
              <a:rPr lang="en-US" dirty="0"/>
              <a:t>    def fit(self, X, y=None):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self.fill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([X[c].</a:t>
            </a:r>
            <a:r>
              <a:rPr lang="en-US" dirty="0" err="1"/>
              <a:t>value_counts</a:t>
            </a:r>
            <a:r>
              <a:rPr lang="en-US" dirty="0"/>
              <a:t>().index[0]</a:t>
            </a:r>
          </a:p>
          <a:p>
            <a:r>
              <a:rPr lang="en-US" dirty="0"/>
              <a:t>            if X[c].</a:t>
            </a:r>
            <a:r>
              <a:rPr lang="en-US" dirty="0" err="1"/>
              <a:t>dtype</a:t>
            </a:r>
            <a:r>
              <a:rPr lang="en-US" dirty="0"/>
              <a:t> == </a:t>
            </a:r>
            <a:r>
              <a:rPr lang="en-US" dirty="0" err="1"/>
              <a:t>np.dtype</a:t>
            </a:r>
            <a:r>
              <a:rPr lang="en-US" dirty="0"/>
              <a:t>('O') else X[c].mean() for c in X],</a:t>
            </a:r>
          </a:p>
          <a:p>
            <a:r>
              <a:rPr lang="en-US" dirty="0"/>
              <a:t>            index=</a:t>
            </a:r>
            <a:r>
              <a:rPr lang="en-US" dirty="0" err="1"/>
              <a:t>X.columns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return self</a:t>
            </a:r>
          </a:p>
          <a:p>
            <a:endParaRPr lang="en-US" dirty="0"/>
          </a:p>
          <a:p>
            <a:r>
              <a:rPr lang="en-US" dirty="0"/>
              <a:t>    def transform(self, X, y=None):</a:t>
            </a:r>
          </a:p>
          <a:p>
            <a:r>
              <a:rPr lang="en-US" dirty="0"/>
              <a:t>        return </a:t>
            </a:r>
            <a:r>
              <a:rPr lang="en-US" dirty="0" err="1"/>
              <a:t>X.fillna</a:t>
            </a:r>
            <a:r>
              <a:rPr lang="en-US" dirty="0"/>
              <a:t>(</a:t>
            </a:r>
            <a:r>
              <a:rPr lang="en-US" dirty="0" err="1"/>
              <a:t>self.fill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3E1B3-34B1-4052-841A-3F1F7CC5B63B}"/>
              </a:ext>
            </a:extLst>
          </p:cNvPr>
          <p:cNvSpPr txBox="1"/>
          <p:nvPr/>
        </p:nvSpPr>
        <p:spPr>
          <a:xfrm>
            <a:off x="457200" y="2842520"/>
            <a:ext cx="440218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= [</a:t>
            </a:r>
          </a:p>
          <a:p>
            <a:r>
              <a:rPr lang="en-US" dirty="0"/>
              <a:t>    ['a', 1, 2],</a:t>
            </a:r>
          </a:p>
          <a:p>
            <a:r>
              <a:rPr lang="en-US" dirty="0"/>
              <a:t>    ['b', 1, 1],</a:t>
            </a:r>
          </a:p>
          <a:p>
            <a:r>
              <a:rPr lang="en-US" dirty="0"/>
              <a:t>    ['b', 2, 2],</a:t>
            </a:r>
          </a:p>
          <a:p>
            <a:r>
              <a:rPr lang="en-US" dirty="0"/>
              <a:t>    [</a:t>
            </a:r>
            <a:r>
              <a:rPr lang="en-US" dirty="0" err="1"/>
              <a:t>np.nan</a:t>
            </a:r>
            <a:r>
              <a:rPr lang="en-US" dirty="0"/>
              <a:t>, </a:t>
            </a:r>
            <a:r>
              <a:rPr lang="en-US" dirty="0" err="1"/>
              <a:t>np.nan</a:t>
            </a:r>
            <a:r>
              <a:rPr lang="en-US" dirty="0"/>
              <a:t>, </a:t>
            </a:r>
            <a:r>
              <a:rPr lang="en-US" dirty="0" err="1"/>
              <a:t>np.nan</a:t>
            </a:r>
            <a:r>
              <a:rPr lang="en-US" dirty="0"/>
              <a:t>]</a:t>
            </a:r>
          </a:p>
          <a:p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r>
              <a:rPr lang="en-US" dirty="0" err="1"/>
              <a:t>xt</a:t>
            </a:r>
            <a:r>
              <a:rPr lang="en-US" dirty="0"/>
              <a:t> = </a:t>
            </a:r>
            <a:r>
              <a:rPr lang="en-US" dirty="0" err="1"/>
              <a:t>DataFrameImputer</a:t>
            </a:r>
            <a:r>
              <a:rPr lang="en-US" dirty="0"/>
              <a:t>().</a:t>
            </a:r>
            <a:r>
              <a:rPr lang="en-US" dirty="0" err="1"/>
              <a:t>fit_transform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print('before...')</a:t>
            </a:r>
          </a:p>
          <a:p>
            <a:r>
              <a:rPr lang="en-US" dirty="0"/>
              <a:t>print(X)</a:t>
            </a:r>
          </a:p>
          <a:p>
            <a:r>
              <a:rPr lang="en-US" dirty="0"/>
              <a:t>print('after...')</a:t>
            </a:r>
          </a:p>
          <a:p>
            <a:r>
              <a:rPr lang="en-US" dirty="0"/>
              <a:t>print(</a:t>
            </a:r>
            <a:r>
              <a:rPr lang="en-US" dirty="0" err="1"/>
              <a:t>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88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E43B-5CDD-4861-94FA-251726B4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123D-A208-46C6-B1EA-42A41676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#List unique values in the </a:t>
            </a:r>
            <a:r>
              <a:rPr lang="en-US" dirty="0" err="1"/>
              <a:t>df</a:t>
            </a:r>
            <a:r>
              <a:rPr lang="en-US" dirty="0"/>
              <a:t>['Sex'] column</a:t>
            </a:r>
          </a:p>
          <a:p>
            <a:r>
              <a:rPr lang="en-US" dirty="0" err="1"/>
              <a:t>df.Sex.unique</a:t>
            </a:r>
            <a:r>
              <a:rPr lang="en-US" dirty="0"/>
              <a:t>()</a:t>
            </a:r>
          </a:p>
          <a:p>
            <a:r>
              <a:rPr lang="en-US" dirty="0" err="1"/>
              <a:t>df.Sex.value_counts</a:t>
            </a:r>
            <a:r>
              <a:rPr lang="en-US" dirty="0"/>
              <a:t>()</a:t>
            </a:r>
          </a:p>
          <a:p>
            <a:r>
              <a:rPr lang="en-US" dirty="0" err="1"/>
              <a:t>df.Embarked.unique</a:t>
            </a:r>
            <a:r>
              <a:rPr lang="en-US" dirty="0"/>
              <a:t>()</a:t>
            </a:r>
          </a:p>
          <a:p>
            <a:r>
              <a:rPr lang="en-US" dirty="0" err="1"/>
              <a:t>df.Embarked.value_counts</a:t>
            </a:r>
            <a:r>
              <a:rPr lang="en-US" dirty="0"/>
              <a:t>()</a:t>
            </a:r>
          </a:p>
          <a:p>
            <a:r>
              <a:rPr lang="en-US" dirty="0" err="1"/>
              <a:t>df.Pclass.unique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sex_mapping</a:t>
            </a:r>
            <a:r>
              <a:rPr lang="en-US" dirty="0"/>
              <a:t> ={'male':1, 'female':0}</a:t>
            </a:r>
          </a:p>
          <a:p>
            <a:r>
              <a:rPr lang="en-US" dirty="0" err="1"/>
              <a:t>embarked_mapping</a:t>
            </a:r>
            <a:r>
              <a:rPr lang="en-US" dirty="0"/>
              <a:t> = {'S':2, 'C':0, 'Q':1}</a:t>
            </a:r>
          </a:p>
          <a:p>
            <a:r>
              <a:rPr lang="en-US" dirty="0" err="1"/>
              <a:t>df</a:t>
            </a:r>
            <a:r>
              <a:rPr lang="en-US" dirty="0"/>
              <a:t>["Sex"] = </a:t>
            </a:r>
            <a:r>
              <a:rPr lang="en-US" dirty="0" err="1"/>
              <a:t>df</a:t>
            </a:r>
            <a:r>
              <a:rPr lang="en-US" dirty="0"/>
              <a:t>["Sex"].map(</a:t>
            </a:r>
            <a:r>
              <a:rPr lang="en-US" dirty="0" err="1"/>
              <a:t>sex_mapping</a:t>
            </a:r>
            <a:r>
              <a:rPr lang="en-US" dirty="0"/>
              <a:t>)</a:t>
            </a:r>
          </a:p>
          <a:p>
            <a:r>
              <a:rPr lang="en-US" dirty="0" err="1"/>
              <a:t>df</a:t>
            </a:r>
            <a:r>
              <a:rPr lang="en-US" dirty="0"/>
              <a:t>["Embarked"] = </a:t>
            </a:r>
            <a:r>
              <a:rPr lang="en-US" dirty="0" err="1"/>
              <a:t>df</a:t>
            </a:r>
            <a:r>
              <a:rPr lang="en-US" dirty="0"/>
              <a:t>["Embarked"].map(</a:t>
            </a:r>
            <a:r>
              <a:rPr lang="en-US" dirty="0" err="1"/>
              <a:t>embarked_mapping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48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1179</Words>
  <Application>Microsoft Office PowerPoint</Application>
  <PresentationFormat>Widescreen</PresentationFormat>
  <Paragraphs>233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Data Preprocessing</vt:lpstr>
      <vt:lpstr>Dataset</vt:lpstr>
      <vt:lpstr>Python</vt:lpstr>
      <vt:lpstr>File Reading from directory in python</vt:lpstr>
      <vt:lpstr>Importing the libraries</vt:lpstr>
      <vt:lpstr>Importing the dataset</vt:lpstr>
      <vt:lpstr>missing data 1 (just for numerical data)</vt:lpstr>
      <vt:lpstr>missing data 2 (just for numerical and categorical data)</vt:lpstr>
      <vt:lpstr>Label encoding method 1</vt:lpstr>
      <vt:lpstr>One hot direct method</vt:lpstr>
      <vt:lpstr>One hot short cut</vt:lpstr>
      <vt:lpstr>Encoding categorical data</vt:lpstr>
      <vt:lpstr>Encoding the Dependent Variable</vt:lpstr>
      <vt:lpstr>Splitting into Training set and Test set</vt:lpstr>
      <vt:lpstr>Feature Scaling</vt:lpstr>
      <vt:lpstr>Checking NULL</vt:lpstr>
      <vt:lpstr>PowerPoint Presentation</vt:lpstr>
      <vt:lpstr>R</vt:lpstr>
      <vt:lpstr>R : Importing the dataset</vt:lpstr>
      <vt:lpstr>R : missing data</vt:lpstr>
      <vt:lpstr>Encoding categorical data</vt:lpstr>
      <vt:lpstr>R : Splitting Training set and Test set</vt:lpstr>
      <vt:lpstr>R: Feature Scaling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Joshi, Akhilesh Diliprao</dc:creator>
  <cp:lastModifiedBy>Joshi, Akhilesh Diliprao</cp:lastModifiedBy>
  <cp:revision>16</cp:revision>
  <dcterms:created xsi:type="dcterms:W3CDTF">2017-12-19T05:59:30Z</dcterms:created>
  <dcterms:modified xsi:type="dcterms:W3CDTF">2018-01-15T23:25:23Z</dcterms:modified>
</cp:coreProperties>
</file>