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5641-5228-42FD-A62E-B626FA217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6BCD0-307D-4168-9421-BC5315565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4BD6-E833-4F4E-A9D1-D01705EC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1895-9160-41F7-B18D-0DAC6D8A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= accuracies</a:t>
            </a:r>
          </a:p>
          <a:p>
            <a:r>
              <a:rPr lang="en-US" dirty="0"/>
              <a:t>print("Accuracy: %0.2f (+/- %0.2f)" % (</a:t>
            </a:r>
            <a:r>
              <a:rPr lang="en-US" dirty="0" err="1"/>
              <a:t>scores.mean</a:t>
            </a:r>
            <a:r>
              <a:rPr lang="en-US" dirty="0"/>
              <a:t>(), </a:t>
            </a:r>
            <a:r>
              <a:rPr lang="en-US" dirty="0" err="1"/>
              <a:t>scores.std</a:t>
            </a:r>
            <a:r>
              <a:rPr lang="en-US" dirty="0"/>
              <a:t>() * 2))</a:t>
            </a:r>
          </a:p>
        </p:txBody>
      </p:sp>
    </p:spTree>
    <p:extLst>
      <p:ext uri="{BB962C8B-B14F-4D97-AF65-F5344CB8AC3E}">
        <p14:creationId xmlns:p14="http://schemas.microsoft.com/office/powerpoint/2010/main" val="236688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DC9A-F022-4CAE-A733-808C20A2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30D7-30AE-4FAA-8461-EF7FA47F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GridSearchCV</a:t>
            </a:r>
            <a:endParaRPr lang="en-US" dirty="0"/>
          </a:p>
          <a:p>
            <a:r>
              <a:rPr lang="en-US" dirty="0"/>
              <a:t>parameters = [{'C': [1, 10, 100, 1000], 'kernel': ['linear']},</a:t>
            </a:r>
          </a:p>
          <a:p>
            <a:r>
              <a:rPr lang="en-US" dirty="0"/>
              <a:t>              {'C': [1, 10, 100, 1000], 'kernel': ['</a:t>
            </a:r>
            <a:r>
              <a:rPr lang="en-US" dirty="0" err="1"/>
              <a:t>rbf</a:t>
            </a:r>
            <a:r>
              <a:rPr lang="en-US" dirty="0"/>
              <a:t>'], 'gamma': [0.1, 0.2, 0.3, 0.4, 0.5, 0.6, 0.7, 0.8, 0.9]}]</a:t>
            </a:r>
          </a:p>
          <a:p>
            <a:r>
              <a:rPr lang="en-US" dirty="0" err="1"/>
              <a:t>grid_search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(estimator = classifier,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param_grid</a:t>
            </a:r>
            <a:r>
              <a:rPr lang="en-US" dirty="0"/>
              <a:t> = parameters,</a:t>
            </a:r>
          </a:p>
          <a:p>
            <a:r>
              <a:rPr lang="en-US" dirty="0"/>
              <a:t>                           scoring = 'accuracy',</a:t>
            </a:r>
          </a:p>
          <a:p>
            <a:r>
              <a:rPr lang="en-US" dirty="0"/>
              <a:t>                           cv = 10,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n_jobs</a:t>
            </a:r>
            <a:r>
              <a:rPr lang="en-US" dirty="0"/>
              <a:t> = -1)</a:t>
            </a:r>
          </a:p>
          <a:p>
            <a:r>
              <a:rPr lang="en-US" dirty="0" err="1"/>
              <a:t>grid_search</a:t>
            </a:r>
            <a:r>
              <a:rPr lang="en-US" dirty="0"/>
              <a:t> = </a:t>
            </a:r>
            <a:r>
              <a:rPr lang="en-US" dirty="0" err="1"/>
              <a:t>grid_search.fit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332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C9E7-BD48-4C00-97DC-1531A383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F37A-22F8-4956-AD42-912811AD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best_accuracy</a:t>
            </a:r>
            <a:r>
              <a:rPr lang="en-US" dirty="0"/>
              <a:t> = </a:t>
            </a:r>
            <a:r>
              <a:rPr lang="en-US" dirty="0" err="1"/>
              <a:t>grid_search.best_score</a:t>
            </a:r>
            <a:r>
              <a:rPr lang="en-US" dirty="0"/>
              <a:t>_</a:t>
            </a:r>
          </a:p>
          <a:p>
            <a:r>
              <a:rPr lang="en-US" dirty="0" err="1"/>
              <a:t>best_parameters</a:t>
            </a:r>
            <a:r>
              <a:rPr lang="en-US" dirty="0"/>
              <a:t> = </a:t>
            </a:r>
            <a:r>
              <a:rPr lang="en-US" dirty="0" err="1"/>
              <a:t>grid_search.best_params</a:t>
            </a:r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5818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result for R programming logo icon">
            <a:extLst>
              <a:ext uri="{FF2B5EF4-FFF2-40B4-BE49-F238E27FC236}">
                <a16:creationId xmlns:a16="http://schemas.microsoft.com/office/drawing/2014/main" id="{50745463-2973-49F8-A0CA-843DF00E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2" y="820635"/>
            <a:ext cx="6909577" cy="52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F25ED-9A58-44B2-B5C6-7A27C2D1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0622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387C60B6-6181-440C-B329-DC136698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0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8C43B-C65D-4D74-8ADB-C9C9765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EF18-B6C4-4CA7-A3EE-1819E16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7745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034-B226-479E-BC5C-07372DEE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4900-1343-4701-AA10-6D5DE38F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dirty="0" err="1"/>
              <a:t>file_path</a:t>
            </a:r>
            <a:r>
              <a:rPr lang="en-US" dirty="0"/>
              <a:t> 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196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5E51-C945-4081-8C7D-E176BA2A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8C08-BB8E-4BBF-80D5-9264704A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C85-E331-4BF9-96B0-CA74A92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C45D-E4AE-4296-B43D-CB8DD983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 [2, 3]].values</a:t>
            </a:r>
          </a:p>
          <a:p>
            <a:r>
              <a:rPr lang="en-US" dirty="0"/>
              <a:t>y = </a:t>
            </a:r>
            <a:r>
              <a:rPr lang="en-US" dirty="0" err="1"/>
              <a:t>dataset.iloc</a:t>
            </a:r>
            <a:r>
              <a:rPr lang="en-US" dirty="0"/>
              <a:t>[:, 4].values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C39C-AD8A-47C3-95F0-8B0873A2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ABD1-579B-40A5-A4D0-8714E304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286000"/>
            <a:ext cx="11488280" cy="4023360"/>
          </a:xfrm>
        </p:spPr>
        <p:txBody>
          <a:bodyPr/>
          <a:lstStyle/>
          <a:p>
            <a:r>
              <a:rPr lang="en-US" dirty="0"/>
              <a:t># Splitting the dataset into the Training set and Test set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0.25,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83D5-E07C-4DCB-A52A-30BC1DB9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B8F5-0294-4C75-9D50-B3D8BCBA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09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7EDC-F9D9-4C5C-AE57-C4409150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6A58-7AC9-4AA9-8F17-E076CA22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r>
              <a:rPr lang="en-US" dirty="0"/>
              <a:t>classifier = SVC(kernel 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3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39A1-CB63-4797-8179-F54EB54B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A3C0-8FEE-40F0-83F7-029ED3C9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2286000"/>
            <a:ext cx="11312433" cy="402336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b="1" dirty="0" err="1">
                <a:solidFill>
                  <a:srgbClr val="FF0000"/>
                </a:solidFill>
              </a:rPr>
              <a:t>sklearn.model_selection</a:t>
            </a:r>
            <a:r>
              <a:rPr lang="en-US" b="1" dirty="0">
                <a:solidFill>
                  <a:srgbClr val="FF0000"/>
                </a:solidFill>
              </a:rPr>
              <a:t> import </a:t>
            </a:r>
            <a:r>
              <a:rPr lang="en-US" b="1" dirty="0" err="1">
                <a:solidFill>
                  <a:srgbClr val="FF0000"/>
                </a:solidFill>
              </a:rPr>
              <a:t>cross_val_score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accuracies = </a:t>
            </a:r>
            <a:r>
              <a:rPr lang="en-US" b="1" dirty="0" err="1"/>
              <a:t>cross_val_score</a:t>
            </a:r>
            <a:r>
              <a:rPr lang="en-US" b="1" dirty="0"/>
              <a:t>(estimator = classifier, X = </a:t>
            </a:r>
            <a:r>
              <a:rPr lang="en-US" b="1" dirty="0" err="1"/>
              <a:t>X_train</a:t>
            </a:r>
            <a:r>
              <a:rPr lang="en-US" b="1" dirty="0"/>
              <a:t>, y = </a:t>
            </a:r>
            <a:r>
              <a:rPr lang="en-US" b="1" dirty="0" err="1"/>
              <a:t>y_train</a:t>
            </a:r>
            <a:r>
              <a:rPr lang="en-US" b="1" dirty="0"/>
              <a:t>, cv = 10 , scoring="accuracy")</a:t>
            </a:r>
          </a:p>
          <a:p>
            <a:r>
              <a:rPr lang="en-US" b="1" dirty="0" err="1"/>
              <a:t>accuracies.mean</a:t>
            </a:r>
            <a:r>
              <a:rPr lang="en-US" b="1" dirty="0"/>
              <a:t>() #to get mean of all </a:t>
            </a:r>
            <a:r>
              <a:rPr lang="en-US" b="1" dirty="0" err="1"/>
              <a:t>acurracies</a:t>
            </a:r>
            <a:endParaRPr lang="en-US" b="1" dirty="0"/>
          </a:p>
          <a:p>
            <a:r>
              <a:rPr lang="en-US" b="1" dirty="0" err="1"/>
              <a:t>accuracies.std</a:t>
            </a:r>
            <a:r>
              <a:rPr lang="en-US" b="1" dirty="0"/>
              <a:t>() #to get standard deviation of all accuracies</a:t>
            </a:r>
          </a:p>
        </p:txBody>
      </p:sp>
    </p:spTree>
    <p:extLst>
      <p:ext uri="{BB962C8B-B14F-4D97-AF65-F5344CB8AC3E}">
        <p14:creationId xmlns:p14="http://schemas.microsoft.com/office/powerpoint/2010/main" val="48116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</TotalTime>
  <Words>473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K FOLD</vt:lpstr>
      <vt:lpstr>Python</vt:lpstr>
      <vt:lpstr>Read file </vt:lpstr>
      <vt:lpstr>Import libraries</vt:lpstr>
      <vt:lpstr>Import dataset</vt:lpstr>
      <vt:lpstr>Train test split</vt:lpstr>
      <vt:lpstr>Feature scaling</vt:lpstr>
      <vt:lpstr>Fitting model</vt:lpstr>
      <vt:lpstr>Applying k-Fold Cross Validation</vt:lpstr>
      <vt:lpstr>Printing the results</vt:lpstr>
      <vt:lpstr>GRID SEARCH</vt:lpstr>
      <vt:lpstr>GRID SEARCH OUTPUT</vt:lpstr>
      <vt:lpstr>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FOLD</dc:title>
  <dc:creator>Joshi, Akhilesh Diliprao</dc:creator>
  <cp:lastModifiedBy>Joshi, Akhilesh Diliprao</cp:lastModifiedBy>
  <cp:revision>4</cp:revision>
  <dcterms:created xsi:type="dcterms:W3CDTF">2017-12-28T00:09:01Z</dcterms:created>
  <dcterms:modified xsi:type="dcterms:W3CDTF">2017-12-28T01:23:51Z</dcterms:modified>
</cp:coreProperties>
</file>