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2D07-C266-4C80-BB2F-D2DA1690C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58FEB-D73D-4047-BDCE-C8F1E2555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DA7A-DEAF-49EA-8C54-7ACEFB63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67B7-1672-4DAD-AA22-44CD7B69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5A8D-E84C-44AA-8166-AF8B31C8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4035-DBBA-49A6-A5E4-6204820B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0FC6E-77FF-4979-A12D-763B41A1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8EA6-B9AE-45EC-B78F-0E127DE5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81AD3-F64B-4293-91B8-4A11174A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A79B-D309-4532-99F8-B3BDF295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BFF46-9127-4395-B78D-58B2966CF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B29C6-FBE8-4954-A212-A9444D65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941D-2E63-45CA-89EC-1B6E046F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7C7D-018D-4597-A8FE-58A50B8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FC93-BCD6-4451-95A3-9BF10A8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266B-4EA5-45B5-9CCD-A91FDA2F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C367-6DC9-4CCF-8A67-9424D298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ECCF-7F5B-4F45-86E6-4B1D48E6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FF9F-01DA-4A5C-B5B4-D7FC9D33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838B-A9F6-468B-8D98-16394E44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6DD9-DA44-45C8-89F2-3AC67B6D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C1BB-316E-4C50-ADD0-E0213EEB5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BE8C-85E0-434F-A3FA-FE115C8E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CC82-AA03-4E0A-BEAC-C4C3609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1018-CA22-4227-A7FB-63542F84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B10-4A11-4A3C-842F-6103AEA3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09BE-7B24-450B-8771-7423EF657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EBD66-A209-43DB-9DF1-6D47E2AEE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B6BA1-53C2-45F6-884F-BB5D525D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1157-02CF-4E0A-8F3F-3B8D9D1D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15AF-0285-44C6-9909-A0B07C28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46C8-C03E-4F75-B405-31076735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0D27-B7DE-4277-A207-DEAF259C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97309-26B9-4EB9-A1C5-DA789EC5F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A836A-B68E-45C6-AEF7-94968C4CD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02F48-A44E-410F-BCEE-F4F484D7D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0EBD4-B301-4617-87D2-884733A8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8D086-ECB7-433E-A322-23C21E04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A0B0C-BBE5-494D-82E0-381C9215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B2CF-1534-4205-9D6E-B4F98AD3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B0E4B-83DF-4C2B-9877-0879182A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C58E2-AC15-4DC2-B7D6-1EAC09E8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06AC5-584F-4B41-A83D-FEC5A1C9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F2B08-4710-4AD4-B770-9C0B4085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24BAC-D7EA-48BB-8D2A-8CE4C8F0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B567-9A2A-47AF-BEFA-2DD32E83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1F63-2CC8-4A40-A5F9-F8BD54B2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BDA5-B705-416E-80CC-DF16BCF1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C7185-37C3-43CA-8802-85C32CC6B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DF10B-9D1D-4F40-8926-E3AE386B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6AB98-6B17-4ED0-98CA-728656D7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73EB-6B3A-4B9D-80CB-5383BC50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68F7-67BE-4193-B002-35AE3E2C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D548A-E8F9-4D2C-B8AA-69AE60B48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14175-6B8D-44E2-871A-726171191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B0DE-BE91-4D7C-8580-98582707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EA45F-9B5B-47B0-A446-745755C1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98076-A9D0-4C69-BB48-8882072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8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FA1E9-BA5F-447F-B384-8C098562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16245-2736-4295-921E-AC95E479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E9BF-82B9-4917-B01B-72554DC16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E5F8-39CF-4916-85EC-24D29DA63727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40B0-65A2-473A-8367-AAE9ECE2B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A4A4-D4DE-41D8-BB2B-467F69296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888D-ED63-421B-A1A8-2075A235F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8D85-A55E-4CF1-A230-76F578AB8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Algorithms -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0FD79-4001-4ACD-92B4-1598A50D0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A69102-9DF9-41C7-BDEB-BC54B232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152525"/>
            <a:ext cx="12182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7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5AF0F-1C45-474A-B343-09F6ABF11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323975"/>
            <a:ext cx="12144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5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7D051B-71BF-4EC6-BFBB-65AAFF2BA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46"/>
          <a:stretch/>
        </p:blipFill>
        <p:spPr>
          <a:xfrm>
            <a:off x="20" y="-193173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ABABD4-B145-45AF-BC5F-BAE6D66C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6" y="845534"/>
            <a:ext cx="11743028" cy="51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2B3291-7423-4C1E-8B35-C9936634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91743"/>
            <a:ext cx="11422966" cy="64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23A409-6C3A-424E-8C3C-FF87481F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395412"/>
            <a:ext cx="96869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9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1566D2-F8AF-4CDA-8148-E98CC33D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47837"/>
            <a:ext cx="9639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6E5234-2864-4A63-BC25-26572CE7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28787"/>
            <a:ext cx="9639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D17462-DC51-49BB-AE0F-74B81119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581150"/>
            <a:ext cx="12125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9BFC6-7D63-492D-9F46-72EC0989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81150"/>
            <a:ext cx="121348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 Algorithms -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Algorithms - Python</dc:title>
  <dc:creator>Joshi, Akhilesh Diliprao</dc:creator>
  <cp:lastModifiedBy>Joshi, Akhilesh Diliprao</cp:lastModifiedBy>
  <cp:revision>1</cp:revision>
  <dcterms:created xsi:type="dcterms:W3CDTF">2018-01-16T15:16:46Z</dcterms:created>
  <dcterms:modified xsi:type="dcterms:W3CDTF">2018-01-16T15:23:40Z</dcterms:modified>
</cp:coreProperties>
</file>