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  <p:embeddedFont>
      <p:font typeface="Roboto Slab Medium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37" Type="http://schemas.openxmlformats.org/officeDocument/2006/relationships/font" Target="fonts/RobotoSlabMedium-bold.fntdata"/><Relationship Id="rId14" Type="http://schemas.openxmlformats.org/officeDocument/2006/relationships/slide" Target="slides/slide9.xml"/><Relationship Id="rId36" Type="http://schemas.openxmlformats.org/officeDocument/2006/relationships/font" Target="fonts/RobotoSlab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b46f8623_3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fb46f8623_3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b46f862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fb46f862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fb46f8623_3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fb46f8623_3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fb46f8623_3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fb46f8623_3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fb46f8623_3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fb46f8623_3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fb46f8623_3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fb46f8623_3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b46f8623_3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fb46f8623_3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fb46f8623_3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fb46f8623_3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fb46f8623_3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fb46f8623_3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fe46ea4c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fe46ea4c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fb46f8623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fb46f8623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fb46f8623_3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fb46f8623_3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fb46f8623_3_3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fb46f8623_3_3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fb46f8623_3_3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fb46f8623_3_3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fbf5abe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fbf5abe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fb46f8623_3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fb46f8623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fb46f8623_3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fb46f8623_3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b46f8623_3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b46f8623_3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b46f8623_3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b46f8623_3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b46f8623_3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b46f8623_3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fb46f862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fb46f86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b46f8623_3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b46f8623_3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parxsystems.com/enterprise_architect_user_guide/16.0/guide_books/mbse_ea_documentation.html" TargetMode="External"/><Relationship Id="rId4" Type="http://schemas.openxmlformats.org/officeDocument/2006/relationships/hyperlink" Target="https://sysml.org/tutorials/sysml-diagram-tutorial/" TargetMode="External"/><Relationship Id="rId5" Type="http://schemas.openxmlformats.org/officeDocument/2006/relationships/hyperlink" Target="https://www.freertos.org/FreeRTOS-quick-start-guide.html" TargetMode="External"/><Relationship Id="rId6" Type="http://schemas.openxmlformats.org/officeDocument/2006/relationships/hyperlink" Target="https://www.sciencedirect.com/science/article/pii/S2046043023000321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 Group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53850" y="321014"/>
            <a:ext cx="81186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NETWORKED TRAFFIC CONTROL IN SMART CITY</a:t>
            </a:r>
            <a:endParaRPr sz="2500">
              <a:solidFill>
                <a:schemeClr val="l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B45F06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ESE GROUP 6</a:t>
            </a:r>
            <a:endParaRPr sz="1700">
              <a:solidFill>
                <a:schemeClr val="l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5225" y="4604150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" y="4395213"/>
            <a:ext cx="1647926" cy="5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6347800" y="3730225"/>
            <a:ext cx="27402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Arjun Veeramony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Angel Mary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Swathi Chandrashekaraiah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Vipin Krishna Vijayakumar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Akhilesh Kakkayamkode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575" y="2067350"/>
            <a:ext cx="3414856" cy="1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66600" y="1604475"/>
            <a:ext cx="3297900" cy="17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Activity Diagram for Networked Traffic Control in an Accident Scenario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525" y="0"/>
            <a:ext cx="40859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578425" y="1743750"/>
            <a:ext cx="2984700" cy="16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for Networked Traffic Control in an Accident Scenario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850" y="0"/>
            <a:ext cx="4273776" cy="50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53875" y="1835425"/>
            <a:ext cx="1601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Block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525" y="0"/>
            <a:ext cx="6032024" cy="50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21625" y="1598575"/>
            <a:ext cx="20793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Internal Block Diagram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275" y="343700"/>
            <a:ext cx="5330801" cy="43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92650" y="1502275"/>
            <a:ext cx="22437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</a:t>
            </a:r>
            <a:r>
              <a:rPr lang="en" sz="228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Parametric Constraint Diagram</a:t>
            </a:r>
            <a:r>
              <a:rPr lang="en" sz="218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8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850" y="152400"/>
            <a:ext cx="6676452" cy="463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89325" y="1650550"/>
            <a:ext cx="23799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State Machine 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75" y="0"/>
            <a:ext cx="4988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77925" y="197250"/>
            <a:ext cx="2690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Implementation</a:t>
            </a:r>
            <a:endParaRPr sz="2622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37" y="866833"/>
            <a:ext cx="4203000" cy="38536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5481900" y="1922738"/>
            <a:ext cx="315900" cy="315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5481900" y="2509238"/>
            <a:ext cx="315900" cy="3159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5481900" y="3626213"/>
            <a:ext cx="315900" cy="315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481900" y="3067725"/>
            <a:ext cx="315900" cy="315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955950" y="1788200"/>
            <a:ext cx="191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in Current Junction</a:t>
            </a:r>
            <a:endParaRPr sz="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955950" y="2470400"/>
            <a:ext cx="182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in Route 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955950" y="3028875"/>
            <a:ext cx="169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in Route 2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5978150" y="3587350"/>
            <a:ext cx="178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Congestion in Route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97450" y="260625"/>
            <a:ext cx="3558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Task Scheduling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82000" y="767025"/>
            <a:ext cx="85503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1566863"/>
            <a:ext cx="62960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70925" y="604375"/>
            <a:ext cx="19608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13.Testing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687250" y="1124275"/>
            <a:ext cx="7731600" cy="3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Tested Java Code</a:t>
            </a:r>
            <a:endParaRPr sz="1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4" y="1569250"/>
            <a:ext cx="75108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418725" y="1112975"/>
            <a:ext cx="7118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 results(JUnit)</a:t>
            </a:r>
            <a:endParaRPr sz="16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1351775" y="364950"/>
            <a:ext cx="16035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rgbClr val="98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13. Testing</a:t>
            </a:r>
            <a:endParaRPr sz="2150">
              <a:solidFill>
                <a:srgbClr val="98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725" y="1530450"/>
            <a:ext cx="6207974" cy="33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23400" y="367150"/>
            <a:ext cx="75057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19150" y="939525"/>
            <a:ext cx="75057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&amp; Sequence Diagram for Dynamic Rerouting on Traffic Congestion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&amp; Sequence Diagram for Pedestrian Crossing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&amp; Sequence Diagram for Networked Traffic Control in an Accident Scenario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Block Diagram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Parametric Constraint Diagram 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Machine Diagram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Scheduling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Hazards &amp; How to overcome it?</a:t>
            </a:r>
            <a:endParaRPr sz="15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1758050"/>
            <a:ext cx="2286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Hazards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325" y="152400"/>
            <a:ext cx="6622149" cy="45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1590225"/>
            <a:ext cx="2632200" cy="14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overcome hazards?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654750" y="747100"/>
            <a:ext cx="4624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Regularly monitor and test the system hardware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Redundancy and backup system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Uninterruptible</a:t>
            </a: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power supply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Fault Tolerant System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Backup and Recovery Systems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Testing and Quality Assurance: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Error Handling and Logging: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990000"/>
                </a:solidFill>
                <a:highlight>
                  <a:schemeClr val="accen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Redundant Communication Channels</a:t>
            </a:r>
            <a:endParaRPr>
              <a:solidFill>
                <a:srgbClr val="990000"/>
              </a:solidFill>
              <a:highlight>
                <a:schemeClr val="accen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80800" y="1738300"/>
            <a:ext cx="2306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687200" y="1336725"/>
            <a:ext cx="5548200" cy="23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Times New Roman"/>
              <a:buChar char="●"/>
            </a:pPr>
            <a:r>
              <a:rPr lang="en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https://sparxsystems.com/enterprise_architect_user_guide/16.0/guide_books/mbse_ea_documentation.html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Times New Roman"/>
              <a:buChar char="●"/>
            </a:pPr>
            <a:r>
              <a:rPr lang="en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https://sysml.org/tutorials/sysml-diagram-tutorial/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Times New Roman"/>
              <a:buChar char="●"/>
            </a:pPr>
            <a:r>
              <a:rPr lang="en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https://www.freertos.org/FreeRTOS-quick-start-guide.html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Times New Roman"/>
              <a:buChar char="●"/>
            </a:pPr>
            <a:r>
              <a:rPr lang="en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https://www.sciencedirect.com/science/article/pii/S2046043023000321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3641400" y="2323600"/>
            <a:ext cx="24045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5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sz="2900">
              <a:solidFill>
                <a:schemeClr val="accent5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73300" y="323625"/>
            <a:ext cx="7505700" cy="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Font typeface="Times New Roman"/>
              <a:buAutoNum type="arabicPeriod"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73300" y="1208375"/>
            <a:ext cx="46932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Networked traffic control is revolutionizing transportation for autonomous vehicles.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Integrating V2X communication and AI algorithms, it optimizes traffic flow and safety.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Leveraging real-time data and communication technologies, it dynamically redirects traffic to alleviate congestion.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For pedestrians,the system dynamically adapt signal and signal timings, it ensures seamless crossings with safety.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990000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This system integrates real-time communication and data analytics to dynamically manage traffic during emergencies. </a:t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990000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00" y="1208375"/>
            <a:ext cx="3771250" cy="26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2975" y="1846125"/>
            <a:ext cx="27573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Requirements 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675" y="152400"/>
            <a:ext cx="446544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62050" y="1826400"/>
            <a:ext cx="28473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Use Case Diagram</a:t>
            </a:r>
            <a:endParaRPr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750" y="152400"/>
            <a:ext cx="4546980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8375" y="1607925"/>
            <a:ext cx="29577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Activity Diagram for Dynamic Rerouting on Traffic congestion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075" y="0"/>
            <a:ext cx="516047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85700" y="1745425"/>
            <a:ext cx="29937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for 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Rerouting on 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congestion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875" y="0"/>
            <a:ext cx="4220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91675" y="1665950"/>
            <a:ext cx="26115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Activity Diagram for </a:t>
            </a: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Pedestrian</a:t>
            </a: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Crossing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125" y="0"/>
            <a:ext cx="4792275" cy="505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582225" y="1714375"/>
            <a:ext cx="30321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for Pedestrian Crossing </a:t>
            </a:r>
            <a:endParaRPr sz="24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775" y="0"/>
            <a:ext cx="44542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