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ccc439b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0ccc439b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8bc6cbfa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8bc6cbfa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8ad10dc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8ad10dc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8bef89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8bef89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0deeab5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f0deeab58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0deeab58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f0deeab580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8ad10dce9_1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68ad10dce9_1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8ad10dce9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68ad10dce9_1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8ad10dce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68ad10dce9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0deeab58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f0deeab580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0deeab58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f0deeab580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ccc439b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f0ccc439bc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0deeab58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f0deeab580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0deeab58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f0deeab580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8ad10dc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8ad10dc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8bc6cbfaf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8bc6cbfa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0ccc439bc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f0ccc439bc_1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0deeab58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f0deeab580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0deeab58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f0deeab580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8ad10dce9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8ad10dce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ccc439b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f0ccc439bc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0ccc439b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f0ccc439bc_1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0ccc439b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f0ccc439bc_1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0ccc439b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f0ccc439bc_1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8bc6cbf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8bc6cbf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0ccc439bc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f0ccc439bc_1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0ccc439bc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f0ccc439bc_1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7000"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3947" y="4759997"/>
            <a:ext cx="842550" cy="30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1143000" y="79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gerian"/>
              <a:buNone/>
            </a:pPr>
            <a:r>
              <a:rPr lang="en">
                <a:latin typeface="Algerian"/>
                <a:ea typeface="Algerian"/>
                <a:cs typeface="Algerian"/>
                <a:sym typeface="Algerian"/>
              </a:rPr>
              <a:t>JAVA PROJECT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1939522"/>
            <a:ext cx="68580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Algerian"/>
                <a:ea typeface="Algerian"/>
                <a:cs typeface="Algerian"/>
                <a:sym typeface="Algerian"/>
              </a:rPr>
              <a:t>SIMULATION OF CAR CHARGING STATIONS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Algerian"/>
                <a:ea typeface="Algerian"/>
                <a:cs typeface="Algerian"/>
                <a:sym typeface="Algerian"/>
              </a:rPr>
              <a:t>		-TEAM#10</a:t>
            </a:r>
            <a:endParaRPr>
              <a:latin typeface="Algerian"/>
              <a:ea typeface="Algerian"/>
              <a:cs typeface="Algerian"/>
              <a:sym typeface="Algeri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65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97825" y="3149525"/>
            <a:ext cx="4286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9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265"/>
              <a:buFont typeface="Times New Roman"/>
              <a:buChar char="●"/>
            </a:pPr>
            <a:r>
              <a:rPr lang="en" sz="1265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Krithika Premkumar (7218970)</a:t>
            </a:r>
            <a:endParaRPr sz="1265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65"/>
              <a:buFont typeface="Times New Roman"/>
              <a:buChar char="●"/>
            </a:pPr>
            <a:r>
              <a:rPr lang="en" sz="1265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Akhilesh Kakkayamkode (7218923)</a:t>
            </a:r>
            <a:endParaRPr sz="1265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65"/>
              <a:buFont typeface="Times New Roman"/>
              <a:buChar char="●"/>
            </a:pPr>
            <a:r>
              <a:rPr lang="en" sz="1265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 Narayanaswamy (7219528)</a:t>
            </a:r>
            <a:endParaRPr sz="1265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65"/>
              <a:buFont typeface="Times New Roman"/>
              <a:buChar char="●"/>
            </a:pPr>
            <a:r>
              <a:rPr lang="en" sz="1265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Vipin Krishna Vijayakumar (7219307)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825" y="1268050"/>
            <a:ext cx="4503174" cy="26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8725" y="1268051"/>
            <a:ext cx="4749538" cy="26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ENERGY MANAGEMENT SYSTEM</a:t>
            </a:r>
            <a:endParaRPr sz="2400"/>
          </a:p>
        </p:txBody>
      </p:sp>
      <p:sp>
        <p:nvSpPr>
          <p:cNvPr id="197" name="Google Shape;197;p35"/>
          <p:cNvSpPr/>
          <p:nvPr/>
        </p:nvSpPr>
        <p:spPr>
          <a:xfrm>
            <a:off x="2114375" y="1341200"/>
            <a:ext cx="1081200" cy="69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SUNNY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5"/>
          <p:cNvSpPr/>
          <p:nvPr/>
        </p:nvSpPr>
        <p:spPr>
          <a:xfrm>
            <a:off x="2114375" y="2196051"/>
            <a:ext cx="1081200" cy="69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WINDY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2114375" y="3905753"/>
            <a:ext cx="1081200" cy="69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OVERCAST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2114375" y="3050902"/>
            <a:ext cx="1081200" cy="69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4572000" y="1344250"/>
            <a:ext cx="1081200" cy="69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SOLAR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4572000" y="2199101"/>
            <a:ext cx="1081200" cy="69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4572000" y="3438002"/>
            <a:ext cx="1081200" cy="69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5"/>
          <p:cNvCxnSpPr>
            <a:stCxn id="197" idx="3"/>
            <a:endCxn id="201" idx="1"/>
          </p:cNvCxnSpPr>
          <p:nvPr/>
        </p:nvCxnSpPr>
        <p:spPr>
          <a:xfrm>
            <a:off x="3195575" y="1688150"/>
            <a:ext cx="13764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5"/>
          <p:cNvCxnSpPr>
            <a:stCxn id="198" idx="3"/>
            <a:endCxn id="202" idx="1"/>
          </p:cNvCxnSpPr>
          <p:nvPr/>
        </p:nvCxnSpPr>
        <p:spPr>
          <a:xfrm>
            <a:off x="3195575" y="2543001"/>
            <a:ext cx="13764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5"/>
          <p:cNvCxnSpPr>
            <a:stCxn id="200" idx="3"/>
            <a:endCxn id="203" idx="1"/>
          </p:cNvCxnSpPr>
          <p:nvPr/>
        </p:nvCxnSpPr>
        <p:spPr>
          <a:xfrm>
            <a:off x="3195575" y="3397852"/>
            <a:ext cx="1376400" cy="387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5"/>
          <p:cNvCxnSpPr>
            <a:endCxn id="203" idx="1"/>
          </p:cNvCxnSpPr>
          <p:nvPr/>
        </p:nvCxnSpPr>
        <p:spPr>
          <a:xfrm flipH="1" rot="10800000">
            <a:off x="3195600" y="3784952"/>
            <a:ext cx="1376400" cy="46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5"/>
          <p:cNvSpPr txBox="1"/>
          <p:nvPr/>
        </p:nvSpPr>
        <p:spPr>
          <a:xfrm flipH="1" rot="-5400000">
            <a:off x="432825" y="2790200"/>
            <a:ext cx="1825500" cy="4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Conditions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 flipH="1" rot="5400000">
            <a:off x="5803900" y="2525000"/>
            <a:ext cx="1373400" cy="4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Sources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51375" y="273850"/>
            <a:ext cx="81639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5" y="1136650"/>
            <a:ext cx="8509201" cy="35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OVERVIEW</a:t>
            </a:r>
            <a:br>
              <a:rPr lang="en"/>
            </a:br>
            <a:r>
              <a:rPr lang="en" sz="2400"/>
              <a:t>Key Classes</a:t>
            </a:r>
            <a:endParaRPr sz="2400"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2380"/>
              <a:buChar char="●"/>
            </a:pPr>
            <a:r>
              <a:rPr lang="en"/>
              <a:t>The </a:t>
            </a:r>
            <a:r>
              <a:rPr b="1" lang="en"/>
              <a:t>Main </a:t>
            </a:r>
            <a:r>
              <a:rPr lang="en"/>
              <a:t>class is the entry point of the program; initializes necessary components.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Char char="●"/>
            </a:pPr>
            <a:r>
              <a:rPr lang="en"/>
              <a:t>The </a:t>
            </a:r>
            <a:r>
              <a:rPr b="1" lang="en"/>
              <a:t>UserName </a:t>
            </a:r>
            <a:r>
              <a:rPr lang="en"/>
              <a:t>class handles the user registration process and validates user input.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Char char="●"/>
            </a:pPr>
            <a:r>
              <a:rPr lang="en"/>
              <a:t>The </a:t>
            </a:r>
            <a:r>
              <a:rPr b="1" lang="en"/>
              <a:t>TimeSlotManager </a:t>
            </a:r>
            <a:r>
              <a:rPr lang="en"/>
              <a:t>class manages time slots and validates user input for time slot booking.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Char char="●"/>
            </a:pPr>
            <a:r>
              <a:rPr b="1" lang="en"/>
              <a:t>ChargingStation </a:t>
            </a:r>
            <a:r>
              <a:rPr lang="en"/>
              <a:t>class is responsible for charging the cars.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Char char="●"/>
            </a:pPr>
            <a:r>
              <a:rPr b="1" lang="en"/>
              <a:t>Producer </a:t>
            </a:r>
            <a:r>
              <a:rPr lang="en"/>
              <a:t>class is responsible for producing the cars.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Char char="●"/>
            </a:pPr>
            <a:r>
              <a:rPr b="1" lang="en"/>
              <a:t>EnergyManagementSystem </a:t>
            </a:r>
            <a:r>
              <a:rPr lang="en"/>
              <a:t>class manages the energy source to be used for charging the station.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Char char="●"/>
            </a:pPr>
            <a:r>
              <a:rPr b="1" lang="en"/>
              <a:t>Logging </a:t>
            </a:r>
            <a:r>
              <a:rPr lang="en"/>
              <a:t>class enables the logging of data to different log files and access to the data based on the provided inputs.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OVERVIEW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EnergyManagementSystem Class</a:t>
            </a:r>
            <a:endParaRPr sz="2400"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</a:t>
            </a:r>
            <a:r>
              <a:rPr lang="en"/>
              <a:t>ynamically chooses between SOLAR, WIND, or GRID energy sources based on current weather conditions to optimize charging efficiency.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Employed threading to execute the Energy Management System concurrently, enabling simultaneous management of multiple charging stations for enhanced responsiveness.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Synchronized blocks, are used to ensure safe access to critical operations like updating charge availability, preventing potential data corruption across multiple threads.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50" y="535900"/>
            <a:ext cx="52292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351" y="2442275"/>
            <a:ext cx="5277025" cy="21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2041626"/>
            <a:ext cx="7301300" cy="23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37426"/>
            <a:ext cx="52768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OVERVIEW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Main Class</a:t>
            </a:r>
            <a:endParaRPr sz="2400"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45675" y="1369225"/>
            <a:ext cx="4625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Manages user interaction to select between interactive or predefined modes.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Creates instances of charging stations and shared resources required for the predefined modes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25" y="1443125"/>
            <a:ext cx="4625176" cy="31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OVERVIEW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User Name Class</a:t>
            </a:r>
            <a:endParaRPr sz="2400"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0" y="1297850"/>
            <a:ext cx="4699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Facilitates the user registration process.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Validates the username and password.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can create unique IDs to the users.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297850"/>
            <a:ext cx="4544225" cy="29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OVERVIEW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Timeslot Manager Class</a:t>
            </a:r>
            <a:endParaRPr sz="2400"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Manages time slot allocation for charging stations.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Validates user input for time slot booking.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Provides functionalities for user and admin modes.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00" y="2571744"/>
            <a:ext cx="4442999" cy="24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50" y="2571750"/>
            <a:ext cx="4275949" cy="24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User Interaction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registration involves entering a username, password, and validation.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Time slot booking includes selecting a date, time slot, and confirmation.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" y="2782750"/>
            <a:ext cx="3412000" cy="20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125" y="2649875"/>
            <a:ext cx="3412000" cy="23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OVERVIEW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User Interaction </a:t>
            </a:r>
            <a:r>
              <a:rPr lang="en" sz="2400"/>
              <a:t>Error Handling</a:t>
            </a:r>
            <a:endParaRPr sz="2400"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Limits the number of attempts at user interaction to prevent abuse.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Validates date and password inputs to maintain data integrity.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50" y="2465675"/>
            <a:ext cx="4556276" cy="26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Logging Class</a:t>
            </a:r>
            <a:endParaRPr sz="2400"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628650" y="1390400"/>
            <a:ext cx="4030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Logs the Events at Charging Station and Energy </a:t>
            </a:r>
            <a:r>
              <a:rPr lang="en" sz="1800"/>
              <a:t>Management</a:t>
            </a:r>
            <a:endParaRPr sz="1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Events will be logged to  files with Timestamp and UserId</a:t>
            </a:r>
            <a:endParaRPr sz="1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Provides functionalities for Reading the files from  admin mode  and Deleting the old files </a:t>
            </a:r>
            <a:endParaRPr sz="1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Using regex pattern to get input from user and identify the file</a:t>
            </a:r>
            <a:r>
              <a:rPr lang="en"/>
              <a:t> </a:t>
            </a:r>
            <a:r>
              <a:rPr lang="en" sz="1800"/>
              <a:t>requested.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125" y="607475"/>
            <a:ext cx="4635501" cy="39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7250" cy="44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Unit testing is done using Junit to ensure the output for different inputs are as per expectation.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1987401"/>
            <a:ext cx="5068600" cy="14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875" y="3101775"/>
            <a:ext cx="5068600" cy="190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Unit testing is done using Junit to ensure the output for different inputs are as per expectation.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020465"/>
            <a:ext cx="4801016" cy="148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6658" y="3272197"/>
            <a:ext cx="5703422" cy="167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574275" y="252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FUTURE ENHANCEMENT</a:t>
            </a:r>
            <a:endParaRPr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Expansion of admin functionalities to provide more control and insights.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Implementation of advanced error handling mechanisms for improved user experience and system reliability.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predefine which charging station the user wants to go to and assign that to the user.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3536450" y="2349750"/>
            <a:ext cx="1635900" cy="44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 STATEMENT-KEY REQUIREMENTS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1.Multiple Charging Stations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2.Multiple Cars at Random Intervals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3.Energy Management System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4.Logging of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5.Access to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APPROACH</a:t>
            </a:r>
            <a:br>
              <a:rPr lang="en"/>
            </a:br>
            <a:r>
              <a:rPr lang="en" sz="2400"/>
              <a:t>Multi Threading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-Producer: Cars are produced at random intervals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-Consumers: Charging Stations support charging of cars simultaneously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                      -Cars in the charging station either charge concurrently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                      -Wait for a slot concurrently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-Shared Resource : Array List with Cars added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4013" y="3246835"/>
            <a:ext cx="1857375" cy="138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APPROACH</a:t>
            </a:r>
            <a:br>
              <a:rPr lang="en"/>
            </a:br>
            <a:r>
              <a:rPr lang="en" sz="2400"/>
              <a:t>Producer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Functionality: Produce cars at random intervals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Realisation: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Use of random function for generating a random sleep time to create a real world scenario of random arrival of cars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Adding cars to an Array List by making use of the add method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APPROACH</a:t>
            </a:r>
            <a:br>
              <a:rPr lang="en"/>
            </a:br>
            <a:r>
              <a:rPr lang="en" sz="2400"/>
              <a:t>Shared Resource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Functionality: To provide a pool of cars from which the charging station threads remove the cars for charging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Realisation: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-Add method is defined to get a car added to the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-Remove method is defined to remove a car added to the 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25" y="319700"/>
            <a:ext cx="4381524" cy="37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41" y="822225"/>
            <a:ext cx="4500957" cy="40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APPROACH</a:t>
            </a:r>
            <a:br>
              <a:rPr lang="en"/>
            </a:br>
            <a:r>
              <a:rPr lang="en" sz="2400"/>
              <a:t>Charging Station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Functionality: Charging of the cars concurrently or facilitating waiting of a car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Realisation: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- Using the remove method to remove the Car information from the List.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- Using synchronized blocks to avoid data inconsistencies of shared data between the cars like slot availability, available charge in the station.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-Using Thread sleep method to simulate charging conditions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-Using wait&amp;notify method in threading to simulate waiting for a slot and occupying a slot when available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-Adding the car back to the queue if not charged because of long waiting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4" y="1158708"/>
            <a:ext cx="7802346" cy="371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