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AEB5A-84FE-4EE0-84EB-BEDE4ADA59A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4E78-1698-43F6-8E05-295BA733A8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8309" y="6345959"/>
            <a:ext cx="2743200" cy="365125"/>
          </a:xfrm>
        </p:spPr>
        <p:txBody>
          <a:bodyPr/>
          <a:lstStyle/>
          <a:p>
            <a:fld id="{5F9D2EB5-12CD-413F-8632-858F76B997CF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5"/>
            <a:ext cx="3190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350288" y="6120245"/>
            <a:ext cx="841712" cy="73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744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50F4-37D4-4A5F-8838-0808B003255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2EB5-12CD-413F-8632-858F76B997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72814" y="873454"/>
            <a:ext cx="10715296" cy="28051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Idea/Approach Details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Theme			:	</a:t>
            </a: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Title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of the Project/Idea	: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Controlling applications using Hands and Fingers.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Team Name 		: 	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fs0ci3ty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	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College Name		:	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VIGNAN’S INSTITUTE OF INFORMATION TECHNOLOGY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82034"/>
              </p:ext>
            </p:extLst>
          </p:nvPr>
        </p:nvGraphicFramePr>
        <p:xfrm>
          <a:off x="2547007" y="3893790"/>
          <a:ext cx="7584965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SNO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r>
                        <a:rPr lang="en-US" sz="1600" baseline="0" dirty="0"/>
                        <a:t> of the Candidate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Studying</a:t>
                      </a:r>
                      <a:r>
                        <a:rPr lang="en-US" sz="1600" baseline="0" dirty="0"/>
                        <a:t> Year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V S P AKHILESH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SHANMUK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Member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Sk</a:t>
                      </a:r>
                      <a:r>
                        <a:rPr lang="en-US" sz="1600" dirty="0"/>
                        <a:t> SAMEER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Member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 V MUKESH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Member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72814" y="873454"/>
            <a:ext cx="10715296" cy="28051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ABSTRACT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 this project we can make a non-touch based display into a touch enabled display.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came with an idea of using </a:t>
            </a:r>
            <a:r>
              <a:rPr lang="en-US" sz="2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opencv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to detect the finger motion and thereby maintaining the pointer integration by coordinating with the finger.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72770" y="873760"/>
            <a:ext cx="10714990" cy="50850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idea  / Solution / Prototype here 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A simple multimedia touch projector </a:t>
            </a:r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which is handy to use anywhere with the help of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 power supply like power bank or even with a battery. A combination of computer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(multimedia applications) and projector with a touch capability.Hear the term touch is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basically not a touch screen its referd to  sensing </a:t>
            </a:r>
            <a:r>
              <a:rPr lang="en-IN" altLang="en-US" sz="20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hand motion and position which then be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converted into a cursor motion or position.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72770" y="873760"/>
            <a:ext cx="10714990" cy="5015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Technology stack here: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python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IoT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2988" y="3023617"/>
            <a:ext cx="3309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Use Case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74215-D420-4811-A976-631E1AD5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559" y="3581953"/>
            <a:ext cx="4557411" cy="2840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9B9C9-4D07-4ABA-A1E2-8B1133EFBD41}"/>
              </a:ext>
            </a:extLst>
          </p:cNvPr>
          <p:cNvSpPr txBox="1"/>
          <p:nvPr/>
        </p:nvSpPr>
        <p:spPr>
          <a:xfrm>
            <a:off x="346229" y="914399"/>
            <a:ext cx="47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Output</a:t>
            </a:r>
            <a:r>
              <a:rPr lang="en-IN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56C15-749D-40B3-98C5-F2E2F932E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5" y="2707689"/>
            <a:ext cx="5003062" cy="2814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26BB8-8495-494A-ABAF-72FB2DFFBD10}"/>
              </a:ext>
            </a:extLst>
          </p:cNvPr>
          <p:cNvSpPr txBox="1"/>
          <p:nvPr/>
        </p:nvSpPr>
        <p:spPr>
          <a:xfrm>
            <a:off x="2081814" y="2057801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1.Hand</a:t>
            </a:r>
            <a:r>
              <a:rPr lang="en-IN" dirty="0"/>
              <a:t> </a:t>
            </a:r>
            <a:r>
              <a:rPr lang="en-IN" b="1" dirty="0"/>
              <a:t>colour</a:t>
            </a:r>
            <a:r>
              <a:rPr lang="en-IN" dirty="0"/>
              <a:t> </a:t>
            </a:r>
            <a:r>
              <a:rPr lang="en-IN" b="1" dirty="0"/>
              <a:t>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1F81E-54FF-4848-8E74-992338B7C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2707689"/>
            <a:ext cx="5003059" cy="2814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159B0-F882-4E14-B85C-7AA995CF7083}"/>
              </a:ext>
            </a:extLst>
          </p:cNvPr>
          <p:cNvSpPr txBox="1"/>
          <p:nvPr/>
        </p:nvSpPr>
        <p:spPr>
          <a:xfrm>
            <a:off x="6542842" y="2057801"/>
            <a:ext cx="459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2.Controlling cursor movement using fingertip</a:t>
            </a:r>
          </a:p>
        </p:txBody>
      </p:sp>
    </p:spTree>
    <p:extLst>
      <p:ext uri="{BB962C8B-B14F-4D97-AF65-F5344CB8AC3E}">
        <p14:creationId xmlns:p14="http://schemas.microsoft.com/office/powerpoint/2010/main" val="46904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264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Kota</dc:creator>
  <cp:lastModifiedBy>Kosireddi Sai Divya</cp:lastModifiedBy>
  <cp:revision>23</cp:revision>
  <dcterms:created xsi:type="dcterms:W3CDTF">2020-06-19T13:48:00Z</dcterms:created>
  <dcterms:modified xsi:type="dcterms:W3CDTF">2021-02-27T05:31:30Z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