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5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0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56" y="55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5/9/2025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5/9/2025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99DF-AC93-40B4-9FD9-B4532EEFDB73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773E4-3FAB-40F1-A5BA-2FDE5016F5DC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2FCE2-EBEA-4938-938F-1F798D3F858C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5AD68-48D0-4BD6-96D4-02308E092B67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741D-95A9-4B50-B667-7FB63AF79B1B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29CDC-B0BE-4D07-9138-7D7D4989A710}" type="datetime1">
              <a:rPr lang="en-US" smtClean="0"/>
              <a:t>5/9/2025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F9CB-FF63-45F0-ADC9-D8B42D3A31AA}" type="datetime1">
              <a:rPr lang="en-US" smtClean="0"/>
              <a:t>5/9/2025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2C3ED-0412-4AB8-8754-329E324A7F52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2DCC-22B0-480C-90D3-8032593EA9C5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19E9-DB9A-422C-81D6-01298CA64332}" type="datetime1">
              <a:rPr lang="en-US" smtClean="0"/>
              <a:t>5/9/2025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Advanced JAVA Programming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5051D43-6C1E-415E-A69A-3850234DBCC9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9716" y="783121"/>
            <a:ext cx="960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PHARMACY DRUG MANAGEMENT SYSTEM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ADVANCED JAVA PROGRAMMING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AMICSE0601/ACSE0601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/ACSEH0601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13892" y="1412775"/>
            <a:ext cx="9601200" cy="4107243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Department of Computer Science and Engineering </a:t>
            </a:r>
          </a:p>
          <a:p>
            <a:pPr marL="0" lvl="0" indent="0" algn="ctr">
              <a:buNone/>
            </a:pPr>
            <a:r>
              <a:rPr lang="en-US" sz="1600" dirty="0" err="1">
                <a:latin typeface="Arial" pitchFamily="34" charset="0"/>
                <a:cs typeface="Arial" pitchFamily="34" charset="0"/>
              </a:rPr>
              <a:t>B.Tech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/CSE</a:t>
            </a:r>
          </a:p>
          <a:p>
            <a:pPr marL="0" lv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(Submitted To: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Mr. Surya Prakash 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Group Members</a:t>
            </a:r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49900"/>
              </p:ext>
            </p:extLst>
          </p:nvPr>
        </p:nvGraphicFramePr>
        <p:xfrm>
          <a:off x="1921160" y="3315396"/>
          <a:ext cx="8346504" cy="265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64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008333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779338">
                  <a:extLst>
                    <a:ext uri="{9D8B030D-6E8A-4147-A177-3AD203B41FA5}">
                      <a16:colId xmlns:a16="http://schemas.microsoft.com/office/drawing/2014/main" val="985814749"/>
                    </a:ext>
                  </a:extLst>
                </a:gridCol>
                <a:gridCol w="197319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itchFamily="34" charset="0"/>
                          <a:cs typeface="Arial" pitchFamily="34" charset="0"/>
                        </a:rPr>
                        <a:t>Name of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itchFamily="34" charset="0"/>
                          <a:cs typeface="Arial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itchFamily="34" charset="0"/>
                          <a:cs typeface="Arial" pitchFamily="34" charset="0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itchFamily="34" charset="0"/>
                          <a:cs typeface="Arial" pitchFamily="34" charset="0"/>
                        </a:rPr>
                        <a:t>Department n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Akhilesh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2201330100028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BackEnd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, Architecture Design, Brainstorm, Research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etc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CSE/E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Akhilesh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2201330100027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PPT, Connection, Database</a:t>
                      </a:r>
                    </a:p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Creation, Table Creation, </a:t>
                      </a: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FrontEnd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, Brainstorm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CSE/E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8053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Prince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2201330100185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Research, Content Finding, Support, Brainstorm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pitchFamily="34" charset="0"/>
                          <a:cs typeface="Arial" pitchFamily="34" charset="0"/>
                        </a:rPr>
                        <a:t>CSE/D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820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Parth Bhardwaj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2201330100173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Helped us to make this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CSE/E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86947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738444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2F38C0-93A7-47CE-C389-4DD9B38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F3DAE02-8D5E-5392-7EDE-18EE8DB8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94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A4143F-EF20-FA06-26D7-E2982184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3" y="336883"/>
            <a:ext cx="11097928" cy="58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105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3DE3B88-F441-4C0F-04E2-54CBCF27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412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65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1AA5-D64D-404D-9F0D-B68D4DD7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Feedback from the Panel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DE8E-F248-E6F4-D7E3-99A5948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303E89-9983-7CB4-4A8D-26571EF48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143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/>
          </a:p>
          <a:p>
            <a:r>
              <a:rPr lang="en-US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Literature Survey/Existing System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Proposed Methodology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Flowcharts and Use Case/ER Diagrams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Feasibility Study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Hardware /Software Requirement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Results and Conclusion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References</a:t>
            </a:r>
          </a:p>
          <a:p>
            <a:r>
              <a:rPr lang="en-US">
                <a:latin typeface="Arial" pitchFamily="34" charset="0"/>
                <a:cs typeface="Arial" pitchFamily="34" charset="0"/>
              </a:rPr>
              <a:t>Live Demonstration of Project with screenshots in ppt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5583C8-E330-3D47-42BF-7AB9E5002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267" y="317634"/>
            <a:ext cx="11030551" cy="6323797"/>
          </a:xfr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21FB18-47E3-DA9A-CF93-A85657FA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1A9ED9C-994F-7918-F57A-CD8E34546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08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600970-B9DD-977E-99F4-52FBB35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865237D-2609-4BDD-A512-108D35947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16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9C0CC7-61CC-59ED-3DE4-8D1DCA09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F3AD9AC-A946-3645-20A4-E6D00D08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10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0A9B2-ECC2-B2D1-D896-98388F8A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506525-64D9-E8CB-BDE5-4662AC25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09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4798D6-FCB6-1844-365C-1DDBBB6C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F2FF93C-CEB9-240A-DD76-7AD13E0FD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09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78878D-BA5B-63BB-8FCE-2DCCB21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Advanced JAVA Programming Project PPT 2024-25 Even Sem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945E6DD-42C5-E954-1487-87FE4D516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4412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26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1212</TotalTime>
  <Words>239</Words>
  <Application>Microsoft Office PowerPoint</Application>
  <PresentationFormat>Custom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굴림</vt:lpstr>
      <vt:lpstr>Arial</vt:lpstr>
      <vt:lpstr>Century Gothic</vt:lpstr>
      <vt:lpstr>Times New Roman</vt:lpstr>
      <vt:lpstr>Vertical and Horizontal design template</vt:lpstr>
      <vt:lpstr>PHARMACY DRUG MANAGEMENT SYSTEM ADVANCED JAVA PROGRAMMING (AMICSE0601/ACSE0601/ACSEH0601)</vt:lpstr>
      <vt:lpstr>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from the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Akhilesh Kr</cp:lastModifiedBy>
  <cp:revision>6</cp:revision>
  <dcterms:created xsi:type="dcterms:W3CDTF">2017-11-16T17:39:44Z</dcterms:created>
  <dcterms:modified xsi:type="dcterms:W3CDTF">2025-05-10T07:47:49Z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