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5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ACC4-E2F4-489B-8E65-EA11690A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49B99-7721-EFCE-4085-451A9CEDE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C3047-3A6C-0972-DA05-D8009A01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6C5-D66E-4C48-A4F3-25E43A15441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F98AA-0F61-2BDA-2AB4-7C96C7BB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4F9D-3A8B-48EC-025C-16720096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C0D-87C4-4AF4-9E72-0BABB898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0324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94CA-B40D-082E-0233-F6176BB1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E0D5B-7BA2-1224-8747-ED6460618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36493-FF22-3A3A-C9E2-755F9D6E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6C5-D66E-4C48-A4F3-25E43A15441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D020D-CEE5-B45C-1116-8956842A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00A7C-4D6F-16C3-F5AE-D0EA9375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C0D-87C4-4AF4-9E72-0BABB898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0233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96E9C-590A-4E6D-21DF-C5BC9242E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EB793-0F86-D38C-1AF7-EEFDE420C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663A4-9F87-A4AF-EFF5-DAB7CEBD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6C5-D66E-4C48-A4F3-25E43A15441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E2BCF-25A4-783C-F07D-0DC700B9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5C49-087A-4510-A556-98607C6E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C0D-87C4-4AF4-9E72-0BABB898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5287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A063-4EF2-A3DB-C1D8-2B0FC05E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9475-A28B-95D6-CC18-7178B4EB2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C3D15-DCB8-431A-FE6D-FCA47F8C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6C5-D66E-4C48-A4F3-25E43A15441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CBC2-6A4C-C7AB-7735-FA4EBC15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2DF8E-E4A8-E9A4-1E8D-6FF7C2A1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C0D-87C4-4AF4-9E72-0BABB898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946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2DA9-55E5-F4C0-BF4C-96AF448E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0A67B-E797-D350-D1A6-BB217A1A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24F04-2A83-9A48-A639-20766288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6C5-D66E-4C48-A4F3-25E43A15441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C0493-A47C-0515-1084-B102CEA8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D2BC3-91C4-CF6F-A75D-FEE2978C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C0D-87C4-4AF4-9E72-0BABB898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3339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F0F6-3F50-31B7-A2A9-92B5BD85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510D5-9397-693D-D60C-69138354E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6F317-08F8-2B99-8D57-CA7B2E2B0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E7C7C-D06D-651D-7772-9AF02D6A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6C5-D66E-4C48-A4F3-25E43A15441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E78B0-E569-1F51-6092-F617F8E5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1098C-9FB7-D88B-4A59-3BF6620F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C0D-87C4-4AF4-9E72-0BABB898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915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118A-5217-A9F1-ADCF-05EB938A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2A923-29F2-1B00-B025-211B08DF8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1CB87-FB0B-9F97-59C9-3716CA6F5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15261-ED94-7277-B5E3-272FB6F80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05ED7-A3F6-B0F2-BB6F-02EF6A015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EC798-4B10-AA0B-6455-8EA37F0D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6C5-D66E-4C48-A4F3-25E43A15441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66ECE-5536-A1BA-6054-69DD1F88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74155-BF70-C168-A3A6-94BA2110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C0D-87C4-4AF4-9E72-0BABB898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66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6EED-8315-1E50-EED4-AF3648B0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8296C-E3F4-0B93-FD83-BFC80EDE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6C5-D66E-4C48-A4F3-25E43A15441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45523-358B-2F10-8AE1-DB947C25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CEDC0-34B0-1F57-864C-5DE70DEE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C0D-87C4-4AF4-9E72-0BABB898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2438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D6EB4-EE37-788E-DFDD-3259AAC3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6C5-D66E-4C48-A4F3-25E43A15441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4F4F1-80FC-B6A1-0F78-A168DDA3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B7E1E-B3A2-03EC-C3E2-F2675ED3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C0D-87C4-4AF4-9E72-0BABB898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80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15AB-900B-B598-04D4-B993E230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17B5D-23CD-064D-32F9-4347A540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1EC7B-90AD-98CA-BE1C-367E70782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4ADA6-EC38-31A1-1013-8BC7D062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6C5-D66E-4C48-A4F3-25E43A15441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8B78-AF8C-DD09-D403-A8627BE0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5B968-D86D-17E8-3CAF-144E3A7C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C0D-87C4-4AF4-9E72-0BABB898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254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8ACF-0A35-0FAF-613D-9292D8EE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F85DF-AAF5-8FF0-92CE-B7DD70A5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B6836-781E-9BED-5575-E39EB52D0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2C229-1807-200D-3BAB-73958BD5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6C5-D66E-4C48-A4F3-25E43A15441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379A9-9775-02C7-BC61-1A2E93D4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743C4-4A40-291C-6627-100C6D45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C0D-87C4-4AF4-9E72-0BABB898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99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F26F4-F0D3-88DE-4C17-8D0B2A48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7E5E4-1EBA-78B7-F961-13DA66107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44081-69CD-5C66-5638-ADC05C8EE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F6C5-D66E-4C48-A4F3-25E43A15441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1FA24-C318-3ABF-5C10-BA1E5F249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2FBE-E85C-7E25-66AD-5D8818E62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FC0D-87C4-4AF4-9E72-0BABB898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84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5798B-E1DA-FF92-E4DF-3BB42553E2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1966" y="357738"/>
            <a:ext cx="6079958" cy="6079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81F6CC-0B9A-9A2E-7BAB-1F2B03F4FD93}"/>
              </a:ext>
            </a:extLst>
          </p:cNvPr>
          <p:cNvSpPr txBox="1"/>
          <p:nvPr/>
        </p:nvSpPr>
        <p:spPr>
          <a:xfrm>
            <a:off x="6439302" y="134754"/>
            <a:ext cx="519122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Arial Black" panose="020B0A04020102020204" pitchFamily="34" charset="0"/>
              </a:rPr>
              <a:t>ADVANCE PAYROLL MANAGEMENT SYSTEM</a:t>
            </a:r>
          </a:p>
          <a:p>
            <a:pPr algn="ctr"/>
            <a:endParaRPr lang="en-IN" sz="2000" dirty="0">
              <a:latin typeface="+mj-lt"/>
            </a:endParaRPr>
          </a:p>
          <a:p>
            <a:pPr algn="ctr"/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6179B-3E0F-FFD7-315E-3F7D67DD82BF}"/>
              </a:ext>
            </a:extLst>
          </p:cNvPr>
          <p:cNvSpPr txBox="1"/>
          <p:nvPr/>
        </p:nvSpPr>
        <p:spPr>
          <a:xfrm>
            <a:off x="9557887" y="5563402"/>
            <a:ext cx="2492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Akhilesh Kumar-028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 Akhilesh Kumar-027</a:t>
            </a:r>
          </a:p>
          <a:p>
            <a:pPr marL="342900" indent="-342900">
              <a:buAutoNum type="arabicPeriod"/>
            </a:pPr>
            <a:r>
              <a:rPr lang="en-IN" dirty="0"/>
              <a:t>Parth Bhardwaj-173</a:t>
            </a:r>
          </a:p>
          <a:p>
            <a:pPr marL="342900" indent="-342900">
              <a:buAutoNum type="arabicPeriod"/>
            </a:pPr>
            <a:r>
              <a:rPr lang="en-IN" dirty="0"/>
              <a:t>Krish - 136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F460858-A066-EE4E-853F-8ED283BF6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46" y="2321929"/>
            <a:ext cx="5541954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Salary and Payroll Management System (SPMS) is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web-based tool that automates payroll tasks, including employee data management, salary calculation,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payslip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generation with tax handling. Built with PHP, MySQL, JavaScript, and Bootstrap, it's a lightweight yet robust solution for small to mid-sized businesses.</a:t>
            </a:r>
          </a:p>
        </p:txBody>
      </p:sp>
    </p:spTree>
    <p:extLst>
      <p:ext uri="{BB962C8B-B14F-4D97-AF65-F5344CB8AC3E}">
        <p14:creationId xmlns:p14="http://schemas.microsoft.com/office/powerpoint/2010/main" val="32140290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C1571097-0A0C-D704-CA7E-42DC3F288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22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7E02B17-6D8B-4B4C-D4C4-4BCE9C8F3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863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BB9B94-286F-EB63-0C51-AEF5F68E4176}"/>
              </a:ext>
            </a:extLst>
          </p:cNvPr>
          <p:cNvSpPr/>
          <p:nvPr/>
        </p:nvSpPr>
        <p:spPr>
          <a:xfrm>
            <a:off x="2067221" y="2644170"/>
            <a:ext cx="805755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54587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9C8DD95-6987-8F13-3E9E-B13BA8060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06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DE05219-496E-8CC3-CF81-6A47D2F37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808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7D2FEB5-BA97-5067-0A0D-1B7E47A8F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83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4E06E5D-3635-A423-A625-5CB3CAAD6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502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18AF5BA-614B-4213-F24B-01D60898F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298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5E1802D-B289-1195-46F2-4C082A429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15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0B818B4-5058-4B4C-2CC0-5E92540A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180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BD359B8-B813-3A6C-EA84-8F03DB639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325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74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Akhilesh Kr</dc:creator>
  <cp:lastModifiedBy>Akhilesh Kr</cp:lastModifiedBy>
  <cp:revision>1</cp:revision>
  <dcterms:created xsi:type="dcterms:W3CDTF">2025-04-24T19:58:11Z</dcterms:created>
  <dcterms:modified xsi:type="dcterms:W3CDTF">2025-04-25T06:46:35Z</dcterms:modified>
</cp:coreProperties>
</file>