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2106" y="1665922"/>
            <a:ext cx="6927786" cy="2309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32106" y="1665922"/>
            <a:ext cx="6927786" cy="2309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reepdfconvert.com/" TargetMode="External"/><Relationship Id="rId3" Type="http://schemas.openxmlformats.org/officeDocument/2006/relationships/hyperlink" Target="https://www.freepdfconvert.com/membership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algn="ctr" marL="6350" marR="5080">
              <a:lnSpc>
                <a:spcPts val="6500"/>
              </a:lnSpc>
              <a:spcBef>
                <a:spcPts val="900"/>
              </a:spcBef>
            </a:pPr>
            <a:r>
              <a:rPr dirty="0" spc="-30"/>
              <a:t>Generative</a:t>
            </a:r>
            <a:r>
              <a:rPr dirty="0" spc="-95"/>
              <a:t> </a:t>
            </a:r>
            <a:r>
              <a:rPr dirty="0" spc="-25"/>
              <a:t>Adversarial  </a:t>
            </a:r>
            <a:r>
              <a:rPr dirty="0" spc="-30"/>
              <a:t>Networks</a:t>
            </a:r>
            <a:r>
              <a:rPr dirty="0" spc="10"/>
              <a:t> </a:t>
            </a:r>
            <a:r>
              <a:rPr dirty="0">
                <a:solidFill>
                  <a:srgbClr val="2E75B6"/>
                </a:solidFill>
              </a:rPr>
              <a:t>(GANs)</a:t>
            </a:r>
          </a:p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dirty="0" sz="2400" spc="-5" b="0">
                <a:solidFill>
                  <a:srgbClr val="000000"/>
                </a:solidFill>
                <a:latin typeface="Calibri"/>
                <a:cs typeface="Calibri"/>
              </a:rPr>
              <a:t>From </a:t>
            </a:r>
            <a:r>
              <a:rPr dirty="0" sz="2400" spc="-10" b="0">
                <a:solidFill>
                  <a:srgbClr val="000000"/>
                </a:solidFill>
                <a:latin typeface="Calibri"/>
                <a:cs typeface="Calibri"/>
              </a:rPr>
              <a:t>Ian </a:t>
            </a:r>
            <a:r>
              <a:rPr dirty="0" sz="2400" spc="5" b="0">
                <a:solidFill>
                  <a:srgbClr val="000000"/>
                </a:solidFill>
                <a:latin typeface="Calibri"/>
                <a:cs typeface="Calibri"/>
              </a:rPr>
              <a:t>Goodfellow </a:t>
            </a:r>
            <a:r>
              <a:rPr dirty="0" sz="2400" spc="-5" b="0">
                <a:solidFill>
                  <a:srgbClr val="000000"/>
                </a:solidFill>
                <a:latin typeface="Calibri"/>
                <a:cs typeface="Calibri"/>
              </a:rPr>
              <a:t>et</a:t>
            </a:r>
            <a:r>
              <a:rPr dirty="0" sz="2400" spc="-204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spc="5" b="0">
                <a:solidFill>
                  <a:srgbClr val="000000"/>
                </a:solidFill>
                <a:latin typeface="Calibri"/>
                <a:cs typeface="Calibri"/>
              </a:rPr>
              <a:t>al.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3075" y="4394517"/>
            <a:ext cx="3623945" cy="9398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short </a:t>
            </a:r>
            <a:r>
              <a:rPr dirty="0" sz="2400">
                <a:latin typeface="Calibri"/>
                <a:cs typeface="Calibri"/>
              </a:rPr>
              <a:t>tutorial </a:t>
            </a:r>
            <a:r>
              <a:rPr dirty="0" sz="2400" spc="15">
                <a:latin typeface="Calibri"/>
                <a:cs typeface="Calibri"/>
              </a:rPr>
              <a:t>by</a:t>
            </a:r>
            <a:r>
              <a:rPr dirty="0" sz="2400" spc="-1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:-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2400" spc="-10" b="1">
                <a:solidFill>
                  <a:srgbClr val="1F4E79"/>
                </a:solidFill>
                <a:latin typeface="Calibri"/>
                <a:cs typeface="Calibri"/>
              </a:rPr>
              <a:t>Binglin, </a:t>
            </a:r>
            <a:r>
              <a:rPr dirty="0" sz="2400" spc="5" b="1">
                <a:solidFill>
                  <a:srgbClr val="1F4E79"/>
                </a:solidFill>
                <a:latin typeface="Calibri"/>
                <a:cs typeface="Calibri"/>
              </a:rPr>
              <a:t>Shashank </a:t>
            </a:r>
            <a:r>
              <a:rPr dirty="0" sz="2400" b="1">
                <a:latin typeface="Calibri"/>
                <a:cs typeface="Calibri"/>
              </a:rPr>
              <a:t>&amp;</a:t>
            </a:r>
            <a:r>
              <a:rPr dirty="0" sz="2400" spc="-125" b="1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1F4E79"/>
                </a:solidFill>
                <a:latin typeface="Calibri"/>
                <a:cs typeface="Calibri"/>
              </a:rPr>
              <a:t>Bhargav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27" y="213641"/>
            <a:ext cx="183768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5"/>
              <a:t>O</a:t>
            </a:r>
            <a:r>
              <a:rPr dirty="0" sz="4800"/>
              <a:t>u</a:t>
            </a:r>
            <a:r>
              <a:rPr dirty="0" sz="4800" spc="20"/>
              <a:t>t</a:t>
            </a:r>
            <a:r>
              <a:rPr dirty="0" sz="4800" spc="35"/>
              <a:t>li</a:t>
            </a:r>
            <a:r>
              <a:rPr dirty="0" sz="4800" spc="5"/>
              <a:t>n</a:t>
            </a:r>
            <a:r>
              <a:rPr dirty="0" sz="4800"/>
              <a:t>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51412" y="1293133"/>
            <a:ext cx="7823200" cy="332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4000" spc="-35" b="1">
                <a:solidFill>
                  <a:srgbClr val="FF0000"/>
                </a:solidFill>
                <a:latin typeface="Calibri"/>
                <a:cs typeface="Calibri"/>
              </a:rPr>
              <a:t>Part </a:t>
            </a:r>
            <a:r>
              <a:rPr dirty="0" sz="4000" spc="-15" b="1">
                <a:solidFill>
                  <a:srgbClr val="FF0000"/>
                </a:solidFill>
                <a:latin typeface="Calibri"/>
                <a:cs typeface="Calibri"/>
              </a:rPr>
              <a:t>1: </a:t>
            </a:r>
            <a:r>
              <a:rPr dirty="0" sz="4000" b="1">
                <a:solidFill>
                  <a:srgbClr val="1F4E79"/>
                </a:solidFill>
                <a:latin typeface="Calibri"/>
                <a:cs typeface="Calibri"/>
              </a:rPr>
              <a:t>Introduction </a:t>
            </a:r>
            <a:r>
              <a:rPr dirty="0" sz="4000" spc="5" b="1">
                <a:solidFill>
                  <a:srgbClr val="1F4E79"/>
                </a:solidFill>
                <a:latin typeface="Calibri"/>
                <a:cs typeface="Calibri"/>
              </a:rPr>
              <a:t>to</a:t>
            </a:r>
            <a:r>
              <a:rPr dirty="0" sz="4000" spc="-85" b="1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dirty="0" sz="4000" spc="-30" b="1">
                <a:solidFill>
                  <a:srgbClr val="1F4E79"/>
                </a:solidFill>
                <a:latin typeface="Calibri"/>
                <a:cs typeface="Calibri"/>
              </a:rPr>
              <a:t>GANs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Arial"/>
              <a:buChar char="•"/>
            </a:pPr>
            <a:endParaRPr sz="5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4000" spc="-35" b="1">
                <a:solidFill>
                  <a:srgbClr val="FF0000"/>
                </a:solidFill>
                <a:latin typeface="Calibri"/>
                <a:cs typeface="Calibri"/>
              </a:rPr>
              <a:t>Part </a:t>
            </a:r>
            <a:r>
              <a:rPr dirty="0" sz="4000" spc="-15" b="1">
                <a:solidFill>
                  <a:srgbClr val="FF0000"/>
                </a:solidFill>
                <a:latin typeface="Calibri"/>
                <a:cs typeface="Calibri"/>
              </a:rPr>
              <a:t>2: </a:t>
            </a:r>
            <a:r>
              <a:rPr dirty="0" sz="4000" spc="20" b="1">
                <a:solidFill>
                  <a:srgbClr val="1F4E79"/>
                </a:solidFill>
                <a:latin typeface="Calibri"/>
                <a:cs typeface="Calibri"/>
              </a:rPr>
              <a:t>Some </a:t>
            </a:r>
            <a:r>
              <a:rPr dirty="0" sz="4000" spc="-5" b="1">
                <a:solidFill>
                  <a:srgbClr val="1F4E79"/>
                </a:solidFill>
                <a:latin typeface="Calibri"/>
                <a:cs typeface="Calibri"/>
              </a:rPr>
              <a:t>challenges </a:t>
            </a:r>
            <a:r>
              <a:rPr dirty="0" sz="4000" spc="10" b="1">
                <a:solidFill>
                  <a:srgbClr val="1F4E79"/>
                </a:solidFill>
                <a:latin typeface="Calibri"/>
                <a:cs typeface="Calibri"/>
              </a:rPr>
              <a:t>with</a:t>
            </a:r>
            <a:r>
              <a:rPr dirty="0" sz="4000" spc="-114" b="1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dirty="0" sz="4000" spc="-30" b="1">
                <a:solidFill>
                  <a:srgbClr val="1F4E79"/>
                </a:solidFill>
                <a:latin typeface="Calibri"/>
                <a:cs typeface="Calibri"/>
              </a:rPr>
              <a:t>GANs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Arial"/>
              <a:buChar char="•"/>
            </a:pPr>
            <a:endParaRPr sz="5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4000" spc="-35" b="1">
                <a:solidFill>
                  <a:srgbClr val="FF0000"/>
                </a:solidFill>
                <a:latin typeface="Calibri"/>
                <a:cs typeface="Calibri"/>
              </a:rPr>
              <a:t>Part </a:t>
            </a:r>
            <a:r>
              <a:rPr dirty="0" sz="4000" spc="-15" b="1">
                <a:solidFill>
                  <a:srgbClr val="FF0000"/>
                </a:solidFill>
                <a:latin typeface="Calibri"/>
                <a:cs typeface="Calibri"/>
              </a:rPr>
              <a:t>3: </a:t>
            </a:r>
            <a:r>
              <a:rPr dirty="0" sz="4000" spc="-5" b="1">
                <a:solidFill>
                  <a:srgbClr val="1F4E79"/>
                </a:solidFill>
                <a:latin typeface="Calibri"/>
                <a:cs typeface="Calibri"/>
              </a:rPr>
              <a:t>Applications </a:t>
            </a:r>
            <a:r>
              <a:rPr dirty="0" sz="4000" spc="20" b="1">
                <a:solidFill>
                  <a:srgbClr val="1F4E79"/>
                </a:solidFill>
                <a:latin typeface="Calibri"/>
                <a:cs typeface="Calibri"/>
              </a:rPr>
              <a:t>of</a:t>
            </a:r>
            <a:r>
              <a:rPr dirty="0" sz="4000" spc="-35" b="1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dirty="0" sz="4000" spc="-30" b="1">
                <a:solidFill>
                  <a:srgbClr val="1F4E79"/>
                </a:solidFill>
                <a:latin typeface="Calibri"/>
                <a:cs typeface="Calibri"/>
              </a:rPr>
              <a:t>GANs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21" y="1257300"/>
            <a:ext cx="702183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5660" algn="l"/>
                <a:tab pos="1384300" algn="l"/>
                <a:tab pos="1932939" algn="l"/>
                <a:tab pos="2755900" algn="l"/>
                <a:tab pos="5911215" algn="l"/>
              </a:tabLst>
            </a:pPr>
            <a:r>
              <a:rPr dirty="0" sz="1800" b="0">
                <a:solidFill>
                  <a:srgbClr val="000000"/>
                </a:solidFill>
                <a:latin typeface="Courier New"/>
                <a:cs typeface="Courier New"/>
              </a:rPr>
              <a:t>Thank	you	for	using	</a:t>
            </a:r>
            <a:r>
              <a:rPr dirty="0" sz="1800" b="0">
                <a:solidFill>
                  <a:srgbClr val="000000"/>
                </a:solidFill>
                <a:latin typeface="Courier New"/>
                <a:cs typeface="Courier New"/>
                <a:hlinkClick r:id="rId2"/>
              </a:rPr>
              <a:t>www.freepdfconvert.com</a:t>
            </a:r>
            <a:r>
              <a:rPr dirty="0" sz="1800" b="0">
                <a:solidFill>
                  <a:srgbClr val="000000"/>
                </a:solidFill>
                <a:latin typeface="Courier New"/>
                <a:cs typeface="Courier New"/>
              </a:rPr>
              <a:t>	service!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88" y="1805940"/>
            <a:ext cx="6816090" cy="64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FF0000"/>
                </a:solidFill>
                <a:latin typeface="Courier New"/>
                <a:cs typeface="Courier New"/>
              </a:rPr>
              <a:t>Only two pages are converted. Please Sign Up to convert all</a:t>
            </a:r>
            <a:r>
              <a:rPr dirty="0" sz="1350" spc="-10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FF0000"/>
                </a:solidFill>
                <a:latin typeface="Courier New"/>
                <a:cs typeface="Courier New"/>
              </a:rPr>
              <a:t>pages.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u="sng" sz="13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3"/>
              </a:rPr>
              <a:t>https://www.freepdfconvert.com/membership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2018-07-09T02:08:17Z</dcterms:created>
  <dcterms:modified xsi:type="dcterms:W3CDTF">2018-07-09T02:08:17Z</dcterms:modified>
</cp:coreProperties>
</file>