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08/10/2017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08/10/2017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08/10/2017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08/10/2017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08/10/2017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solidFill>
                  <a:schemeClr val="accent2"/>
                </a:solidFill>
              </a:rPr>
              <a:t>SECURITY SYSTEM USING ELECTROMAGNETIC LOCK</a:t>
            </a:r>
            <a:endParaRPr lang="en-US" b="1" dirty="0">
              <a:solidFill>
                <a:schemeClr val="accent2"/>
              </a:solidFill>
            </a:endParaRPr>
          </a:p>
        </p:txBody>
      </p:sp>
      <p:sp>
        <p:nvSpPr>
          <p:cNvPr id="3" name="Subtitle 2"/>
          <p:cNvSpPr>
            <a:spLocks noGrp="1"/>
          </p:cNvSpPr>
          <p:nvPr>
            <p:ph type="subTitle" idx="1"/>
          </p:nvPr>
        </p:nvSpPr>
        <p:spPr>
          <a:xfrm>
            <a:off x="1507067" y="4050833"/>
            <a:ext cx="7766936" cy="1744660"/>
          </a:xfrm>
        </p:spPr>
        <p:txBody>
          <a:bodyPr>
            <a:normAutofit/>
          </a:bodyPr>
          <a:lstStyle/>
          <a:p>
            <a:pPr algn="l"/>
            <a:r>
              <a:rPr lang="en-US" b="1" dirty="0" smtClean="0">
                <a:solidFill>
                  <a:schemeClr val="tx1"/>
                </a:solidFill>
              </a:rPr>
              <a:t>Group Members</a:t>
            </a:r>
            <a:endParaRPr lang="en-US" b="1" dirty="0">
              <a:solidFill>
                <a:schemeClr val="tx1"/>
              </a:solidFill>
            </a:endParaRPr>
          </a:p>
          <a:p>
            <a:pPr marL="285750" indent="-285750" algn="l">
              <a:buFont typeface="Wingdings" panose="05000000000000000000" pitchFamily="2" charset="2"/>
              <a:buChar char="Ø"/>
            </a:pPr>
            <a:r>
              <a:rPr lang="en-US" b="1" dirty="0" smtClean="0">
                <a:solidFill>
                  <a:schemeClr val="tx1"/>
                </a:solidFill>
              </a:rPr>
              <a:t>Akhilesh Magdum</a:t>
            </a:r>
          </a:p>
          <a:p>
            <a:pPr marL="285750" indent="-285750" algn="l">
              <a:buFont typeface="Wingdings" panose="05000000000000000000" pitchFamily="2" charset="2"/>
              <a:buChar char="Ø"/>
            </a:pPr>
            <a:r>
              <a:rPr lang="en-US" b="1" dirty="0" smtClean="0">
                <a:solidFill>
                  <a:schemeClr val="tx1"/>
                </a:solidFill>
              </a:rPr>
              <a:t>Varad Pujari</a:t>
            </a:r>
          </a:p>
          <a:p>
            <a:pPr marL="285750" indent="-285750" algn="l">
              <a:buFont typeface="Wingdings" panose="05000000000000000000" pitchFamily="2" charset="2"/>
              <a:buChar char="Ø"/>
            </a:pPr>
            <a:r>
              <a:rPr lang="en-US" b="1" dirty="0" smtClean="0">
                <a:solidFill>
                  <a:schemeClr val="tx1"/>
                </a:solidFill>
              </a:rPr>
              <a:t>Kiran Patil</a:t>
            </a:r>
          </a:p>
        </p:txBody>
      </p:sp>
    </p:spTree>
    <p:extLst>
      <p:ext uri="{BB962C8B-B14F-4D97-AF65-F5344CB8AC3E}">
        <p14:creationId xmlns:p14="http://schemas.microsoft.com/office/powerpoint/2010/main" val="35499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INTRODUCTION</a:t>
            </a:r>
            <a:endParaRPr lang="en-US" dirty="0">
              <a:solidFill>
                <a:schemeClr val="accent2"/>
              </a:solidFill>
            </a:endParaRPr>
          </a:p>
        </p:txBody>
      </p:sp>
      <p:sp>
        <p:nvSpPr>
          <p:cNvPr id="3" name="Content Placeholder 2"/>
          <p:cNvSpPr>
            <a:spLocks noGrp="1"/>
          </p:cNvSpPr>
          <p:nvPr>
            <p:ph idx="1"/>
          </p:nvPr>
        </p:nvSpPr>
        <p:spPr>
          <a:xfrm>
            <a:off x="677334" y="2160589"/>
            <a:ext cx="8596668" cy="3918239"/>
          </a:xfrm>
        </p:spPr>
        <p:txBody>
          <a:bodyPr>
            <a:normAutofit/>
          </a:bodyPr>
          <a:lstStyle/>
          <a:p>
            <a:pPr marL="0" indent="0">
              <a:buNone/>
            </a:pPr>
            <a:r>
              <a:rPr lang="en-US" sz="2400" dirty="0" smtClean="0"/>
              <a:t>Security describes protection of life and property. There are doors to keep people out, key locks and chains reinforce the mode of security. Doors are being made of metals not wood anymore.</a:t>
            </a:r>
          </a:p>
          <a:p>
            <a:pPr marL="0" indent="0">
              <a:buNone/>
            </a:pPr>
            <a:r>
              <a:rPr lang="en-US" sz="2400" dirty="0" smtClean="0"/>
              <a:t>Influential persons in our society have bullet proof doors to ensure a good measure of security of self and family. This has brought about the need to review the need to review the reliability of already of already existing systems and look into the possibility of creating better systems that are smarter and more secure.</a:t>
            </a:r>
          </a:p>
          <a:p>
            <a:pPr marL="0" indent="0">
              <a:buNone/>
            </a:pPr>
            <a:endParaRPr lang="en-US" sz="2000" dirty="0"/>
          </a:p>
        </p:txBody>
      </p:sp>
    </p:spTree>
    <p:extLst>
      <p:ext uri="{BB962C8B-B14F-4D97-AF65-F5344CB8AC3E}">
        <p14:creationId xmlns:p14="http://schemas.microsoft.com/office/powerpoint/2010/main" val="63295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solidFill>
              </a:rPr>
              <a:t>SYSTEM DESIGN</a:t>
            </a:r>
            <a:endParaRPr lang="en-US" dirty="0"/>
          </a:p>
        </p:txBody>
      </p:sp>
      <p:sp>
        <p:nvSpPr>
          <p:cNvPr id="3" name="Content Placeholder 2"/>
          <p:cNvSpPr>
            <a:spLocks noGrp="1"/>
          </p:cNvSpPr>
          <p:nvPr>
            <p:ph idx="1"/>
          </p:nvPr>
        </p:nvSpPr>
        <p:spPr/>
        <p:txBody>
          <a:bodyPr/>
          <a:lstStyle/>
          <a:p>
            <a:pPr marL="0" indent="0">
              <a:buNone/>
            </a:pPr>
            <a:r>
              <a:rPr lang="en-US" sz="2000" b="1" dirty="0"/>
              <a:t>The design of a door locking security system using </a:t>
            </a:r>
            <a:r>
              <a:rPr lang="en-US" sz="2000" b="1" dirty="0" smtClean="0"/>
              <a:t>Bluetooth </a:t>
            </a:r>
            <a:r>
              <a:rPr lang="en-US" sz="2000" b="1" dirty="0"/>
              <a:t>is a complex design which comprises of so many modules (parts) brought together to form the overall design. Each of these modules is made up of discrete components that are joined together to achieve a particular purpose. These separate modules are: The Power Supply Unit, The Buzzer Unit, The micro controller Unit, Telephone unit and Switching.</a:t>
            </a:r>
          </a:p>
          <a:p>
            <a:pPr marL="0" indent="0">
              <a:buNone/>
            </a:pPr>
            <a:endParaRPr lang="en-US" dirty="0"/>
          </a:p>
        </p:txBody>
      </p:sp>
    </p:spTree>
    <p:extLst>
      <p:ext uri="{BB962C8B-B14F-4D97-AF65-F5344CB8AC3E}">
        <p14:creationId xmlns:p14="http://schemas.microsoft.com/office/powerpoint/2010/main" val="171921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7484" y="1300765"/>
            <a:ext cx="8286363" cy="4275785"/>
          </a:xfrm>
        </p:spPr>
        <p:txBody>
          <a:bodyPr>
            <a:normAutofit/>
          </a:bodyPr>
          <a:lstStyle/>
          <a:p>
            <a:pPr marL="0" indent="0">
              <a:buNone/>
            </a:pPr>
            <a:r>
              <a:rPr lang="en-US" sz="2000" dirty="0"/>
              <a:t>These different units cannot function alone, they all need to function together to achieve the desired result.</a:t>
            </a:r>
          </a:p>
          <a:p>
            <a:pPr marL="0" indent="0">
              <a:buNone/>
            </a:pPr>
            <a:r>
              <a:rPr lang="en-US" sz="2000" dirty="0"/>
              <a:t> </a:t>
            </a:r>
            <a:r>
              <a:rPr lang="en-US" sz="2000" dirty="0" smtClean="0"/>
              <a:t>The Bluetooth </a:t>
            </a:r>
            <a:r>
              <a:rPr lang="en-US" sz="2000" dirty="0"/>
              <a:t>modem received tone from the </a:t>
            </a:r>
            <a:r>
              <a:rPr lang="en-US" sz="2000" dirty="0" smtClean="0"/>
              <a:t>Bluetooth </a:t>
            </a:r>
            <a:r>
              <a:rPr lang="en-US" sz="2000" dirty="0"/>
              <a:t>network as shown by the direction of the arrow in </a:t>
            </a:r>
            <a:r>
              <a:rPr lang="en-US" sz="2000" dirty="0" smtClean="0"/>
              <a:t>the diagram </a:t>
            </a:r>
            <a:r>
              <a:rPr lang="en-US" sz="2000" dirty="0"/>
              <a:t>below and transmit same to the DTMF decoder but the current value was very small (i.e. </a:t>
            </a:r>
            <a:r>
              <a:rPr lang="en-US" sz="2000" dirty="0" smtClean="0"/>
              <a:t>about 0.1mA</a:t>
            </a:r>
            <a:r>
              <a:rPr lang="en-US" sz="2000" dirty="0"/>
              <a:t>) it was step-up by the tone transformer so that it could be decode by the DTMF decoder which </a:t>
            </a:r>
            <a:r>
              <a:rPr lang="en-US" sz="2000" dirty="0" smtClean="0"/>
              <a:t>then send </a:t>
            </a:r>
            <a:r>
              <a:rPr lang="en-US" sz="2000" dirty="0"/>
              <a:t>the decoded codes to the microcontroller for processing and outputting to relevant component to act</a:t>
            </a:r>
          </a:p>
          <a:p>
            <a:pPr marL="0" indent="0">
              <a:buNone/>
            </a:pPr>
            <a:r>
              <a:rPr lang="en-US" sz="2000" dirty="0"/>
              <a:t> </a:t>
            </a:r>
            <a:r>
              <a:rPr lang="en-US" sz="2000" dirty="0" smtClean="0"/>
              <a:t>accordingly</a:t>
            </a:r>
            <a:r>
              <a:rPr lang="en-US" sz="2000" dirty="0"/>
              <a:t>.</a:t>
            </a:r>
          </a:p>
          <a:p>
            <a:pPr marL="0" indent="0">
              <a:buNone/>
            </a:pPr>
            <a:endParaRPr lang="en-US" dirty="0"/>
          </a:p>
        </p:txBody>
      </p:sp>
    </p:spTree>
    <p:extLst>
      <p:ext uri="{BB962C8B-B14F-4D97-AF65-F5344CB8AC3E}">
        <p14:creationId xmlns:p14="http://schemas.microsoft.com/office/powerpoint/2010/main" val="232792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20" y="0"/>
            <a:ext cx="7787480" cy="68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73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PROJECT</a:t>
            </a:r>
            <a:br>
              <a:rPr lang="en-US" dirty="0" smtClean="0"/>
            </a:br>
            <a:endParaRPr lang="en-US" dirty="0"/>
          </a:p>
        </p:txBody>
      </p:sp>
      <p:sp>
        <p:nvSpPr>
          <p:cNvPr id="3" name="Content Placeholder 2"/>
          <p:cNvSpPr>
            <a:spLocks noGrp="1"/>
          </p:cNvSpPr>
          <p:nvPr>
            <p:ph idx="1"/>
          </p:nvPr>
        </p:nvSpPr>
        <p:spPr>
          <a:xfrm>
            <a:off x="677334" y="2160589"/>
            <a:ext cx="8968942" cy="4381879"/>
          </a:xfrm>
        </p:spPr>
        <p:txBody>
          <a:bodyPr>
            <a:normAutofit/>
          </a:bodyPr>
          <a:lstStyle/>
          <a:p>
            <a:pPr lvl="0">
              <a:buFont typeface="+mj-lt"/>
              <a:buAutoNum type="arabicPeriod"/>
            </a:pPr>
            <a:r>
              <a:rPr lang="en-US" sz="2000" dirty="0"/>
              <a:t>A call is placed to the phone that is connected to the system, this call is like any normal call to a friend, colleague etc. the call made is set to be automatically answered at the other (i.e. door) end, the caller immediately presses six digits numbers (password). </a:t>
            </a:r>
          </a:p>
          <a:p>
            <a:pPr lvl="0">
              <a:buFont typeface="+mj-lt"/>
              <a:buAutoNum type="arabicPeriod"/>
            </a:pPr>
            <a:r>
              <a:rPr lang="en-US" sz="2000" dirty="0"/>
              <a:t>The signal qualities of the tones are first increased by passing it into a step up transformer, the output of which goes to the DTMF decoder. </a:t>
            </a:r>
          </a:p>
          <a:p>
            <a:pPr lvl="0">
              <a:buFont typeface="+mj-lt"/>
              <a:buAutoNum type="arabicPeriod"/>
            </a:pPr>
            <a:r>
              <a:rPr lang="en-US" sz="2000" dirty="0"/>
              <a:t>In the DTMF decoder the tones are received and decoded into a binary code equivalent, the output of the decoder is sent to the microcontroller. </a:t>
            </a:r>
          </a:p>
          <a:p>
            <a:pPr marL="457200" lvl="0" indent="-457200" hangingPunct="0">
              <a:buFont typeface="+mj-lt"/>
              <a:buAutoNum type="arabicPeriod"/>
            </a:pPr>
            <a:r>
              <a:rPr lang="en-US" sz="2000" dirty="0"/>
              <a:t>The </a:t>
            </a:r>
            <a:r>
              <a:rPr lang="en-US" sz="2000" dirty="0" smtClean="0"/>
              <a:t>microcontroller's </a:t>
            </a:r>
            <a:r>
              <a:rPr lang="en-US" sz="2000" dirty="0"/>
              <a:t>internal programming processes the output from the DTMF decoder. Here, these decoded signals are identified as the keys pressed on the phone keypad. the </a:t>
            </a:r>
            <a:r>
              <a:rPr lang="en-US" sz="2000" dirty="0" smtClean="0"/>
              <a:t>microcontroller output </a:t>
            </a:r>
            <a:r>
              <a:rPr lang="en-US" sz="2000" dirty="0"/>
              <a:t>these information into three </a:t>
            </a:r>
            <a:r>
              <a:rPr lang="en-US" sz="2000" dirty="0" smtClean="0"/>
              <a:t>unit</a:t>
            </a:r>
            <a:endParaRPr lang="en-US" sz="2000" dirty="0"/>
          </a:p>
          <a:p>
            <a:endParaRPr lang="en-US" sz="2000" dirty="0"/>
          </a:p>
        </p:txBody>
      </p:sp>
    </p:spTree>
    <p:extLst>
      <p:ext uri="{BB962C8B-B14F-4D97-AF65-F5344CB8AC3E}">
        <p14:creationId xmlns:p14="http://schemas.microsoft.com/office/powerpoint/2010/main" val="221451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2">
                    <a:lumMod val="75000"/>
                  </a:schemeClr>
                </a:solidFill>
              </a:rPr>
              <a:t>Applications</a:t>
            </a:r>
            <a:endParaRPr lang="en-US" dirty="0">
              <a:solidFill>
                <a:schemeClr val="accent2">
                  <a:lumMod val="75000"/>
                </a:schemeClr>
              </a:solidFill>
            </a:endParaRPr>
          </a:p>
        </p:txBody>
      </p:sp>
      <p:sp>
        <p:nvSpPr>
          <p:cNvPr id="3" name="Content Placeholder 2"/>
          <p:cNvSpPr>
            <a:spLocks noGrp="1"/>
          </p:cNvSpPr>
          <p:nvPr>
            <p:ph idx="1"/>
          </p:nvPr>
        </p:nvSpPr>
        <p:spPr/>
        <p:txBody>
          <a:bodyPr/>
          <a:lstStyle/>
          <a:p>
            <a:pPr marL="0" indent="0">
              <a:buNone/>
            </a:pPr>
            <a:r>
              <a:rPr lang="en-US" b="1" dirty="0" smtClean="0"/>
              <a:t>This locks are often ideal solutions for</a:t>
            </a:r>
          </a:p>
          <a:p>
            <a:pPr>
              <a:buFont typeface="Wingdings" panose="05000000000000000000" pitchFamily="2" charset="2"/>
              <a:buChar char="q"/>
            </a:pPr>
            <a:r>
              <a:rPr lang="en-US" b="1" dirty="0" smtClean="0"/>
              <a:t>Doors that require a basic and/or inexpensive level of security and access control.</a:t>
            </a:r>
          </a:p>
          <a:p>
            <a:pPr>
              <a:buFont typeface="Wingdings" panose="05000000000000000000" pitchFamily="2" charset="2"/>
              <a:buChar char="q"/>
            </a:pPr>
            <a:r>
              <a:rPr lang="en-US" b="1" dirty="0" smtClean="0"/>
              <a:t>Glass Doors that need to electronically control access.</a:t>
            </a:r>
          </a:p>
          <a:p>
            <a:pPr>
              <a:buFont typeface="Wingdings" panose="05000000000000000000" pitchFamily="2" charset="2"/>
              <a:buChar char="q"/>
            </a:pPr>
            <a:r>
              <a:rPr lang="en-US" b="1" dirty="0" smtClean="0"/>
              <a:t>Capability to work with access control systems that will provide access and egress.</a:t>
            </a:r>
          </a:p>
          <a:p>
            <a:pPr marL="0" indent="0">
              <a:buNone/>
            </a:pPr>
            <a:endParaRPr lang="en-US" b="1" dirty="0" smtClean="0"/>
          </a:p>
        </p:txBody>
      </p:sp>
    </p:spTree>
    <p:extLst>
      <p:ext uri="{BB962C8B-B14F-4D97-AF65-F5344CB8AC3E}">
        <p14:creationId xmlns:p14="http://schemas.microsoft.com/office/powerpoint/2010/main" val="133473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5666" y="2206581"/>
            <a:ext cx="8596668" cy="1515413"/>
          </a:xfrm>
        </p:spPr>
        <p:txBody>
          <a:bodyPr/>
          <a:lstStyle/>
          <a:p>
            <a:pPr algn="ctr"/>
            <a:r>
              <a:rPr lang="en-US" b="1" dirty="0" smtClean="0">
                <a:solidFill>
                  <a:schemeClr val="accent2"/>
                </a:solidFill>
              </a:rPr>
              <a:t>THANK </a:t>
            </a:r>
            <a:br>
              <a:rPr lang="en-US" b="1" dirty="0" smtClean="0">
                <a:solidFill>
                  <a:schemeClr val="accent2"/>
                </a:solidFill>
              </a:rPr>
            </a:br>
            <a:r>
              <a:rPr lang="en-US" b="1" dirty="0" smtClean="0">
                <a:solidFill>
                  <a:schemeClr val="accent2"/>
                </a:solidFill>
              </a:rPr>
              <a:t>YOU</a:t>
            </a:r>
            <a:endParaRPr lang="en-US" b="1" dirty="0">
              <a:solidFill>
                <a:schemeClr val="accent2"/>
              </a:solidFill>
            </a:endParaRPr>
          </a:p>
        </p:txBody>
      </p:sp>
    </p:spTree>
    <p:extLst>
      <p:ext uri="{BB962C8B-B14F-4D97-AF65-F5344CB8AC3E}">
        <p14:creationId xmlns:p14="http://schemas.microsoft.com/office/powerpoint/2010/main" val="42449700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TotalTime>
  <Words>400</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SECURITY SYSTEM USING ELECTROMAGNETIC LOCK</vt:lpstr>
      <vt:lpstr>INTRODUCTION</vt:lpstr>
      <vt:lpstr>SYSTEM DESIGN</vt:lpstr>
      <vt:lpstr>PowerPoint Presentation</vt:lpstr>
      <vt:lpstr>PowerPoint Presentation</vt:lpstr>
      <vt:lpstr>WORKING OF PROJECT </vt:lpstr>
      <vt:lpstr>Applications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SYSTEM USING ELECTROMAGNETIC LOCK</dc:title>
  <dc:creator>Akhilesh</dc:creator>
  <cp:lastModifiedBy>Akhilesh</cp:lastModifiedBy>
  <cp:revision>5</cp:revision>
  <dcterms:created xsi:type="dcterms:W3CDTF">2017-10-03T01:47:09Z</dcterms:created>
  <dcterms:modified xsi:type="dcterms:W3CDTF">2017-10-08T06:53:41Z</dcterms:modified>
</cp:coreProperties>
</file>