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307" r:id="rId3"/>
    <p:sldId id="309" r:id="rId4"/>
    <p:sldId id="257" r:id="rId5"/>
    <p:sldId id="310" r:id="rId6"/>
    <p:sldId id="311" r:id="rId7"/>
    <p:sldId id="312" r:id="rId8"/>
    <p:sldId id="285" r:id="rId9"/>
  </p:sldIdLst>
  <p:sldSz cx="9144000" cy="5143500" type="screen16x9"/>
  <p:notesSz cx="6858000" cy="9144000"/>
  <p:embeddedFontLst>
    <p:embeddedFont>
      <p:font typeface="Audiowide" panose="020B0604020202020204" charset="0"/>
      <p:regular r:id="rId11"/>
    </p:embeddedFont>
    <p:embeddedFont>
      <p:font typeface="Red Hat Tex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75C662-FF28-4FE6-8459-3D47081DF7B4}">
  <a:tblStyle styleId="{CD75C662-FF28-4FE6-8459-3D47081DF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8c0204154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8c0204154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a4f1edb18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a4f1edb18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a4f1edb18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a4f1edb18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58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a4f1edb18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a4f1edb18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a4f1edb18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2a4f1edb18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14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2a6bd8e7e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2a6bd8e7e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23975"/>
            <a:ext cx="259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06773" y="4294834"/>
            <a:ext cx="848014" cy="1516833"/>
            <a:chOff x="200900" y="2389050"/>
            <a:chExt cx="1072350" cy="1918100"/>
          </a:xfrm>
        </p:grpSpPr>
        <p:sp>
          <p:nvSpPr>
            <p:cNvPr id="13" name="Google Shape;13;p2"/>
            <p:cNvSpPr/>
            <p:nvPr/>
          </p:nvSpPr>
          <p:spPr>
            <a:xfrm>
              <a:off x="251950" y="2821700"/>
              <a:ext cx="975525" cy="1485450"/>
            </a:xfrm>
            <a:custGeom>
              <a:avLst/>
              <a:gdLst/>
              <a:ahLst/>
              <a:cxnLst/>
              <a:rect l="l" t="t" r="r" b="b"/>
              <a:pathLst>
                <a:path w="39021" h="59418" fill="none" extrusionOk="0">
                  <a:moveTo>
                    <a:pt x="77" y="1"/>
                  </a:moveTo>
                  <a:lnTo>
                    <a:pt x="77" y="46386"/>
                  </a:lnTo>
                  <a:lnTo>
                    <a:pt x="96" y="46386"/>
                  </a:lnTo>
                  <a:cubicBezTo>
                    <a:pt x="0" y="49458"/>
                    <a:pt x="1870" y="52529"/>
                    <a:pt x="5763" y="54857"/>
                  </a:cubicBezTo>
                  <a:cubicBezTo>
                    <a:pt x="13319" y="59418"/>
                    <a:pt x="25702" y="59418"/>
                    <a:pt x="33258" y="54857"/>
                  </a:cubicBezTo>
                  <a:cubicBezTo>
                    <a:pt x="37131" y="52529"/>
                    <a:pt x="39020" y="49458"/>
                    <a:pt x="38925" y="46386"/>
                  </a:cubicBezTo>
                  <a:lnTo>
                    <a:pt x="38925" y="46386"/>
                  </a:lnTo>
                  <a:lnTo>
                    <a:pt x="38925" y="43199"/>
                  </a:lnTo>
                  <a:lnTo>
                    <a:pt x="38886" y="77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700" y="2698650"/>
              <a:ext cx="980775" cy="391650"/>
            </a:xfrm>
            <a:custGeom>
              <a:avLst/>
              <a:gdLst/>
              <a:ahLst/>
              <a:cxnLst/>
              <a:rect l="l" t="t" r="r" b="b"/>
              <a:pathLst>
                <a:path w="39231" h="15666" fill="none" extrusionOk="0">
                  <a:moveTo>
                    <a:pt x="77" y="0"/>
                  </a:moveTo>
                  <a:lnTo>
                    <a:pt x="77" y="3072"/>
                  </a:lnTo>
                  <a:lnTo>
                    <a:pt x="96" y="3072"/>
                  </a:lnTo>
                  <a:cubicBezTo>
                    <a:pt x="0" y="6049"/>
                    <a:pt x="1889" y="9025"/>
                    <a:pt x="5782" y="11277"/>
                  </a:cubicBezTo>
                  <a:cubicBezTo>
                    <a:pt x="13395" y="15665"/>
                    <a:pt x="25835" y="15665"/>
                    <a:pt x="33449" y="11277"/>
                  </a:cubicBezTo>
                  <a:cubicBezTo>
                    <a:pt x="37341" y="9025"/>
                    <a:pt x="39230" y="6049"/>
                    <a:pt x="39135" y="3072"/>
                  </a:cubicBezTo>
                  <a:lnTo>
                    <a:pt x="39154" y="3072"/>
                  </a:lnTo>
                  <a:lnTo>
                    <a:pt x="39154" y="0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0900" y="2389050"/>
              <a:ext cx="1072350" cy="619675"/>
            </a:xfrm>
            <a:custGeom>
              <a:avLst/>
              <a:gdLst/>
              <a:ahLst/>
              <a:cxnLst/>
              <a:rect l="l" t="t" r="r" b="b"/>
              <a:pathLst>
                <a:path w="42894" h="24787" fill="none" extrusionOk="0">
                  <a:moveTo>
                    <a:pt x="35281" y="4409"/>
                  </a:moveTo>
                  <a:cubicBezTo>
                    <a:pt x="27667" y="1"/>
                    <a:pt x="15227" y="1"/>
                    <a:pt x="7614" y="4409"/>
                  </a:cubicBezTo>
                  <a:cubicBezTo>
                    <a:pt x="1" y="8797"/>
                    <a:pt x="1" y="15971"/>
                    <a:pt x="7614" y="20379"/>
                  </a:cubicBezTo>
                  <a:cubicBezTo>
                    <a:pt x="15227" y="24787"/>
                    <a:pt x="27667" y="24767"/>
                    <a:pt x="35281" y="20379"/>
                  </a:cubicBezTo>
                  <a:cubicBezTo>
                    <a:pt x="42894" y="15990"/>
                    <a:pt x="42894" y="8797"/>
                    <a:pt x="35281" y="4409"/>
                  </a:cubicBezTo>
                  <a:close/>
                  <a:moveTo>
                    <a:pt x="33411" y="19005"/>
                  </a:moveTo>
                  <a:cubicBezTo>
                    <a:pt x="26885" y="22630"/>
                    <a:pt x="16200" y="22630"/>
                    <a:pt x="9655" y="19005"/>
                  </a:cubicBezTo>
                  <a:cubicBezTo>
                    <a:pt x="3130" y="15361"/>
                    <a:pt x="3130" y="9408"/>
                    <a:pt x="9655" y="5782"/>
                  </a:cubicBezTo>
                  <a:cubicBezTo>
                    <a:pt x="16200" y="2138"/>
                    <a:pt x="26885" y="2138"/>
                    <a:pt x="33411" y="5782"/>
                  </a:cubicBezTo>
                  <a:cubicBezTo>
                    <a:pt x="39955" y="9408"/>
                    <a:pt x="39955" y="15380"/>
                    <a:pt x="33411" y="1900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2750" y="2564600"/>
              <a:ext cx="606775" cy="239975"/>
            </a:xfrm>
            <a:custGeom>
              <a:avLst/>
              <a:gdLst/>
              <a:ahLst/>
              <a:cxnLst/>
              <a:rect l="l" t="t" r="r" b="b"/>
              <a:pathLst>
                <a:path w="24271" h="9599" fill="none" extrusionOk="0">
                  <a:moveTo>
                    <a:pt x="1" y="5496"/>
                  </a:moveTo>
                  <a:lnTo>
                    <a:pt x="1" y="3931"/>
                  </a:lnTo>
                  <a:lnTo>
                    <a:pt x="1184" y="3931"/>
                  </a:lnTo>
                  <a:cubicBezTo>
                    <a:pt x="1260" y="3683"/>
                    <a:pt x="1336" y="3435"/>
                    <a:pt x="1451" y="3187"/>
                  </a:cubicBezTo>
                  <a:cubicBezTo>
                    <a:pt x="1565" y="2939"/>
                    <a:pt x="1718" y="2691"/>
                    <a:pt x="1890" y="2462"/>
                  </a:cubicBezTo>
                  <a:cubicBezTo>
                    <a:pt x="2061" y="2214"/>
                    <a:pt x="2271" y="1985"/>
                    <a:pt x="2481" y="1775"/>
                  </a:cubicBezTo>
                  <a:cubicBezTo>
                    <a:pt x="2729" y="1546"/>
                    <a:pt x="2996" y="1336"/>
                    <a:pt x="3282" y="1165"/>
                  </a:cubicBezTo>
                  <a:cubicBezTo>
                    <a:pt x="3588" y="974"/>
                    <a:pt x="3931" y="802"/>
                    <a:pt x="4275" y="668"/>
                  </a:cubicBezTo>
                  <a:cubicBezTo>
                    <a:pt x="4675" y="516"/>
                    <a:pt x="5076" y="420"/>
                    <a:pt x="5496" y="344"/>
                  </a:cubicBezTo>
                  <a:cubicBezTo>
                    <a:pt x="5973" y="268"/>
                    <a:pt x="6450" y="230"/>
                    <a:pt x="6946" y="230"/>
                  </a:cubicBezTo>
                  <a:cubicBezTo>
                    <a:pt x="7614" y="210"/>
                    <a:pt x="8301" y="363"/>
                    <a:pt x="8911" y="687"/>
                  </a:cubicBezTo>
                  <a:cubicBezTo>
                    <a:pt x="9445" y="993"/>
                    <a:pt x="9713" y="1355"/>
                    <a:pt x="9713" y="1794"/>
                  </a:cubicBezTo>
                  <a:cubicBezTo>
                    <a:pt x="9713" y="2214"/>
                    <a:pt x="9445" y="2596"/>
                    <a:pt x="8911" y="2901"/>
                  </a:cubicBezTo>
                  <a:cubicBezTo>
                    <a:pt x="8301" y="3206"/>
                    <a:pt x="7614" y="3359"/>
                    <a:pt x="6946" y="3340"/>
                  </a:cubicBezTo>
                  <a:cubicBezTo>
                    <a:pt x="6450" y="3340"/>
                    <a:pt x="5973" y="3263"/>
                    <a:pt x="5515" y="3130"/>
                  </a:cubicBezTo>
                  <a:cubicBezTo>
                    <a:pt x="5152" y="3015"/>
                    <a:pt x="4809" y="2805"/>
                    <a:pt x="4504" y="2538"/>
                  </a:cubicBezTo>
                  <a:cubicBezTo>
                    <a:pt x="4122" y="2901"/>
                    <a:pt x="3893" y="3397"/>
                    <a:pt x="3855" y="3931"/>
                  </a:cubicBezTo>
                  <a:lnTo>
                    <a:pt x="10170" y="3931"/>
                  </a:lnTo>
                  <a:cubicBezTo>
                    <a:pt x="10228" y="3836"/>
                    <a:pt x="10304" y="3702"/>
                    <a:pt x="10419" y="3530"/>
                  </a:cubicBezTo>
                  <a:lnTo>
                    <a:pt x="10915" y="2805"/>
                  </a:lnTo>
                  <a:cubicBezTo>
                    <a:pt x="11029" y="2634"/>
                    <a:pt x="11201" y="2405"/>
                    <a:pt x="11449" y="2119"/>
                  </a:cubicBezTo>
                  <a:cubicBezTo>
                    <a:pt x="11640" y="1870"/>
                    <a:pt x="11869" y="1642"/>
                    <a:pt x="12117" y="1432"/>
                  </a:cubicBezTo>
                  <a:cubicBezTo>
                    <a:pt x="12365" y="1241"/>
                    <a:pt x="12632" y="1050"/>
                    <a:pt x="12899" y="878"/>
                  </a:cubicBezTo>
                  <a:cubicBezTo>
                    <a:pt x="13204" y="687"/>
                    <a:pt x="13548" y="516"/>
                    <a:pt x="13891" y="401"/>
                  </a:cubicBezTo>
                  <a:cubicBezTo>
                    <a:pt x="14292" y="287"/>
                    <a:pt x="14712" y="191"/>
                    <a:pt x="15112" y="134"/>
                  </a:cubicBezTo>
                  <a:cubicBezTo>
                    <a:pt x="15628" y="58"/>
                    <a:pt x="16124" y="20"/>
                    <a:pt x="16639" y="20"/>
                  </a:cubicBezTo>
                  <a:cubicBezTo>
                    <a:pt x="17459" y="1"/>
                    <a:pt x="18261" y="96"/>
                    <a:pt x="19043" y="306"/>
                  </a:cubicBezTo>
                  <a:cubicBezTo>
                    <a:pt x="19730" y="459"/>
                    <a:pt x="20398" y="726"/>
                    <a:pt x="21008" y="1088"/>
                  </a:cubicBezTo>
                  <a:cubicBezTo>
                    <a:pt x="21542" y="1413"/>
                    <a:pt x="22019" y="1832"/>
                    <a:pt x="22420" y="2328"/>
                  </a:cubicBezTo>
                  <a:cubicBezTo>
                    <a:pt x="22783" y="2786"/>
                    <a:pt x="23031" y="3321"/>
                    <a:pt x="23145" y="3912"/>
                  </a:cubicBezTo>
                  <a:lnTo>
                    <a:pt x="24271" y="3912"/>
                  </a:lnTo>
                  <a:lnTo>
                    <a:pt x="24271" y="5496"/>
                  </a:lnTo>
                  <a:lnTo>
                    <a:pt x="23145" y="5496"/>
                  </a:lnTo>
                  <a:cubicBezTo>
                    <a:pt x="23088" y="5763"/>
                    <a:pt x="23012" y="6011"/>
                    <a:pt x="22897" y="6259"/>
                  </a:cubicBezTo>
                  <a:cubicBezTo>
                    <a:pt x="22783" y="6545"/>
                    <a:pt x="22649" y="6812"/>
                    <a:pt x="22496" y="7060"/>
                  </a:cubicBezTo>
                  <a:cubicBezTo>
                    <a:pt x="22325" y="7347"/>
                    <a:pt x="22115" y="7595"/>
                    <a:pt x="21905" y="7843"/>
                  </a:cubicBezTo>
                  <a:cubicBezTo>
                    <a:pt x="21657" y="8091"/>
                    <a:pt x="21390" y="8320"/>
                    <a:pt x="21104" y="8510"/>
                  </a:cubicBezTo>
                  <a:cubicBezTo>
                    <a:pt x="20779" y="8739"/>
                    <a:pt x="20436" y="8911"/>
                    <a:pt x="20092" y="9064"/>
                  </a:cubicBezTo>
                  <a:cubicBezTo>
                    <a:pt x="19692" y="9236"/>
                    <a:pt x="19272" y="9369"/>
                    <a:pt x="18833" y="9445"/>
                  </a:cubicBezTo>
                  <a:cubicBezTo>
                    <a:pt x="18337" y="9522"/>
                    <a:pt x="17841" y="9579"/>
                    <a:pt x="17326" y="9579"/>
                  </a:cubicBezTo>
                  <a:cubicBezTo>
                    <a:pt x="16639" y="9598"/>
                    <a:pt x="15971" y="9445"/>
                    <a:pt x="15360" y="9121"/>
                  </a:cubicBezTo>
                  <a:cubicBezTo>
                    <a:pt x="14826" y="8816"/>
                    <a:pt x="14559" y="8453"/>
                    <a:pt x="14559" y="8014"/>
                  </a:cubicBezTo>
                  <a:cubicBezTo>
                    <a:pt x="14559" y="7595"/>
                    <a:pt x="14826" y="7213"/>
                    <a:pt x="15360" y="6908"/>
                  </a:cubicBezTo>
                  <a:cubicBezTo>
                    <a:pt x="15971" y="6602"/>
                    <a:pt x="16639" y="6431"/>
                    <a:pt x="17326" y="6469"/>
                  </a:cubicBezTo>
                  <a:cubicBezTo>
                    <a:pt x="17803" y="6450"/>
                    <a:pt x="18261" y="6526"/>
                    <a:pt x="18699" y="6660"/>
                  </a:cubicBezTo>
                  <a:cubicBezTo>
                    <a:pt x="19062" y="6774"/>
                    <a:pt x="19405" y="6946"/>
                    <a:pt x="19711" y="7213"/>
                  </a:cubicBezTo>
                  <a:cubicBezTo>
                    <a:pt x="20169" y="6755"/>
                    <a:pt x="20417" y="6125"/>
                    <a:pt x="20436" y="5496"/>
                  </a:cubicBezTo>
                  <a:lnTo>
                    <a:pt x="14120" y="5496"/>
                  </a:lnTo>
                  <a:cubicBezTo>
                    <a:pt x="14063" y="5572"/>
                    <a:pt x="13967" y="5706"/>
                    <a:pt x="13853" y="5877"/>
                  </a:cubicBezTo>
                  <a:cubicBezTo>
                    <a:pt x="13643" y="6202"/>
                    <a:pt x="13471" y="6450"/>
                    <a:pt x="13357" y="6602"/>
                  </a:cubicBezTo>
                  <a:cubicBezTo>
                    <a:pt x="13242" y="6774"/>
                    <a:pt x="13071" y="7003"/>
                    <a:pt x="12823" y="7289"/>
                  </a:cubicBezTo>
                  <a:cubicBezTo>
                    <a:pt x="12632" y="7537"/>
                    <a:pt x="12403" y="7766"/>
                    <a:pt x="12174" y="7957"/>
                  </a:cubicBezTo>
                  <a:cubicBezTo>
                    <a:pt x="11907" y="8167"/>
                    <a:pt x="11640" y="8339"/>
                    <a:pt x="11373" y="8510"/>
                  </a:cubicBezTo>
                  <a:cubicBezTo>
                    <a:pt x="11067" y="8720"/>
                    <a:pt x="10724" y="8873"/>
                    <a:pt x="10380" y="8987"/>
                  </a:cubicBezTo>
                  <a:cubicBezTo>
                    <a:pt x="9980" y="9102"/>
                    <a:pt x="9560" y="9197"/>
                    <a:pt x="9159" y="9274"/>
                  </a:cubicBezTo>
                  <a:cubicBezTo>
                    <a:pt x="8644" y="9350"/>
                    <a:pt x="8129" y="9388"/>
                    <a:pt x="7633" y="9388"/>
                  </a:cubicBezTo>
                  <a:cubicBezTo>
                    <a:pt x="6793" y="9388"/>
                    <a:pt x="5973" y="9293"/>
                    <a:pt x="5171" y="9102"/>
                  </a:cubicBezTo>
                  <a:cubicBezTo>
                    <a:pt x="4465" y="8930"/>
                    <a:pt x="3798" y="8682"/>
                    <a:pt x="3168" y="8320"/>
                  </a:cubicBezTo>
                  <a:cubicBezTo>
                    <a:pt x="2634" y="8014"/>
                    <a:pt x="2157" y="7595"/>
                    <a:pt x="1775" y="7099"/>
                  </a:cubicBezTo>
                  <a:cubicBezTo>
                    <a:pt x="1413" y="6622"/>
                    <a:pt x="1184" y="6068"/>
                    <a:pt x="1088" y="5496"/>
                  </a:cubicBezTo>
                  <a:close/>
                  <a:moveTo>
                    <a:pt x="4103" y="5496"/>
                  </a:moveTo>
                  <a:cubicBezTo>
                    <a:pt x="4294" y="5763"/>
                    <a:pt x="4561" y="5973"/>
                    <a:pt x="4885" y="6068"/>
                  </a:cubicBezTo>
                  <a:cubicBezTo>
                    <a:pt x="5324" y="6221"/>
                    <a:pt x="5782" y="6278"/>
                    <a:pt x="6240" y="6259"/>
                  </a:cubicBezTo>
                  <a:cubicBezTo>
                    <a:pt x="7156" y="6297"/>
                    <a:pt x="8053" y="6030"/>
                    <a:pt x="8797" y="5496"/>
                  </a:cubicBezTo>
                  <a:close/>
                  <a:moveTo>
                    <a:pt x="15475" y="3931"/>
                  </a:moveTo>
                  <a:lnTo>
                    <a:pt x="20073" y="3931"/>
                  </a:lnTo>
                  <a:cubicBezTo>
                    <a:pt x="19711" y="3416"/>
                    <a:pt x="19024" y="3149"/>
                    <a:pt x="18032" y="3149"/>
                  </a:cubicBezTo>
                  <a:cubicBezTo>
                    <a:pt x="17116" y="3111"/>
                    <a:pt x="16219" y="3378"/>
                    <a:pt x="15475" y="393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1950" y="28784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950" y="29781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1950" y="30783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1950" y="31790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1950" y="32787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34"/>
                    <a:pt x="5763" y="8186"/>
                  </a:cubicBezTo>
                  <a:cubicBezTo>
                    <a:pt x="13338" y="12574"/>
                    <a:pt x="25721" y="12574"/>
                    <a:pt x="33296" y="8186"/>
                  </a:cubicBezTo>
                  <a:cubicBezTo>
                    <a:pt x="37169" y="5934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950" y="33783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77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1950" y="347855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77"/>
                    <a:pt x="1870" y="5954"/>
                    <a:pt x="5763" y="8205"/>
                  </a:cubicBezTo>
                  <a:cubicBezTo>
                    <a:pt x="13338" y="12594"/>
                    <a:pt x="25721" y="12594"/>
                    <a:pt x="33296" y="8205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1950" y="357872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54"/>
                    <a:pt x="5763" y="8186"/>
                  </a:cubicBezTo>
                  <a:cubicBezTo>
                    <a:pt x="13338" y="12594"/>
                    <a:pt x="25721" y="12594"/>
                    <a:pt x="33296" y="8186"/>
                  </a:cubicBezTo>
                  <a:cubicBezTo>
                    <a:pt x="37169" y="5954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1950" y="3678900"/>
              <a:ext cx="976000" cy="314375"/>
            </a:xfrm>
            <a:custGeom>
              <a:avLst/>
              <a:gdLst/>
              <a:ahLst/>
              <a:cxnLst/>
              <a:rect l="l" t="t" r="r" b="b"/>
              <a:pathLst>
                <a:path w="39040" h="12575" fill="none" extrusionOk="0">
                  <a:moveTo>
                    <a:pt x="77" y="1"/>
                  </a:moveTo>
                  <a:lnTo>
                    <a:pt x="96" y="1"/>
                  </a:lnTo>
                  <a:cubicBezTo>
                    <a:pt x="0" y="2958"/>
                    <a:pt x="1870" y="5935"/>
                    <a:pt x="5763" y="8186"/>
                  </a:cubicBezTo>
                  <a:cubicBezTo>
                    <a:pt x="13338" y="12575"/>
                    <a:pt x="25721" y="12575"/>
                    <a:pt x="33296" y="8186"/>
                  </a:cubicBezTo>
                  <a:cubicBezTo>
                    <a:pt x="37169" y="5935"/>
                    <a:pt x="39039" y="2958"/>
                    <a:pt x="38944" y="1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51950" y="3778600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77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77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1950" y="3878775"/>
              <a:ext cx="976000" cy="314850"/>
            </a:xfrm>
            <a:custGeom>
              <a:avLst/>
              <a:gdLst/>
              <a:ahLst/>
              <a:cxnLst/>
              <a:rect l="l" t="t" r="r" b="b"/>
              <a:pathLst>
                <a:path w="39040" h="12594" fill="none" extrusionOk="0">
                  <a:moveTo>
                    <a:pt x="77" y="0"/>
                  </a:moveTo>
                  <a:lnTo>
                    <a:pt x="96" y="0"/>
                  </a:lnTo>
                  <a:cubicBezTo>
                    <a:pt x="0" y="2958"/>
                    <a:pt x="1870" y="5953"/>
                    <a:pt x="5763" y="8205"/>
                  </a:cubicBezTo>
                  <a:cubicBezTo>
                    <a:pt x="13338" y="12593"/>
                    <a:pt x="25721" y="12593"/>
                    <a:pt x="33296" y="8205"/>
                  </a:cubicBezTo>
                  <a:cubicBezTo>
                    <a:pt x="37169" y="5953"/>
                    <a:pt x="39039" y="2958"/>
                    <a:pt x="38944" y="0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 flipH="1">
            <a:off x="7709748" y="418390"/>
            <a:ext cx="1512218" cy="1356435"/>
            <a:chOff x="220675" y="1143125"/>
            <a:chExt cx="3908550" cy="3505000"/>
          </a:xfrm>
        </p:grpSpPr>
        <p:sp>
          <p:nvSpPr>
            <p:cNvPr id="29" name="Google Shape;29;p2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38;p2"/>
          <p:cNvCxnSpPr/>
          <p:nvPr/>
        </p:nvCxnSpPr>
        <p:spPr>
          <a:xfrm rot="10800000">
            <a:off x="7059375" y="-150400"/>
            <a:ext cx="0" cy="641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39" name="Google Shape;39;p2"/>
          <p:cNvCxnSpPr/>
          <p:nvPr/>
        </p:nvCxnSpPr>
        <p:spPr>
          <a:xfrm rot="-5400000" flipH="1">
            <a:off x="4800938" y="4519275"/>
            <a:ext cx="820200" cy="820200"/>
          </a:xfrm>
          <a:prstGeom prst="bentConnector3">
            <a:avLst>
              <a:gd name="adj1" fmla="val 3042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7" name="Google Shape;77;p6"/>
          <p:cNvCxnSpPr/>
          <p:nvPr/>
        </p:nvCxnSpPr>
        <p:spPr>
          <a:xfrm rot="-5400000" flipH="1">
            <a:off x="8020663" y="-1234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8" name="Google Shape;78;p6"/>
          <p:cNvCxnSpPr/>
          <p:nvPr/>
        </p:nvCxnSpPr>
        <p:spPr>
          <a:xfrm>
            <a:off x="8594475" y="10177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6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6"/>
          <p:cNvSpPr txBox="1">
            <a:spLocks noGrp="1"/>
          </p:cNvSpPr>
          <p:nvPr>
            <p:ph type="title"/>
          </p:nvPr>
        </p:nvSpPr>
        <p:spPr>
          <a:xfrm>
            <a:off x="713100" y="707675"/>
            <a:ext cx="43623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6"/>
          <p:cNvSpPr txBox="1">
            <a:spLocks noGrp="1"/>
          </p:cNvSpPr>
          <p:nvPr>
            <p:ph type="subTitle" idx="1"/>
          </p:nvPr>
        </p:nvSpPr>
        <p:spPr>
          <a:xfrm>
            <a:off x="713100" y="2102125"/>
            <a:ext cx="43623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713100" y="3867575"/>
            <a:ext cx="449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325" name="Google Shape;325;p26"/>
          <p:cNvCxnSpPr/>
          <p:nvPr/>
        </p:nvCxnSpPr>
        <p:spPr>
          <a:xfrm rot="-5400000" flipH="1">
            <a:off x="8555675" y="229925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326" name="Google Shape;326;p26"/>
          <p:cNvCxnSpPr/>
          <p:nvPr/>
        </p:nvCxnSpPr>
        <p:spPr>
          <a:xfrm rot="10800000">
            <a:off x="6071925" y="4702250"/>
            <a:ext cx="0" cy="820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27" name="Google Shape;327;p26"/>
          <p:cNvCxnSpPr/>
          <p:nvPr/>
        </p:nvCxnSpPr>
        <p:spPr>
          <a:xfrm>
            <a:off x="7937375" y="4009263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grpSp>
        <p:nvGrpSpPr>
          <p:cNvPr id="328" name="Google Shape;328;p26"/>
          <p:cNvGrpSpPr/>
          <p:nvPr/>
        </p:nvGrpSpPr>
        <p:grpSpPr>
          <a:xfrm flipH="1">
            <a:off x="7505932" y="969165"/>
            <a:ext cx="698135" cy="688165"/>
            <a:chOff x="3398275" y="546563"/>
            <a:chExt cx="581150" cy="572850"/>
          </a:xfrm>
        </p:grpSpPr>
        <p:sp>
          <p:nvSpPr>
            <p:cNvPr id="329" name="Google Shape;329;p26"/>
            <p:cNvSpPr/>
            <p:nvPr/>
          </p:nvSpPr>
          <p:spPr>
            <a:xfrm flipH="1">
              <a:off x="3758375" y="648238"/>
              <a:ext cx="220025" cy="133525"/>
            </a:xfrm>
            <a:custGeom>
              <a:avLst/>
              <a:gdLst/>
              <a:ahLst/>
              <a:cxnLst/>
              <a:rect l="l" t="t" r="r" b="b"/>
              <a:pathLst>
                <a:path w="8801" h="5341" extrusionOk="0">
                  <a:moveTo>
                    <a:pt x="4607" y="805"/>
                  </a:moveTo>
                  <a:lnTo>
                    <a:pt x="7622" y="2545"/>
                  </a:lnTo>
                  <a:lnTo>
                    <a:pt x="4194" y="4537"/>
                  </a:lnTo>
                  <a:lnTo>
                    <a:pt x="1180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4010" y="5292"/>
                  </a:lnTo>
                  <a:cubicBezTo>
                    <a:pt x="4066" y="5323"/>
                    <a:pt x="4130" y="5340"/>
                    <a:pt x="4196" y="5340"/>
                  </a:cubicBezTo>
                  <a:cubicBezTo>
                    <a:pt x="4261" y="5340"/>
                    <a:pt x="4325" y="5323"/>
                    <a:pt x="4383" y="5289"/>
                  </a:cubicBezTo>
                  <a:lnTo>
                    <a:pt x="8552" y="2865"/>
                  </a:lnTo>
                  <a:cubicBezTo>
                    <a:pt x="8801" y="2723"/>
                    <a:pt x="8801" y="2363"/>
                    <a:pt x="8552" y="2221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flipH="1">
              <a:off x="3398275" y="859138"/>
              <a:ext cx="214825" cy="130525"/>
            </a:xfrm>
            <a:custGeom>
              <a:avLst/>
              <a:gdLst/>
              <a:ahLst/>
              <a:cxnLst/>
              <a:rect l="l" t="t" r="r" b="b"/>
              <a:pathLst>
                <a:path w="8593" h="5221" extrusionOk="0">
                  <a:moveTo>
                    <a:pt x="4607" y="805"/>
                  </a:moveTo>
                  <a:lnTo>
                    <a:pt x="7411" y="2423"/>
                  </a:lnTo>
                  <a:lnTo>
                    <a:pt x="3983" y="4415"/>
                  </a:lnTo>
                  <a:lnTo>
                    <a:pt x="1182" y="2796"/>
                  </a:lnTo>
                  <a:lnTo>
                    <a:pt x="4607" y="805"/>
                  </a:lnTo>
                  <a:close/>
                  <a:moveTo>
                    <a:pt x="4607" y="0"/>
                  </a:moveTo>
                  <a:cubicBezTo>
                    <a:pt x="4543" y="0"/>
                    <a:pt x="4478" y="17"/>
                    <a:pt x="4421" y="50"/>
                  </a:cubicBezTo>
                  <a:lnTo>
                    <a:pt x="249" y="2474"/>
                  </a:lnTo>
                  <a:cubicBezTo>
                    <a:pt x="1" y="2619"/>
                    <a:pt x="1" y="2976"/>
                    <a:pt x="249" y="3120"/>
                  </a:cubicBezTo>
                  <a:lnTo>
                    <a:pt x="3799" y="5169"/>
                  </a:lnTo>
                  <a:cubicBezTo>
                    <a:pt x="3855" y="5203"/>
                    <a:pt x="3919" y="5220"/>
                    <a:pt x="3986" y="5220"/>
                  </a:cubicBezTo>
                  <a:cubicBezTo>
                    <a:pt x="4050" y="5220"/>
                    <a:pt x="4114" y="5203"/>
                    <a:pt x="4172" y="5169"/>
                  </a:cubicBezTo>
                  <a:lnTo>
                    <a:pt x="8343" y="2745"/>
                  </a:lnTo>
                  <a:cubicBezTo>
                    <a:pt x="8592" y="2601"/>
                    <a:pt x="8592" y="2243"/>
                    <a:pt x="8343" y="2099"/>
                  </a:cubicBezTo>
                  <a:lnTo>
                    <a:pt x="4794" y="50"/>
                  </a:lnTo>
                  <a:cubicBezTo>
                    <a:pt x="4736" y="17"/>
                    <a:pt x="4672" y="0"/>
                    <a:pt x="4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 flipH="1">
              <a:off x="3488150" y="703213"/>
              <a:ext cx="123400" cy="235175"/>
            </a:xfrm>
            <a:custGeom>
              <a:avLst/>
              <a:gdLst/>
              <a:ahLst/>
              <a:cxnLst/>
              <a:rect l="l" t="t" r="r" b="b"/>
              <a:pathLst>
                <a:path w="4936" h="9407" extrusionOk="0">
                  <a:moveTo>
                    <a:pt x="4186" y="1023"/>
                  </a:moveTo>
                  <a:lnTo>
                    <a:pt x="4172" y="6396"/>
                  </a:lnTo>
                  <a:lnTo>
                    <a:pt x="749" y="8385"/>
                  </a:lnTo>
                  <a:lnTo>
                    <a:pt x="765" y="3013"/>
                  </a:lnTo>
                  <a:lnTo>
                    <a:pt x="4186" y="1023"/>
                  </a:lnTo>
                  <a:close/>
                  <a:moveTo>
                    <a:pt x="4561" y="0"/>
                  </a:moveTo>
                  <a:cubicBezTo>
                    <a:pt x="4498" y="0"/>
                    <a:pt x="4434" y="16"/>
                    <a:pt x="4374" y="51"/>
                  </a:cubicBezTo>
                  <a:lnTo>
                    <a:pt x="205" y="2475"/>
                  </a:lnTo>
                  <a:cubicBezTo>
                    <a:pt x="90" y="2542"/>
                    <a:pt x="19" y="2664"/>
                    <a:pt x="19" y="2797"/>
                  </a:cubicBezTo>
                  <a:lnTo>
                    <a:pt x="1" y="9033"/>
                  </a:lnTo>
                  <a:cubicBezTo>
                    <a:pt x="1" y="9240"/>
                    <a:pt x="167" y="9406"/>
                    <a:pt x="374" y="9406"/>
                  </a:cubicBezTo>
                  <a:cubicBezTo>
                    <a:pt x="440" y="9406"/>
                    <a:pt x="505" y="9388"/>
                    <a:pt x="560" y="9357"/>
                  </a:cubicBezTo>
                  <a:lnTo>
                    <a:pt x="4732" y="6933"/>
                  </a:lnTo>
                  <a:cubicBezTo>
                    <a:pt x="4847" y="6867"/>
                    <a:pt x="4918" y="6744"/>
                    <a:pt x="4918" y="6611"/>
                  </a:cubicBezTo>
                  <a:lnTo>
                    <a:pt x="4936" y="375"/>
                  </a:lnTo>
                  <a:cubicBezTo>
                    <a:pt x="4936" y="156"/>
                    <a:pt x="4756" y="0"/>
                    <a:pt x="45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 flipH="1">
              <a:off x="3486575" y="546563"/>
              <a:ext cx="397350" cy="235925"/>
            </a:xfrm>
            <a:custGeom>
              <a:avLst/>
              <a:gdLst/>
              <a:ahLst/>
              <a:cxnLst/>
              <a:rect l="l" t="t" r="r" b="b"/>
              <a:pathLst>
                <a:path w="15894" h="9437" extrusionOk="0">
                  <a:moveTo>
                    <a:pt x="4607" y="805"/>
                  </a:moveTo>
                  <a:lnTo>
                    <a:pt x="14714" y="6641"/>
                  </a:lnTo>
                  <a:lnTo>
                    <a:pt x="11287" y="8633"/>
                  </a:lnTo>
                  <a:lnTo>
                    <a:pt x="1179" y="2796"/>
                  </a:lnTo>
                  <a:lnTo>
                    <a:pt x="4607" y="805"/>
                  </a:lnTo>
                  <a:close/>
                  <a:moveTo>
                    <a:pt x="4605" y="0"/>
                  </a:moveTo>
                  <a:cubicBezTo>
                    <a:pt x="4540" y="0"/>
                    <a:pt x="4476" y="17"/>
                    <a:pt x="4418" y="50"/>
                  </a:cubicBezTo>
                  <a:lnTo>
                    <a:pt x="249" y="2474"/>
                  </a:lnTo>
                  <a:cubicBezTo>
                    <a:pt x="0" y="2619"/>
                    <a:pt x="0" y="2976"/>
                    <a:pt x="249" y="3120"/>
                  </a:cubicBezTo>
                  <a:lnTo>
                    <a:pt x="11100" y="9387"/>
                  </a:lnTo>
                  <a:cubicBezTo>
                    <a:pt x="11158" y="9418"/>
                    <a:pt x="11222" y="9436"/>
                    <a:pt x="11287" y="9436"/>
                  </a:cubicBezTo>
                  <a:cubicBezTo>
                    <a:pt x="11353" y="9436"/>
                    <a:pt x="11418" y="9421"/>
                    <a:pt x="11475" y="9387"/>
                  </a:cubicBezTo>
                  <a:lnTo>
                    <a:pt x="15644" y="6963"/>
                  </a:lnTo>
                  <a:cubicBezTo>
                    <a:pt x="15893" y="6819"/>
                    <a:pt x="15893" y="6461"/>
                    <a:pt x="15644" y="6317"/>
                  </a:cubicBezTo>
                  <a:lnTo>
                    <a:pt x="4793" y="50"/>
                  </a:lnTo>
                  <a:cubicBezTo>
                    <a:pt x="4734" y="17"/>
                    <a:pt x="4669" y="0"/>
                    <a:pt x="46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 flipH="1">
              <a:off x="3502575" y="607163"/>
              <a:ext cx="476850" cy="512250"/>
            </a:xfrm>
            <a:custGeom>
              <a:avLst/>
              <a:gdLst/>
              <a:ahLst/>
              <a:cxnLst/>
              <a:rect l="l" t="t" r="r" b="b"/>
              <a:pathLst>
                <a:path w="19074" h="20490" extrusionOk="0">
                  <a:moveTo>
                    <a:pt x="4626" y="1018"/>
                  </a:moveTo>
                  <a:lnTo>
                    <a:pt x="14731" y="6855"/>
                  </a:lnTo>
                  <a:lnTo>
                    <a:pt x="14716" y="12875"/>
                  </a:lnTo>
                  <a:cubicBezTo>
                    <a:pt x="14714" y="13008"/>
                    <a:pt x="14785" y="13133"/>
                    <a:pt x="14902" y="13199"/>
                  </a:cubicBezTo>
                  <a:lnTo>
                    <a:pt x="17888" y="14922"/>
                  </a:lnTo>
                  <a:lnTo>
                    <a:pt x="9665" y="19608"/>
                  </a:lnTo>
                  <a:lnTo>
                    <a:pt x="1496" y="5458"/>
                  </a:lnTo>
                  <a:lnTo>
                    <a:pt x="1496" y="5458"/>
                  </a:lnTo>
                  <a:lnTo>
                    <a:pt x="4051" y="6932"/>
                  </a:lnTo>
                  <a:cubicBezTo>
                    <a:pt x="4111" y="6967"/>
                    <a:pt x="4175" y="6983"/>
                    <a:pt x="4237" y="6983"/>
                  </a:cubicBezTo>
                  <a:cubicBezTo>
                    <a:pt x="4432" y="6983"/>
                    <a:pt x="4610" y="6827"/>
                    <a:pt x="4610" y="6610"/>
                  </a:cubicBezTo>
                  <a:lnTo>
                    <a:pt x="4626" y="1018"/>
                  </a:lnTo>
                  <a:close/>
                  <a:moveTo>
                    <a:pt x="4256" y="0"/>
                  </a:moveTo>
                  <a:cubicBezTo>
                    <a:pt x="4061" y="0"/>
                    <a:pt x="3882" y="155"/>
                    <a:pt x="3882" y="372"/>
                  </a:cubicBezTo>
                  <a:lnTo>
                    <a:pt x="3867" y="5964"/>
                  </a:lnTo>
                  <a:lnTo>
                    <a:pt x="663" y="4117"/>
                  </a:lnTo>
                  <a:cubicBezTo>
                    <a:pt x="601" y="4081"/>
                    <a:pt x="537" y="4065"/>
                    <a:pt x="476" y="4065"/>
                  </a:cubicBezTo>
                  <a:cubicBezTo>
                    <a:pt x="215" y="4065"/>
                    <a:pt x="0" y="4359"/>
                    <a:pt x="155" y="4626"/>
                  </a:cubicBezTo>
                  <a:lnTo>
                    <a:pt x="9206" y="20303"/>
                  </a:lnTo>
                  <a:cubicBezTo>
                    <a:pt x="9272" y="20419"/>
                    <a:pt x="9395" y="20490"/>
                    <a:pt x="9528" y="20490"/>
                  </a:cubicBezTo>
                  <a:cubicBezTo>
                    <a:pt x="9592" y="20490"/>
                    <a:pt x="9656" y="20472"/>
                    <a:pt x="9714" y="20441"/>
                  </a:cubicBezTo>
                  <a:lnTo>
                    <a:pt x="18823" y="15251"/>
                  </a:lnTo>
                  <a:cubicBezTo>
                    <a:pt x="19074" y="15109"/>
                    <a:pt x="19074" y="14747"/>
                    <a:pt x="18825" y="14602"/>
                  </a:cubicBezTo>
                  <a:lnTo>
                    <a:pt x="15464" y="12660"/>
                  </a:lnTo>
                  <a:lnTo>
                    <a:pt x="15482" y="6641"/>
                  </a:lnTo>
                  <a:cubicBezTo>
                    <a:pt x="15482" y="6506"/>
                    <a:pt x="15411" y="6384"/>
                    <a:pt x="15295" y="6317"/>
                  </a:cubicBezTo>
                  <a:lnTo>
                    <a:pt x="4442" y="50"/>
                  </a:lnTo>
                  <a:cubicBezTo>
                    <a:pt x="4382" y="16"/>
                    <a:pt x="4318" y="0"/>
                    <a:pt x="4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4" name="Google Shape;334;p26"/>
          <p:cNvCxnSpPr/>
          <p:nvPr/>
        </p:nvCxnSpPr>
        <p:spPr>
          <a:xfrm>
            <a:off x="6163750" y="539488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27"/>
          <p:cNvCxnSpPr/>
          <p:nvPr/>
        </p:nvCxnSpPr>
        <p:spPr>
          <a:xfrm rot="-5400000" flipH="1">
            <a:off x="1025075" y="-1387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338" name="Google Shape;338;p27"/>
          <p:cNvCxnSpPr/>
          <p:nvPr/>
        </p:nvCxnSpPr>
        <p:spPr>
          <a:xfrm>
            <a:off x="553375" y="1514963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339" name="Google Shape;339;p27"/>
          <p:cNvCxnSpPr/>
          <p:nvPr/>
        </p:nvCxnSpPr>
        <p:spPr>
          <a:xfrm rot="-5400000" flipH="1">
            <a:off x="7276700" y="4462000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1">
                <a:alpha val="50000"/>
              </a:schemeClr>
            </a:outerShdw>
          </a:effectLst>
        </p:spPr>
      </p:cxnSp>
      <p:cxnSp>
        <p:nvCxnSpPr>
          <p:cNvPr id="340" name="Google Shape;340;p27"/>
          <p:cNvCxnSpPr/>
          <p:nvPr/>
        </p:nvCxnSpPr>
        <p:spPr>
          <a:xfrm>
            <a:off x="7972325" y="3864213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8"/>
          <p:cNvPicPr preferRelativeResize="0"/>
          <p:nvPr/>
        </p:nvPicPr>
        <p:blipFill rotWithShape="1">
          <a:blip r:embed="rId2">
            <a:alphaModFix amt="15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8"/>
          <p:cNvGrpSpPr/>
          <p:nvPr/>
        </p:nvGrpSpPr>
        <p:grpSpPr>
          <a:xfrm flipH="1">
            <a:off x="6722773" y="-463735"/>
            <a:ext cx="1512218" cy="1356435"/>
            <a:chOff x="220675" y="1143125"/>
            <a:chExt cx="3908550" cy="3505000"/>
          </a:xfrm>
        </p:grpSpPr>
        <p:sp>
          <p:nvSpPr>
            <p:cNvPr id="344" name="Google Shape;344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8793063" y="892700"/>
            <a:ext cx="618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grpSp>
        <p:nvGrpSpPr>
          <p:cNvPr id="354" name="Google Shape;354;p28"/>
          <p:cNvGrpSpPr/>
          <p:nvPr/>
        </p:nvGrpSpPr>
        <p:grpSpPr>
          <a:xfrm flipH="1">
            <a:off x="6722780" y="1600840"/>
            <a:ext cx="2870439" cy="2574773"/>
            <a:chOff x="220675" y="1143125"/>
            <a:chExt cx="3908550" cy="3505000"/>
          </a:xfrm>
        </p:grpSpPr>
        <p:sp>
          <p:nvSpPr>
            <p:cNvPr id="355" name="Google Shape;355;p28"/>
            <p:cNvSpPr/>
            <p:nvPr/>
          </p:nvSpPr>
          <p:spPr>
            <a:xfrm>
              <a:off x="1080900" y="3544700"/>
              <a:ext cx="453250" cy="512500"/>
            </a:xfrm>
            <a:custGeom>
              <a:avLst/>
              <a:gdLst/>
              <a:ahLst/>
              <a:cxnLst/>
              <a:rect l="l" t="t" r="r" b="b"/>
              <a:pathLst>
                <a:path w="18130" h="20500" fill="none" extrusionOk="0">
                  <a:moveTo>
                    <a:pt x="10024" y="559"/>
                  </a:moveTo>
                  <a:lnTo>
                    <a:pt x="11907" y="3295"/>
                  </a:lnTo>
                  <a:cubicBezTo>
                    <a:pt x="12063" y="3522"/>
                    <a:pt x="12360" y="3574"/>
                    <a:pt x="12708" y="3417"/>
                  </a:cubicBezTo>
                  <a:lnTo>
                    <a:pt x="16927" y="1605"/>
                  </a:lnTo>
                  <a:cubicBezTo>
                    <a:pt x="17798" y="1221"/>
                    <a:pt x="18129" y="2093"/>
                    <a:pt x="17502" y="3069"/>
                  </a:cubicBezTo>
                  <a:lnTo>
                    <a:pt x="14451" y="7810"/>
                  </a:lnTo>
                  <a:cubicBezTo>
                    <a:pt x="14225" y="8124"/>
                    <a:pt x="14120" y="8525"/>
                    <a:pt x="14155" y="8926"/>
                  </a:cubicBezTo>
                  <a:lnTo>
                    <a:pt x="14870" y="12708"/>
                  </a:lnTo>
                  <a:cubicBezTo>
                    <a:pt x="15027" y="13493"/>
                    <a:pt x="14103" y="14678"/>
                    <a:pt x="13336" y="14713"/>
                  </a:cubicBezTo>
                  <a:lnTo>
                    <a:pt x="9553" y="14922"/>
                  </a:lnTo>
                  <a:cubicBezTo>
                    <a:pt x="9170" y="14974"/>
                    <a:pt x="8821" y="15184"/>
                    <a:pt x="8577" y="15480"/>
                  </a:cubicBezTo>
                  <a:lnTo>
                    <a:pt x="4795" y="19646"/>
                  </a:lnTo>
                  <a:cubicBezTo>
                    <a:pt x="4010" y="20500"/>
                    <a:pt x="3104" y="20378"/>
                    <a:pt x="3261" y="19419"/>
                  </a:cubicBezTo>
                  <a:lnTo>
                    <a:pt x="3975" y="14800"/>
                  </a:lnTo>
                  <a:cubicBezTo>
                    <a:pt x="4045" y="14417"/>
                    <a:pt x="3923" y="14138"/>
                    <a:pt x="3679" y="14033"/>
                  </a:cubicBezTo>
                  <a:lnTo>
                    <a:pt x="629" y="12830"/>
                  </a:lnTo>
                  <a:cubicBezTo>
                    <a:pt x="1" y="12569"/>
                    <a:pt x="332" y="11296"/>
                    <a:pt x="1204" y="10669"/>
                  </a:cubicBezTo>
                  <a:lnTo>
                    <a:pt x="5422" y="7618"/>
                  </a:lnTo>
                  <a:cubicBezTo>
                    <a:pt x="5788" y="7357"/>
                    <a:pt x="6067" y="6991"/>
                    <a:pt x="6224" y="6573"/>
                  </a:cubicBezTo>
                  <a:lnTo>
                    <a:pt x="8124" y="1674"/>
                  </a:lnTo>
                  <a:cubicBezTo>
                    <a:pt x="8507" y="646"/>
                    <a:pt x="9623" y="1"/>
                    <a:pt x="10024" y="55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615625" y="3235750"/>
              <a:ext cx="453650" cy="512500"/>
            </a:xfrm>
            <a:custGeom>
              <a:avLst/>
              <a:gdLst/>
              <a:ahLst/>
              <a:cxnLst/>
              <a:rect l="l" t="t" r="r" b="b"/>
              <a:pathLst>
                <a:path w="18146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2" y="3504"/>
                    <a:pt x="12359" y="3556"/>
                    <a:pt x="12707" y="3417"/>
                  </a:cubicBezTo>
                  <a:lnTo>
                    <a:pt x="16926" y="1586"/>
                  </a:lnTo>
                  <a:cubicBezTo>
                    <a:pt x="17797" y="1220"/>
                    <a:pt x="18146" y="2075"/>
                    <a:pt x="17501" y="3068"/>
                  </a:cubicBezTo>
                  <a:lnTo>
                    <a:pt x="14451" y="7792"/>
                  </a:lnTo>
                  <a:cubicBezTo>
                    <a:pt x="14224" y="8123"/>
                    <a:pt x="14119" y="8524"/>
                    <a:pt x="14154" y="8925"/>
                  </a:cubicBezTo>
                  <a:lnTo>
                    <a:pt x="14869" y="12708"/>
                  </a:lnTo>
                  <a:cubicBezTo>
                    <a:pt x="15026" y="13492"/>
                    <a:pt x="14119" y="14660"/>
                    <a:pt x="13335" y="14712"/>
                  </a:cubicBezTo>
                  <a:lnTo>
                    <a:pt x="9552" y="14904"/>
                  </a:lnTo>
                  <a:cubicBezTo>
                    <a:pt x="9169" y="14974"/>
                    <a:pt x="8820" y="15165"/>
                    <a:pt x="8576" y="15479"/>
                  </a:cubicBezTo>
                  <a:lnTo>
                    <a:pt x="4794" y="19645"/>
                  </a:lnTo>
                  <a:cubicBezTo>
                    <a:pt x="4027" y="20499"/>
                    <a:pt x="3103" y="20360"/>
                    <a:pt x="3260" y="19419"/>
                  </a:cubicBezTo>
                  <a:lnTo>
                    <a:pt x="3974" y="14799"/>
                  </a:lnTo>
                  <a:cubicBezTo>
                    <a:pt x="4044" y="14416"/>
                    <a:pt x="3922" y="14120"/>
                    <a:pt x="3678" y="14032"/>
                  </a:cubicBezTo>
                  <a:lnTo>
                    <a:pt x="628" y="12812"/>
                  </a:lnTo>
                  <a:cubicBezTo>
                    <a:pt x="0" y="12568"/>
                    <a:pt x="349" y="11296"/>
                    <a:pt x="1220" y="10668"/>
                  </a:cubicBezTo>
                  <a:lnTo>
                    <a:pt x="5421" y="7618"/>
                  </a:lnTo>
                  <a:cubicBezTo>
                    <a:pt x="5787" y="7339"/>
                    <a:pt x="6066" y="6990"/>
                    <a:pt x="6223" y="6572"/>
                  </a:cubicBezTo>
                  <a:lnTo>
                    <a:pt x="8106" y="1656"/>
                  </a:lnTo>
                  <a:cubicBezTo>
                    <a:pt x="8507" y="645"/>
                    <a:pt x="9622" y="0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2149875" y="2926775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41" y="576"/>
                  </a:moveTo>
                  <a:lnTo>
                    <a:pt x="11924" y="3295"/>
                  </a:lnTo>
                  <a:cubicBezTo>
                    <a:pt x="12081" y="3522"/>
                    <a:pt x="12377" y="3574"/>
                    <a:pt x="12726" y="3417"/>
                  </a:cubicBezTo>
                  <a:lnTo>
                    <a:pt x="16944" y="1604"/>
                  </a:lnTo>
                  <a:cubicBezTo>
                    <a:pt x="17815" y="1221"/>
                    <a:pt x="18147" y="2092"/>
                    <a:pt x="17519" y="3068"/>
                  </a:cubicBezTo>
                  <a:lnTo>
                    <a:pt x="14469" y="7810"/>
                  </a:lnTo>
                  <a:cubicBezTo>
                    <a:pt x="14242" y="8141"/>
                    <a:pt x="14137" y="8524"/>
                    <a:pt x="14172" y="8925"/>
                  </a:cubicBezTo>
                  <a:lnTo>
                    <a:pt x="14887" y="12708"/>
                  </a:lnTo>
                  <a:cubicBezTo>
                    <a:pt x="15044" y="13492"/>
                    <a:pt x="14120" y="14678"/>
                    <a:pt x="13353" y="14730"/>
                  </a:cubicBezTo>
                  <a:lnTo>
                    <a:pt x="9571" y="14922"/>
                  </a:lnTo>
                  <a:cubicBezTo>
                    <a:pt x="9187" y="14974"/>
                    <a:pt x="8838" y="15183"/>
                    <a:pt x="8594" y="15497"/>
                  </a:cubicBezTo>
                  <a:lnTo>
                    <a:pt x="4812" y="19645"/>
                  </a:lnTo>
                  <a:cubicBezTo>
                    <a:pt x="4045" y="20517"/>
                    <a:pt x="3121" y="20378"/>
                    <a:pt x="3278" y="19419"/>
                  </a:cubicBezTo>
                  <a:lnTo>
                    <a:pt x="3993" y="14800"/>
                  </a:lnTo>
                  <a:cubicBezTo>
                    <a:pt x="4062" y="14416"/>
                    <a:pt x="3940" y="14155"/>
                    <a:pt x="3696" y="14033"/>
                  </a:cubicBezTo>
                  <a:lnTo>
                    <a:pt x="646" y="12830"/>
                  </a:lnTo>
                  <a:cubicBezTo>
                    <a:pt x="1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805" y="7357"/>
                    <a:pt x="6084" y="6990"/>
                    <a:pt x="6241" y="6572"/>
                  </a:cubicBezTo>
                  <a:lnTo>
                    <a:pt x="8124" y="1674"/>
                  </a:lnTo>
                  <a:cubicBezTo>
                    <a:pt x="8525" y="663"/>
                    <a:pt x="9640" y="1"/>
                    <a:pt x="10041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2685025" y="2617800"/>
              <a:ext cx="453675" cy="512950"/>
            </a:xfrm>
            <a:custGeom>
              <a:avLst/>
              <a:gdLst/>
              <a:ahLst/>
              <a:cxnLst/>
              <a:rect l="l" t="t" r="r" b="b"/>
              <a:pathLst>
                <a:path w="18147" h="20518" fill="none" extrusionOk="0">
                  <a:moveTo>
                    <a:pt x="10023" y="576"/>
                  </a:moveTo>
                  <a:lnTo>
                    <a:pt x="11906" y="3313"/>
                  </a:lnTo>
                  <a:cubicBezTo>
                    <a:pt x="12063" y="3522"/>
                    <a:pt x="12359" y="3574"/>
                    <a:pt x="12708" y="3417"/>
                  </a:cubicBezTo>
                  <a:lnTo>
                    <a:pt x="16926" y="1605"/>
                  </a:lnTo>
                  <a:cubicBezTo>
                    <a:pt x="17798" y="1221"/>
                    <a:pt x="18146" y="2093"/>
                    <a:pt x="17519" y="3069"/>
                  </a:cubicBezTo>
                  <a:lnTo>
                    <a:pt x="14468" y="7810"/>
                  </a:lnTo>
                  <a:cubicBezTo>
                    <a:pt x="14224" y="8141"/>
                    <a:pt x="14120" y="8525"/>
                    <a:pt x="14154" y="8926"/>
                  </a:cubicBezTo>
                  <a:lnTo>
                    <a:pt x="14887" y="12708"/>
                  </a:lnTo>
                  <a:cubicBezTo>
                    <a:pt x="15026" y="13493"/>
                    <a:pt x="14120" y="14678"/>
                    <a:pt x="13335" y="14730"/>
                  </a:cubicBezTo>
                  <a:lnTo>
                    <a:pt x="9570" y="14922"/>
                  </a:lnTo>
                  <a:cubicBezTo>
                    <a:pt x="9169" y="14974"/>
                    <a:pt x="8821" y="15183"/>
                    <a:pt x="8576" y="15497"/>
                  </a:cubicBezTo>
                  <a:lnTo>
                    <a:pt x="4811" y="19663"/>
                  </a:lnTo>
                  <a:cubicBezTo>
                    <a:pt x="4027" y="20517"/>
                    <a:pt x="3120" y="20378"/>
                    <a:pt x="3260" y="19419"/>
                  </a:cubicBezTo>
                  <a:lnTo>
                    <a:pt x="3992" y="14800"/>
                  </a:lnTo>
                  <a:cubicBezTo>
                    <a:pt x="4044" y="14434"/>
                    <a:pt x="3922" y="14138"/>
                    <a:pt x="3678" y="14050"/>
                  </a:cubicBezTo>
                  <a:lnTo>
                    <a:pt x="628" y="12830"/>
                  </a:lnTo>
                  <a:cubicBezTo>
                    <a:pt x="0" y="12586"/>
                    <a:pt x="349" y="11296"/>
                    <a:pt x="1220" y="10669"/>
                  </a:cubicBezTo>
                  <a:lnTo>
                    <a:pt x="5439" y="7618"/>
                  </a:lnTo>
                  <a:cubicBezTo>
                    <a:pt x="5787" y="7357"/>
                    <a:pt x="6066" y="6991"/>
                    <a:pt x="6241" y="6590"/>
                  </a:cubicBezTo>
                  <a:lnTo>
                    <a:pt x="8123" y="1674"/>
                  </a:lnTo>
                  <a:cubicBezTo>
                    <a:pt x="8507" y="663"/>
                    <a:pt x="9640" y="1"/>
                    <a:pt x="10023" y="57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3219725" y="2309275"/>
              <a:ext cx="453225" cy="512500"/>
            </a:xfrm>
            <a:custGeom>
              <a:avLst/>
              <a:gdLst/>
              <a:ahLst/>
              <a:cxnLst/>
              <a:rect l="l" t="t" r="r" b="b"/>
              <a:pathLst>
                <a:path w="18129" h="20500" fill="none" extrusionOk="0">
                  <a:moveTo>
                    <a:pt x="10023" y="558"/>
                  </a:moveTo>
                  <a:lnTo>
                    <a:pt x="11906" y="3295"/>
                  </a:lnTo>
                  <a:cubicBezTo>
                    <a:pt x="12063" y="3504"/>
                    <a:pt x="12359" y="3557"/>
                    <a:pt x="12708" y="3417"/>
                  </a:cubicBezTo>
                  <a:lnTo>
                    <a:pt x="16926" y="1587"/>
                  </a:lnTo>
                  <a:cubicBezTo>
                    <a:pt x="17798" y="1203"/>
                    <a:pt x="18129" y="2075"/>
                    <a:pt x="17501" y="3051"/>
                  </a:cubicBezTo>
                  <a:lnTo>
                    <a:pt x="14451" y="7792"/>
                  </a:lnTo>
                  <a:cubicBezTo>
                    <a:pt x="14224" y="8124"/>
                    <a:pt x="14120" y="8524"/>
                    <a:pt x="14155" y="8908"/>
                  </a:cubicBezTo>
                  <a:lnTo>
                    <a:pt x="14869" y="12708"/>
                  </a:lnTo>
                  <a:cubicBezTo>
                    <a:pt x="15026" y="13475"/>
                    <a:pt x="14102" y="14660"/>
                    <a:pt x="13335" y="14713"/>
                  </a:cubicBezTo>
                  <a:lnTo>
                    <a:pt x="9553" y="14904"/>
                  </a:lnTo>
                  <a:cubicBezTo>
                    <a:pt x="9169" y="14957"/>
                    <a:pt x="8821" y="15166"/>
                    <a:pt x="8577" y="15479"/>
                  </a:cubicBezTo>
                  <a:lnTo>
                    <a:pt x="4794" y="19646"/>
                  </a:lnTo>
                  <a:cubicBezTo>
                    <a:pt x="4027" y="20500"/>
                    <a:pt x="3103" y="20360"/>
                    <a:pt x="3260" y="19401"/>
                  </a:cubicBezTo>
                  <a:lnTo>
                    <a:pt x="3975" y="14782"/>
                  </a:lnTo>
                  <a:cubicBezTo>
                    <a:pt x="4044" y="14416"/>
                    <a:pt x="3922" y="14120"/>
                    <a:pt x="3678" y="14033"/>
                  </a:cubicBezTo>
                  <a:lnTo>
                    <a:pt x="628" y="12813"/>
                  </a:lnTo>
                  <a:cubicBezTo>
                    <a:pt x="0" y="12568"/>
                    <a:pt x="349" y="11296"/>
                    <a:pt x="1221" y="10668"/>
                  </a:cubicBezTo>
                  <a:lnTo>
                    <a:pt x="5439" y="7618"/>
                  </a:lnTo>
                  <a:cubicBezTo>
                    <a:pt x="5788" y="7339"/>
                    <a:pt x="6066" y="6990"/>
                    <a:pt x="6241" y="6572"/>
                  </a:cubicBezTo>
                  <a:lnTo>
                    <a:pt x="8123" y="1674"/>
                  </a:lnTo>
                  <a:cubicBezTo>
                    <a:pt x="8507" y="646"/>
                    <a:pt x="9640" y="1"/>
                    <a:pt x="10023" y="55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17450" y="1328775"/>
              <a:ext cx="3611775" cy="3319350"/>
            </a:xfrm>
            <a:custGeom>
              <a:avLst/>
              <a:gdLst/>
              <a:ahLst/>
              <a:cxnLst/>
              <a:rect l="l" t="t" r="r" b="b"/>
              <a:pathLst>
                <a:path w="144471" h="132774" fill="none" extrusionOk="0">
                  <a:moveTo>
                    <a:pt x="19767" y="124337"/>
                  </a:moveTo>
                  <a:lnTo>
                    <a:pt x="123989" y="64147"/>
                  </a:lnTo>
                  <a:cubicBezTo>
                    <a:pt x="123989" y="64147"/>
                    <a:pt x="144470" y="47274"/>
                    <a:pt x="143163" y="28570"/>
                  </a:cubicBezTo>
                  <a:cubicBezTo>
                    <a:pt x="143163" y="28570"/>
                    <a:pt x="143093" y="14625"/>
                    <a:pt x="124024" y="20029"/>
                  </a:cubicBezTo>
                  <a:cubicBezTo>
                    <a:pt x="124024" y="20029"/>
                    <a:pt x="126882" y="6363"/>
                    <a:pt x="118934" y="3190"/>
                  </a:cubicBezTo>
                  <a:cubicBezTo>
                    <a:pt x="110985" y="0"/>
                    <a:pt x="96535" y="12394"/>
                    <a:pt x="96535" y="12394"/>
                  </a:cubicBezTo>
                  <a:cubicBezTo>
                    <a:pt x="96535" y="12394"/>
                    <a:pt x="92560" y="1831"/>
                    <a:pt x="85257" y="2667"/>
                  </a:cubicBezTo>
                  <a:cubicBezTo>
                    <a:pt x="77935" y="3504"/>
                    <a:pt x="63555" y="7635"/>
                    <a:pt x="51196" y="37181"/>
                  </a:cubicBezTo>
                  <a:cubicBezTo>
                    <a:pt x="51196" y="37181"/>
                    <a:pt x="26234" y="46960"/>
                    <a:pt x="25502" y="71189"/>
                  </a:cubicBezTo>
                  <a:cubicBezTo>
                    <a:pt x="25502" y="71189"/>
                    <a:pt x="0" y="87610"/>
                    <a:pt x="1116" y="109067"/>
                  </a:cubicBezTo>
                  <a:cubicBezTo>
                    <a:pt x="1116" y="109067"/>
                    <a:pt x="733" y="132774"/>
                    <a:pt x="19767" y="1243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20675" y="1143125"/>
              <a:ext cx="3908550" cy="3365125"/>
            </a:xfrm>
            <a:custGeom>
              <a:avLst/>
              <a:gdLst/>
              <a:ahLst/>
              <a:cxnLst/>
              <a:rect l="l" t="t" r="r" b="b"/>
              <a:pathLst>
                <a:path w="156342" h="134605" fill="none" extrusionOk="0">
                  <a:moveTo>
                    <a:pt x="149299" y="27298"/>
                  </a:moveTo>
                  <a:lnTo>
                    <a:pt x="149334" y="27298"/>
                  </a:lnTo>
                  <a:lnTo>
                    <a:pt x="140671" y="21371"/>
                  </a:lnTo>
                  <a:lnTo>
                    <a:pt x="140671" y="21371"/>
                  </a:lnTo>
                  <a:cubicBezTo>
                    <a:pt x="139642" y="20204"/>
                    <a:pt x="138178" y="19175"/>
                    <a:pt x="136139" y="18565"/>
                  </a:cubicBezTo>
                  <a:cubicBezTo>
                    <a:pt x="135668" y="15602"/>
                    <a:pt x="134465" y="12673"/>
                    <a:pt x="131781" y="11122"/>
                  </a:cubicBezTo>
                  <a:lnTo>
                    <a:pt x="131816" y="11104"/>
                  </a:lnTo>
                  <a:lnTo>
                    <a:pt x="120625" y="3330"/>
                  </a:lnTo>
                  <a:cubicBezTo>
                    <a:pt x="120433" y="3191"/>
                    <a:pt x="120259" y="3069"/>
                    <a:pt x="120067" y="2947"/>
                  </a:cubicBezTo>
                  <a:lnTo>
                    <a:pt x="119910" y="2825"/>
                  </a:lnTo>
                  <a:lnTo>
                    <a:pt x="119910" y="2859"/>
                  </a:lnTo>
                  <a:cubicBezTo>
                    <a:pt x="119596" y="2668"/>
                    <a:pt x="119265" y="2493"/>
                    <a:pt x="118934" y="2354"/>
                  </a:cubicBezTo>
                  <a:cubicBezTo>
                    <a:pt x="113077" y="1"/>
                    <a:pt x="103002" y="6659"/>
                    <a:pt x="98452" y="10041"/>
                  </a:cubicBezTo>
                  <a:lnTo>
                    <a:pt x="88639" y="4690"/>
                  </a:lnTo>
                  <a:cubicBezTo>
                    <a:pt x="84961" y="2650"/>
                    <a:pt x="80550" y="2476"/>
                    <a:pt x="76716" y="4202"/>
                  </a:cubicBezTo>
                  <a:cubicBezTo>
                    <a:pt x="69238" y="7636"/>
                    <a:pt x="59720" y="15915"/>
                    <a:pt x="51196" y="36362"/>
                  </a:cubicBezTo>
                  <a:cubicBezTo>
                    <a:pt x="51196" y="36362"/>
                    <a:pt x="26235" y="46141"/>
                    <a:pt x="25503" y="70353"/>
                  </a:cubicBezTo>
                  <a:cubicBezTo>
                    <a:pt x="25503" y="70353"/>
                    <a:pt x="1" y="86773"/>
                    <a:pt x="1116" y="108231"/>
                  </a:cubicBezTo>
                  <a:cubicBezTo>
                    <a:pt x="1116" y="108231"/>
                    <a:pt x="994" y="117156"/>
                    <a:pt x="5282" y="122106"/>
                  </a:cubicBezTo>
                  <a:lnTo>
                    <a:pt x="5282" y="122106"/>
                  </a:lnTo>
                  <a:lnTo>
                    <a:pt x="5300" y="122124"/>
                  </a:lnTo>
                  <a:cubicBezTo>
                    <a:pt x="6259" y="123257"/>
                    <a:pt x="7479" y="124128"/>
                    <a:pt x="8856" y="124686"/>
                  </a:cubicBezTo>
                  <a:lnTo>
                    <a:pt x="18269" y="131484"/>
                  </a:lnTo>
                  <a:lnTo>
                    <a:pt x="18286" y="131449"/>
                  </a:lnTo>
                  <a:cubicBezTo>
                    <a:pt x="21040" y="133768"/>
                    <a:pt x="25224" y="134604"/>
                    <a:pt x="31638" y="131763"/>
                  </a:cubicBezTo>
                  <a:lnTo>
                    <a:pt x="135860" y="71573"/>
                  </a:lnTo>
                  <a:cubicBezTo>
                    <a:pt x="135860" y="71573"/>
                    <a:pt x="156341" y="54700"/>
                    <a:pt x="155034" y="35996"/>
                  </a:cubicBezTo>
                  <a:cubicBezTo>
                    <a:pt x="155034" y="35996"/>
                    <a:pt x="154964" y="29826"/>
                    <a:pt x="149299" y="2729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1500575" y="2058700"/>
              <a:ext cx="302875" cy="203100"/>
            </a:xfrm>
            <a:custGeom>
              <a:avLst/>
              <a:gdLst/>
              <a:ahLst/>
              <a:cxnLst/>
              <a:rect l="l" t="t" r="r" b="b"/>
              <a:pathLst>
                <a:path w="12115" h="8124" fill="none" extrusionOk="0">
                  <a:moveTo>
                    <a:pt x="12115" y="8124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858225" y="2901925"/>
              <a:ext cx="306375" cy="216175"/>
            </a:xfrm>
            <a:custGeom>
              <a:avLst/>
              <a:gdLst/>
              <a:ahLst/>
              <a:cxnLst/>
              <a:rect l="l" t="t" r="r" b="b"/>
              <a:pathLst>
                <a:path w="12255" h="8647" fill="none" extrusionOk="0">
                  <a:moveTo>
                    <a:pt x="12255" y="8647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4" name="Google Shape;364;p28"/>
          <p:cNvCxnSpPr/>
          <p:nvPr/>
        </p:nvCxnSpPr>
        <p:spPr>
          <a:xfrm rot="-5400000" flipH="1">
            <a:off x="6649100" y="3788375"/>
            <a:ext cx="820200" cy="82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dk2">
                <a:alpha val="50000"/>
              </a:schemeClr>
            </a:outerShdw>
          </a:effec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15-Feb-23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034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sz="3000" b="1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●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○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Text"/>
              <a:buChar char="■"/>
              <a:defRPr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2" r:id="rId4"/>
    <p:sldLayoutId id="2147483673" r:id="rId5"/>
    <p:sldLayoutId id="2147483674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ctrTitle"/>
          </p:nvPr>
        </p:nvSpPr>
        <p:spPr>
          <a:xfrm>
            <a:off x="713225" y="709525"/>
            <a:ext cx="5049300" cy="18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cxnSp>
        <p:nvCxnSpPr>
          <p:cNvPr id="377" name="Google Shape;377;p32"/>
          <p:cNvCxnSpPr/>
          <p:nvPr/>
        </p:nvCxnSpPr>
        <p:spPr>
          <a:xfrm>
            <a:off x="713225" y="283525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378" name="Google Shape;378;p32"/>
          <p:cNvSpPr/>
          <p:nvPr/>
        </p:nvSpPr>
        <p:spPr>
          <a:xfrm>
            <a:off x="804975" y="881475"/>
            <a:ext cx="2118978" cy="4302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WEB</a:t>
            </a:r>
            <a:r>
              <a:rPr lang="en-US" b="1" i="0" dirty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Audiowide"/>
              </a:rPr>
              <a:t> 3.0</a:t>
            </a:r>
            <a:endParaRPr b="1" i="0" dirty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Audiowide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 flipH="1">
            <a:off x="5345789" y="1311743"/>
            <a:ext cx="2977245" cy="3278667"/>
            <a:chOff x="3691700" y="944200"/>
            <a:chExt cx="3679700" cy="3820400"/>
          </a:xfrm>
        </p:grpSpPr>
        <p:sp>
          <p:nvSpPr>
            <p:cNvPr id="380" name="Google Shape;380;p32"/>
            <p:cNvSpPr/>
            <p:nvPr/>
          </p:nvSpPr>
          <p:spPr>
            <a:xfrm>
              <a:off x="3691700" y="944200"/>
              <a:ext cx="2249600" cy="2904550"/>
            </a:xfrm>
            <a:custGeom>
              <a:avLst/>
              <a:gdLst/>
              <a:ahLst/>
              <a:cxnLst/>
              <a:rect l="l" t="t" r="r" b="b"/>
              <a:pathLst>
                <a:path w="89984" h="116182" fill="none" extrusionOk="0">
                  <a:moveTo>
                    <a:pt x="89297" y="1489"/>
                  </a:moveTo>
                  <a:lnTo>
                    <a:pt x="89297" y="1489"/>
                  </a:lnTo>
                  <a:lnTo>
                    <a:pt x="89278" y="1489"/>
                  </a:lnTo>
                  <a:lnTo>
                    <a:pt x="89240" y="1450"/>
                  </a:lnTo>
                  <a:lnTo>
                    <a:pt x="87084" y="306"/>
                  </a:lnTo>
                  <a:cubicBezTo>
                    <a:pt x="87026" y="267"/>
                    <a:pt x="86969" y="229"/>
                    <a:pt x="86912" y="210"/>
                  </a:cubicBezTo>
                  <a:lnTo>
                    <a:pt x="86836" y="172"/>
                  </a:lnTo>
                  <a:lnTo>
                    <a:pt x="86836" y="172"/>
                  </a:lnTo>
                  <a:cubicBezTo>
                    <a:pt x="86416" y="0"/>
                    <a:pt x="85958" y="19"/>
                    <a:pt x="85576" y="248"/>
                  </a:cubicBezTo>
                  <a:lnTo>
                    <a:pt x="553" y="48808"/>
                  </a:lnTo>
                  <a:cubicBezTo>
                    <a:pt x="210" y="48999"/>
                    <a:pt x="0" y="49381"/>
                    <a:pt x="0" y="49781"/>
                  </a:cubicBezTo>
                  <a:lnTo>
                    <a:pt x="0" y="113472"/>
                  </a:lnTo>
                  <a:cubicBezTo>
                    <a:pt x="0" y="113872"/>
                    <a:pt x="210" y="114235"/>
                    <a:pt x="515" y="114483"/>
                  </a:cubicBezTo>
                  <a:lnTo>
                    <a:pt x="515" y="114483"/>
                  </a:lnTo>
                  <a:cubicBezTo>
                    <a:pt x="687" y="114617"/>
                    <a:pt x="859" y="114750"/>
                    <a:pt x="1049" y="114865"/>
                  </a:cubicBezTo>
                  <a:lnTo>
                    <a:pt x="2900" y="115895"/>
                  </a:lnTo>
                  <a:cubicBezTo>
                    <a:pt x="2958" y="115914"/>
                    <a:pt x="2996" y="115952"/>
                    <a:pt x="3053" y="115971"/>
                  </a:cubicBezTo>
                  <a:lnTo>
                    <a:pt x="3091" y="115990"/>
                  </a:lnTo>
                  <a:lnTo>
                    <a:pt x="3091" y="115990"/>
                  </a:lnTo>
                  <a:cubicBezTo>
                    <a:pt x="3511" y="116181"/>
                    <a:pt x="4007" y="116162"/>
                    <a:pt x="4427" y="115933"/>
                  </a:cubicBezTo>
                  <a:lnTo>
                    <a:pt x="89430" y="67373"/>
                  </a:lnTo>
                  <a:cubicBezTo>
                    <a:pt x="89774" y="67183"/>
                    <a:pt x="89984" y="66801"/>
                    <a:pt x="89984" y="66400"/>
                  </a:cubicBezTo>
                  <a:lnTo>
                    <a:pt x="89984" y="2710"/>
                  </a:lnTo>
                  <a:cubicBezTo>
                    <a:pt x="89984" y="2214"/>
                    <a:pt x="89736" y="1737"/>
                    <a:pt x="89297" y="148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747500" y="966625"/>
              <a:ext cx="2194275" cy="2889750"/>
            </a:xfrm>
            <a:custGeom>
              <a:avLst/>
              <a:gdLst/>
              <a:ahLst/>
              <a:cxnLst/>
              <a:rect l="l" t="t" r="r" b="b"/>
              <a:pathLst>
                <a:path w="87771" h="115590" fill="none" extrusionOk="0">
                  <a:moveTo>
                    <a:pt x="0" y="113796"/>
                  </a:moveTo>
                  <a:lnTo>
                    <a:pt x="0" y="50277"/>
                  </a:lnTo>
                  <a:cubicBezTo>
                    <a:pt x="0" y="49762"/>
                    <a:pt x="287" y="49285"/>
                    <a:pt x="745" y="49037"/>
                  </a:cubicBezTo>
                  <a:lnTo>
                    <a:pt x="85577" y="572"/>
                  </a:lnTo>
                  <a:cubicBezTo>
                    <a:pt x="86550" y="0"/>
                    <a:pt x="87752" y="687"/>
                    <a:pt x="87771" y="1813"/>
                  </a:cubicBezTo>
                  <a:lnTo>
                    <a:pt x="87771" y="65332"/>
                  </a:lnTo>
                  <a:cubicBezTo>
                    <a:pt x="87771" y="65847"/>
                    <a:pt x="87485" y="66324"/>
                    <a:pt x="87027" y="66572"/>
                  </a:cubicBezTo>
                  <a:lnTo>
                    <a:pt x="2195" y="115036"/>
                  </a:lnTo>
                  <a:cubicBezTo>
                    <a:pt x="1222" y="115590"/>
                    <a:pt x="20" y="114903"/>
                    <a:pt x="0" y="11379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813325" y="1075850"/>
              <a:ext cx="2063100" cy="2666050"/>
            </a:xfrm>
            <a:custGeom>
              <a:avLst/>
              <a:gdLst/>
              <a:ahLst/>
              <a:cxnLst/>
              <a:rect l="l" t="t" r="r" b="b"/>
              <a:pathLst>
                <a:path w="82524" h="106642" fill="none" extrusionOk="0">
                  <a:moveTo>
                    <a:pt x="1" y="106641"/>
                  </a:moveTo>
                  <a:lnTo>
                    <a:pt x="1" y="47034"/>
                  </a:lnTo>
                  <a:lnTo>
                    <a:pt x="82524" y="0"/>
                  </a:lnTo>
                  <a:lnTo>
                    <a:pt x="82524" y="59856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782325" y="2626625"/>
              <a:ext cx="3585250" cy="2137975"/>
            </a:xfrm>
            <a:custGeom>
              <a:avLst/>
              <a:gdLst/>
              <a:ahLst/>
              <a:cxnLst/>
              <a:rect l="l" t="t" r="r" b="b"/>
              <a:pathLst>
                <a:path w="143410" h="85519" fill="none" extrusionOk="0">
                  <a:moveTo>
                    <a:pt x="143238" y="33582"/>
                  </a:moveTo>
                  <a:cubicBezTo>
                    <a:pt x="143410" y="32895"/>
                    <a:pt x="143104" y="32170"/>
                    <a:pt x="142494" y="31807"/>
                  </a:cubicBezTo>
                  <a:lnTo>
                    <a:pt x="87465" y="382"/>
                  </a:lnTo>
                  <a:cubicBezTo>
                    <a:pt x="86779" y="0"/>
                    <a:pt x="85958" y="0"/>
                    <a:pt x="85271" y="382"/>
                  </a:cubicBezTo>
                  <a:lnTo>
                    <a:pt x="916" y="48579"/>
                  </a:lnTo>
                  <a:cubicBezTo>
                    <a:pt x="306" y="48903"/>
                    <a:pt x="0" y="49628"/>
                    <a:pt x="191" y="50296"/>
                  </a:cubicBezTo>
                  <a:cubicBezTo>
                    <a:pt x="172" y="50334"/>
                    <a:pt x="172" y="50392"/>
                    <a:pt x="172" y="50430"/>
                  </a:cubicBezTo>
                  <a:lnTo>
                    <a:pt x="134" y="50430"/>
                  </a:lnTo>
                  <a:lnTo>
                    <a:pt x="134" y="52586"/>
                  </a:lnTo>
                  <a:lnTo>
                    <a:pt x="134" y="52586"/>
                  </a:lnTo>
                  <a:cubicBezTo>
                    <a:pt x="153" y="53101"/>
                    <a:pt x="439" y="53578"/>
                    <a:pt x="897" y="53845"/>
                  </a:cubicBezTo>
                  <a:lnTo>
                    <a:pt x="55219" y="84851"/>
                  </a:lnTo>
                  <a:cubicBezTo>
                    <a:pt x="56402" y="85519"/>
                    <a:pt x="57853" y="85519"/>
                    <a:pt x="59035" y="84851"/>
                  </a:cubicBezTo>
                  <a:lnTo>
                    <a:pt x="142494" y="37169"/>
                  </a:lnTo>
                  <a:cubicBezTo>
                    <a:pt x="142933" y="36921"/>
                    <a:pt x="143238" y="36463"/>
                    <a:pt x="143276" y="35948"/>
                  </a:cubicBezTo>
                  <a:lnTo>
                    <a:pt x="143276" y="35948"/>
                  </a:lnTo>
                  <a:lnTo>
                    <a:pt x="143276" y="35929"/>
                  </a:lnTo>
                  <a:cubicBezTo>
                    <a:pt x="143276" y="35833"/>
                    <a:pt x="143276" y="35757"/>
                    <a:pt x="143276" y="35681"/>
                  </a:cubicBezTo>
                  <a:lnTo>
                    <a:pt x="143276" y="34021"/>
                  </a:lnTo>
                  <a:cubicBezTo>
                    <a:pt x="143276" y="33925"/>
                    <a:pt x="143276" y="33849"/>
                    <a:pt x="143276" y="33772"/>
                  </a:cubicBezTo>
                  <a:lnTo>
                    <a:pt x="143276" y="33677"/>
                  </a:lnTo>
                  <a:lnTo>
                    <a:pt x="143257" y="33677"/>
                  </a:lnTo>
                  <a:cubicBezTo>
                    <a:pt x="143257" y="33658"/>
                    <a:pt x="143257" y="33620"/>
                    <a:pt x="143238" y="3358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779450" y="2626625"/>
              <a:ext cx="3591950" cy="2072150"/>
            </a:xfrm>
            <a:custGeom>
              <a:avLst/>
              <a:gdLst/>
              <a:ahLst/>
              <a:cxnLst/>
              <a:rect l="l" t="t" r="r" b="b"/>
              <a:pathLst>
                <a:path w="143678" h="82886" fill="none" extrusionOk="0">
                  <a:moveTo>
                    <a:pt x="1031" y="51193"/>
                  </a:moveTo>
                  <a:lnTo>
                    <a:pt x="55334" y="82218"/>
                  </a:lnTo>
                  <a:cubicBezTo>
                    <a:pt x="56517" y="82886"/>
                    <a:pt x="57968" y="82886"/>
                    <a:pt x="59150" y="82218"/>
                  </a:cubicBezTo>
                  <a:lnTo>
                    <a:pt x="142609" y="34536"/>
                  </a:lnTo>
                  <a:cubicBezTo>
                    <a:pt x="143677" y="33944"/>
                    <a:pt x="143677" y="32418"/>
                    <a:pt x="142609" y="31807"/>
                  </a:cubicBezTo>
                  <a:lnTo>
                    <a:pt x="87580" y="382"/>
                  </a:lnTo>
                  <a:cubicBezTo>
                    <a:pt x="86894" y="0"/>
                    <a:pt x="86073" y="0"/>
                    <a:pt x="85386" y="382"/>
                  </a:cubicBezTo>
                  <a:lnTo>
                    <a:pt x="1031" y="48579"/>
                  </a:lnTo>
                  <a:cubicBezTo>
                    <a:pt x="1" y="49151"/>
                    <a:pt x="1" y="50621"/>
                    <a:pt x="1031" y="5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237400" y="4186450"/>
              <a:ext cx="395925" cy="226125"/>
            </a:xfrm>
            <a:custGeom>
              <a:avLst/>
              <a:gdLst/>
              <a:ahLst/>
              <a:cxnLst/>
              <a:rect l="l" t="t" r="r" b="b"/>
              <a:pathLst>
                <a:path w="15837" h="9045" fill="none" extrusionOk="0">
                  <a:moveTo>
                    <a:pt x="0" y="0"/>
                  </a:moveTo>
                  <a:lnTo>
                    <a:pt x="15837" y="9044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5480500" y="3594950"/>
              <a:ext cx="1017950" cy="610125"/>
            </a:xfrm>
            <a:custGeom>
              <a:avLst/>
              <a:gdLst/>
              <a:ahLst/>
              <a:cxnLst/>
              <a:rect l="l" t="t" r="r" b="b"/>
              <a:pathLst>
                <a:path w="40718" h="24405" fill="none" extrusionOk="0">
                  <a:moveTo>
                    <a:pt x="39745" y="9121"/>
                  </a:moveTo>
                  <a:cubicBezTo>
                    <a:pt x="40718" y="8548"/>
                    <a:pt x="40718" y="7137"/>
                    <a:pt x="39745" y="6583"/>
                  </a:cubicBezTo>
                  <a:lnTo>
                    <a:pt x="31044" y="1546"/>
                  </a:lnTo>
                  <a:lnTo>
                    <a:pt x="31044" y="1546"/>
                  </a:lnTo>
                  <a:lnTo>
                    <a:pt x="28888" y="268"/>
                  </a:lnTo>
                  <a:cubicBezTo>
                    <a:pt x="28430" y="0"/>
                    <a:pt x="27858" y="0"/>
                    <a:pt x="27400" y="268"/>
                  </a:cubicBezTo>
                  <a:lnTo>
                    <a:pt x="992" y="15360"/>
                  </a:lnTo>
                  <a:cubicBezTo>
                    <a:pt x="0" y="15914"/>
                    <a:pt x="0" y="17345"/>
                    <a:pt x="992" y="17898"/>
                  </a:cubicBezTo>
                  <a:lnTo>
                    <a:pt x="1717" y="18318"/>
                  </a:lnTo>
                  <a:lnTo>
                    <a:pt x="1717" y="18318"/>
                  </a:lnTo>
                  <a:lnTo>
                    <a:pt x="3568" y="19367"/>
                  </a:lnTo>
                  <a:lnTo>
                    <a:pt x="9750" y="22897"/>
                  </a:lnTo>
                  <a:lnTo>
                    <a:pt x="9750" y="22897"/>
                  </a:lnTo>
                  <a:lnTo>
                    <a:pt x="11944" y="24156"/>
                  </a:lnTo>
                  <a:cubicBezTo>
                    <a:pt x="12402" y="24404"/>
                    <a:pt x="12956" y="24404"/>
                    <a:pt x="13414" y="2415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5645525" y="3704650"/>
              <a:ext cx="731300" cy="417900"/>
            </a:xfrm>
            <a:custGeom>
              <a:avLst/>
              <a:gdLst/>
              <a:ahLst/>
              <a:cxnLst/>
              <a:rect l="l" t="t" r="r" b="b"/>
              <a:pathLst>
                <a:path w="29252" h="16716" fill="none" extrusionOk="0">
                  <a:moveTo>
                    <a:pt x="1" y="16715"/>
                  </a:moveTo>
                  <a:lnTo>
                    <a:pt x="29251" y="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030475" y="3903100"/>
              <a:ext cx="149825" cy="85400"/>
            </a:xfrm>
            <a:custGeom>
              <a:avLst/>
              <a:gdLst/>
              <a:ahLst/>
              <a:cxnLst/>
              <a:rect l="l" t="t" r="r" b="b"/>
              <a:pathLst>
                <a:path w="5993" h="3416" fill="none" extrusionOk="0">
                  <a:moveTo>
                    <a:pt x="1" y="0"/>
                  </a:moveTo>
                  <a:lnTo>
                    <a:pt x="5992" y="3416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162500" y="2839850"/>
              <a:ext cx="2512450" cy="1423425"/>
            </a:xfrm>
            <a:custGeom>
              <a:avLst/>
              <a:gdLst/>
              <a:ahLst/>
              <a:cxnLst/>
              <a:rect l="l" t="t" r="r" b="b"/>
              <a:pathLst>
                <a:path w="100498" h="56937" fill="none" extrusionOk="0">
                  <a:moveTo>
                    <a:pt x="1" y="43122"/>
                  </a:moveTo>
                  <a:lnTo>
                    <a:pt x="24061" y="56936"/>
                  </a:lnTo>
                  <a:lnTo>
                    <a:pt x="100498" y="14215"/>
                  </a:lnTo>
                  <a:lnTo>
                    <a:pt x="75807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813325" y="1926850"/>
              <a:ext cx="570050" cy="1814575"/>
            </a:xfrm>
            <a:custGeom>
              <a:avLst/>
              <a:gdLst/>
              <a:ahLst/>
              <a:cxnLst/>
              <a:rect l="l" t="t" r="r" b="b"/>
              <a:pathLst>
                <a:path w="22802" h="72583" fill="none" extrusionOk="0">
                  <a:moveTo>
                    <a:pt x="22802" y="0"/>
                  </a:moveTo>
                  <a:lnTo>
                    <a:pt x="1" y="725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187300" y="1719825"/>
              <a:ext cx="571025" cy="1804550"/>
            </a:xfrm>
            <a:custGeom>
              <a:avLst/>
              <a:gdLst/>
              <a:ahLst/>
              <a:cxnLst/>
              <a:rect l="l" t="t" r="r" b="b"/>
              <a:pathLst>
                <a:path w="22841" h="72182" fill="none" extrusionOk="0">
                  <a:moveTo>
                    <a:pt x="22840" y="0"/>
                  </a:moveTo>
                  <a:lnTo>
                    <a:pt x="1" y="7218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684825" y="14393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816475" y="1353000"/>
              <a:ext cx="571500" cy="1804550"/>
            </a:xfrm>
            <a:custGeom>
              <a:avLst/>
              <a:gdLst/>
              <a:ahLst/>
              <a:cxnLst/>
              <a:rect l="l" t="t" r="r" b="b"/>
              <a:pathLst>
                <a:path w="22860" h="72182" fill="none" extrusionOk="0">
                  <a:moveTo>
                    <a:pt x="22859" y="0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5069300" y="1209900"/>
              <a:ext cx="571500" cy="1804075"/>
            </a:xfrm>
            <a:custGeom>
              <a:avLst/>
              <a:gdLst/>
              <a:ahLst/>
              <a:cxnLst/>
              <a:rect l="l" t="t" r="r" b="b"/>
              <a:pathLst>
                <a:path w="22860" h="72163" fill="none" extrusionOk="0">
                  <a:moveTo>
                    <a:pt x="22859" y="0"/>
                  </a:moveTo>
                  <a:lnTo>
                    <a:pt x="1" y="7216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5130825" y="1177925"/>
              <a:ext cx="571500" cy="1804575"/>
            </a:xfrm>
            <a:custGeom>
              <a:avLst/>
              <a:gdLst/>
              <a:ahLst/>
              <a:cxnLst/>
              <a:rect l="l" t="t" r="r" b="b"/>
              <a:pathLst>
                <a:path w="22860" h="72183" fill="none" extrusionOk="0">
                  <a:moveTo>
                    <a:pt x="22859" y="1"/>
                  </a:moveTo>
                  <a:lnTo>
                    <a:pt x="1" y="72182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32"/>
          <p:cNvGrpSpPr/>
          <p:nvPr/>
        </p:nvGrpSpPr>
        <p:grpSpPr>
          <a:xfrm>
            <a:off x="5306235" y="2130983"/>
            <a:ext cx="848046" cy="1296827"/>
            <a:chOff x="5120600" y="1098675"/>
            <a:chExt cx="2324050" cy="3552950"/>
          </a:xfrm>
        </p:grpSpPr>
        <p:sp>
          <p:nvSpPr>
            <p:cNvPr id="397" name="Google Shape;397;p32"/>
            <p:cNvSpPr/>
            <p:nvPr/>
          </p:nvSpPr>
          <p:spPr>
            <a:xfrm>
              <a:off x="5120600" y="1249900"/>
              <a:ext cx="1298650" cy="3250925"/>
            </a:xfrm>
            <a:custGeom>
              <a:avLst/>
              <a:gdLst/>
              <a:ahLst/>
              <a:cxnLst/>
              <a:rect l="l" t="t" r="r" b="b"/>
              <a:pathLst>
                <a:path w="51946" h="130037" fill="none" extrusionOk="0">
                  <a:moveTo>
                    <a:pt x="51945" y="262"/>
                  </a:moveTo>
                  <a:lnTo>
                    <a:pt x="41731" y="262"/>
                  </a:lnTo>
                  <a:lnTo>
                    <a:pt x="41731" y="314"/>
                  </a:lnTo>
                  <a:cubicBezTo>
                    <a:pt x="31900" y="0"/>
                    <a:pt x="22016" y="6241"/>
                    <a:pt x="14555" y="19175"/>
                  </a:cubicBezTo>
                  <a:cubicBezTo>
                    <a:pt x="0" y="44380"/>
                    <a:pt x="0" y="85640"/>
                    <a:pt x="14555" y="110863"/>
                  </a:cubicBezTo>
                  <a:cubicBezTo>
                    <a:pt x="22016" y="123762"/>
                    <a:pt x="31900" y="130037"/>
                    <a:pt x="41731" y="129706"/>
                  </a:cubicBezTo>
                  <a:lnTo>
                    <a:pt x="41731" y="129758"/>
                  </a:lnTo>
                  <a:lnTo>
                    <a:pt x="51945" y="12975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6370425" y="1471275"/>
              <a:ext cx="898150" cy="2823000"/>
            </a:xfrm>
            <a:custGeom>
              <a:avLst/>
              <a:gdLst/>
              <a:ahLst/>
              <a:cxnLst/>
              <a:rect l="l" t="t" r="r" b="b"/>
              <a:pathLst>
                <a:path w="35926" h="112920" fill="none" extrusionOk="0">
                  <a:moveTo>
                    <a:pt x="19959" y="17048"/>
                  </a:moveTo>
                  <a:cubicBezTo>
                    <a:pt x="32021" y="38715"/>
                    <a:pt x="32021" y="74188"/>
                    <a:pt x="19959" y="95872"/>
                  </a:cubicBezTo>
                  <a:cubicBezTo>
                    <a:pt x="14433" y="105825"/>
                    <a:pt x="7286" y="111142"/>
                    <a:pt x="0" y="111961"/>
                  </a:cubicBezTo>
                  <a:cubicBezTo>
                    <a:pt x="8576" y="112920"/>
                    <a:pt x="17344" y="107603"/>
                    <a:pt x="23863" y="95872"/>
                  </a:cubicBezTo>
                  <a:cubicBezTo>
                    <a:pt x="35926" y="74188"/>
                    <a:pt x="35926" y="38715"/>
                    <a:pt x="23863" y="17048"/>
                  </a:cubicBezTo>
                  <a:cubicBezTo>
                    <a:pt x="17344" y="5317"/>
                    <a:pt x="8576" y="0"/>
                    <a:pt x="0" y="959"/>
                  </a:cubicBezTo>
                  <a:cubicBezTo>
                    <a:pt x="7286" y="1778"/>
                    <a:pt x="14433" y="7095"/>
                    <a:pt x="19959" y="170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5392950" y="1098675"/>
              <a:ext cx="2051700" cy="3552950"/>
            </a:xfrm>
            <a:custGeom>
              <a:avLst/>
              <a:gdLst/>
              <a:ahLst/>
              <a:cxnLst/>
              <a:rect l="l" t="t" r="r" b="b"/>
              <a:pathLst>
                <a:path w="82068" h="142118" fill="none" extrusionOk="0">
                  <a:moveTo>
                    <a:pt x="67512" y="116912"/>
                  </a:moveTo>
                  <a:cubicBezTo>
                    <a:pt x="82067" y="91689"/>
                    <a:pt x="82067" y="50429"/>
                    <a:pt x="67512" y="25206"/>
                  </a:cubicBezTo>
                  <a:cubicBezTo>
                    <a:pt x="52957" y="1"/>
                    <a:pt x="29146" y="1"/>
                    <a:pt x="14573" y="25206"/>
                  </a:cubicBezTo>
                  <a:cubicBezTo>
                    <a:pt x="1" y="50429"/>
                    <a:pt x="18" y="91689"/>
                    <a:pt x="14573" y="116894"/>
                  </a:cubicBezTo>
                  <a:cubicBezTo>
                    <a:pt x="29128" y="142117"/>
                    <a:pt x="52957" y="142117"/>
                    <a:pt x="67512" y="116912"/>
                  </a:cubicBezTo>
                  <a:close/>
                  <a:moveTo>
                    <a:pt x="19140" y="110724"/>
                  </a:moveTo>
                  <a:cubicBezTo>
                    <a:pt x="7078" y="89074"/>
                    <a:pt x="7078" y="53637"/>
                    <a:pt x="19140" y="31987"/>
                  </a:cubicBezTo>
                  <a:cubicBezTo>
                    <a:pt x="31185" y="10337"/>
                    <a:pt x="50918" y="10337"/>
                    <a:pt x="62962" y="31987"/>
                  </a:cubicBezTo>
                  <a:cubicBezTo>
                    <a:pt x="75025" y="53637"/>
                    <a:pt x="75025" y="89074"/>
                    <a:pt x="62962" y="110724"/>
                  </a:cubicBezTo>
                  <a:cubicBezTo>
                    <a:pt x="50918" y="132391"/>
                    <a:pt x="31185" y="132391"/>
                    <a:pt x="19140" y="1107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6071475" y="1900075"/>
              <a:ext cx="790100" cy="2010275"/>
            </a:xfrm>
            <a:custGeom>
              <a:avLst/>
              <a:gdLst/>
              <a:ahLst/>
              <a:cxnLst/>
              <a:rect l="l" t="t" r="r" b="b"/>
              <a:pathLst>
                <a:path w="31604" h="80411" fill="none" extrusionOk="0">
                  <a:moveTo>
                    <a:pt x="13527" y="1"/>
                  </a:moveTo>
                  <a:lnTo>
                    <a:pt x="18687" y="1"/>
                  </a:lnTo>
                  <a:lnTo>
                    <a:pt x="18687" y="3905"/>
                  </a:lnTo>
                  <a:cubicBezTo>
                    <a:pt x="19523" y="4132"/>
                    <a:pt x="20343" y="4411"/>
                    <a:pt x="21127" y="4777"/>
                  </a:cubicBezTo>
                  <a:cubicBezTo>
                    <a:pt x="21981" y="5195"/>
                    <a:pt x="22783" y="5666"/>
                    <a:pt x="23567" y="6224"/>
                  </a:cubicBezTo>
                  <a:cubicBezTo>
                    <a:pt x="24387" y="6816"/>
                    <a:pt x="25154" y="7479"/>
                    <a:pt x="25868" y="8228"/>
                  </a:cubicBezTo>
                  <a:cubicBezTo>
                    <a:pt x="26618" y="9030"/>
                    <a:pt x="27298" y="9919"/>
                    <a:pt x="27873" y="10860"/>
                  </a:cubicBezTo>
                  <a:cubicBezTo>
                    <a:pt x="28518" y="11906"/>
                    <a:pt x="29058" y="13004"/>
                    <a:pt x="29494" y="14155"/>
                  </a:cubicBezTo>
                  <a:cubicBezTo>
                    <a:pt x="29982" y="15462"/>
                    <a:pt x="30331" y="16804"/>
                    <a:pt x="30557" y="18181"/>
                  </a:cubicBezTo>
                  <a:cubicBezTo>
                    <a:pt x="30819" y="19768"/>
                    <a:pt x="30941" y="21371"/>
                    <a:pt x="30941" y="22975"/>
                  </a:cubicBezTo>
                  <a:cubicBezTo>
                    <a:pt x="30941" y="25520"/>
                    <a:pt x="30435" y="27699"/>
                    <a:pt x="29442" y="29477"/>
                  </a:cubicBezTo>
                  <a:cubicBezTo>
                    <a:pt x="28431" y="31272"/>
                    <a:pt x="27210" y="32161"/>
                    <a:pt x="25781" y="32161"/>
                  </a:cubicBezTo>
                  <a:cubicBezTo>
                    <a:pt x="24352" y="32161"/>
                    <a:pt x="23132" y="31272"/>
                    <a:pt x="22138" y="29477"/>
                  </a:cubicBezTo>
                  <a:cubicBezTo>
                    <a:pt x="21127" y="27699"/>
                    <a:pt x="20621" y="25520"/>
                    <a:pt x="20621" y="22975"/>
                  </a:cubicBezTo>
                  <a:cubicBezTo>
                    <a:pt x="20604" y="21389"/>
                    <a:pt x="20848" y="19803"/>
                    <a:pt x="21354" y="18286"/>
                  </a:cubicBezTo>
                  <a:cubicBezTo>
                    <a:pt x="21824" y="16857"/>
                    <a:pt x="22469" y="15741"/>
                    <a:pt x="23271" y="14939"/>
                  </a:cubicBezTo>
                  <a:cubicBezTo>
                    <a:pt x="22103" y="13702"/>
                    <a:pt x="20569" y="12952"/>
                    <a:pt x="18687" y="12725"/>
                  </a:cubicBezTo>
                  <a:lnTo>
                    <a:pt x="18687" y="33660"/>
                  </a:lnTo>
                  <a:lnTo>
                    <a:pt x="19994" y="34532"/>
                  </a:lnTo>
                  <a:cubicBezTo>
                    <a:pt x="21057" y="35247"/>
                    <a:pt x="21877" y="35787"/>
                    <a:pt x="22417" y="36170"/>
                  </a:cubicBezTo>
                  <a:cubicBezTo>
                    <a:pt x="22975" y="36554"/>
                    <a:pt x="23724" y="37129"/>
                    <a:pt x="24683" y="37931"/>
                  </a:cubicBezTo>
                  <a:cubicBezTo>
                    <a:pt x="25502" y="38576"/>
                    <a:pt x="26252" y="39308"/>
                    <a:pt x="26914" y="40110"/>
                  </a:cubicBezTo>
                  <a:cubicBezTo>
                    <a:pt x="27577" y="40947"/>
                    <a:pt x="28169" y="41818"/>
                    <a:pt x="28744" y="42725"/>
                  </a:cubicBezTo>
                  <a:cubicBezTo>
                    <a:pt x="29407" y="43753"/>
                    <a:pt x="29930" y="44869"/>
                    <a:pt x="30296" y="46036"/>
                  </a:cubicBezTo>
                  <a:cubicBezTo>
                    <a:pt x="30679" y="47379"/>
                    <a:pt x="30993" y="48721"/>
                    <a:pt x="31202" y="50098"/>
                  </a:cubicBezTo>
                  <a:cubicBezTo>
                    <a:pt x="31464" y="51754"/>
                    <a:pt x="31603" y="53445"/>
                    <a:pt x="31586" y="55153"/>
                  </a:cubicBezTo>
                  <a:cubicBezTo>
                    <a:pt x="31603" y="57820"/>
                    <a:pt x="31289" y="60504"/>
                    <a:pt x="30644" y="63102"/>
                  </a:cubicBezTo>
                  <a:cubicBezTo>
                    <a:pt x="30104" y="65385"/>
                    <a:pt x="29215" y="67581"/>
                    <a:pt x="28030" y="69621"/>
                  </a:cubicBezTo>
                  <a:cubicBezTo>
                    <a:pt x="26966" y="71399"/>
                    <a:pt x="25572" y="72985"/>
                    <a:pt x="23951" y="74275"/>
                  </a:cubicBezTo>
                  <a:cubicBezTo>
                    <a:pt x="22417" y="75478"/>
                    <a:pt x="20621" y="76314"/>
                    <a:pt x="18704" y="76715"/>
                  </a:cubicBezTo>
                  <a:lnTo>
                    <a:pt x="18704" y="80411"/>
                  </a:lnTo>
                  <a:lnTo>
                    <a:pt x="13544" y="80411"/>
                  </a:lnTo>
                  <a:lnTo>
                    <a:pt x="13544" y="76680"/>
                  </a:lnTo>
                  <a:cubicBezTo>
                    <a:pt x="12655" y="76506"/>
                    <a:pt x="11784" y="76245"/>
                    <a:pt x="10947" y="75896"/>
                  </a:cubicBezTo>
                  <a:cubicBezTo>
                    <a:pt x="10023" y="75530"/>
                    <a:pt x="9134" y="75077"/>
                    <a:pt x="8298" y="74536"/>
                  </a:cubicBezTo>
                  <a:cubicBezTo>
                    <a:pt x="7391" y="73961"/>
                    <a:pt x="6537" y="73316"/>
                    <a:pt x="5753" y="72584"/>
                  </a:cubicBezTo>
                  <a:cubicBezTo>
                    <a:pt x="4899" y="71782"/>
                    <a:pt x="4149" y="70893"/>
                    <a:pt x="3504" y="69917"/>
                  </a:cubicBezTo>
                  <a:cubicBezTo>
                    <a:pt x="2772" y="68871"/>
                    <a:pt x="2162" y="67738"/>
                    <a:pt x="1656" y="66553"/>
                  </a:cubicBezTo>
                  <a:cubicBezTo>
                    <a:pt x="1098" y="65228"/>
                    <a:pt x="698" y="63834"/>
                    <a:pt x="436" y="62422"/>
                  </a:cubicBezTo>
                  <a:cubicBezTo>
                    <a:pt x="140" y="60783"/>
                    <a:pt x="0" y="59110"/>
                    <a:pt x="0" y="57436"/>
                  </a:cubicBezTo>
                  <a:cubicBezTo>
                    <a:pt x="0" y="54891"/>
                    <a:pt x="506" y="52730"/>
                    <a:pt x="1517" y="50935"/>
                  </a:cubicBezTo>
                  <a:cubicBezTo>
                    <a:pt x="2510" y="49139"/>
                    <a:pt x="3731" y="48250"/>
                    <a:pt x="5160" y="48250"/>
                  </a:cubicBezTo>
                  <a:cubicBezTo>
                    <a:pt x="6589" y="48250"/>
                    <a:pt x="7810" y="49139"/>
                    <a:pt x="8821" y="50935"/>
                  </a:cubicBezTo>
                  <a:cubicBezTo>
                    <a:pt x="9832" y="52730"/>
                    <a:pt x="10320" y="54891"/>
                    <a:pt x="10320" y="57436"/>
                  </a:cubicBezTo>
                  <a:cubicBezTo>
                    <a:pt x="10337" y="58988"/>
                    <a:pt x="10110" y="60522"/>
                    <a:pt x="9657" y="61986"/>
                  </a:cubicBezTo>
                  <a:cubicBezTo>
                    <a:pt x="9204" y="63380"/>
                    <a:pt x="8611" y="64479"/>
                    <a:pt x="7844" y="65315"/>
                  </a:cubicBezTo>
                  <a:cubicBezTo>
                    <a:pt x="9309" y="66797"/>
                    <a:pt x="11209" y="67616"/>
                    <a:pt x="13544" y="67756"/>
                  </a:cubicBezTo>
                  <a:lnTo>
                    <a:pt x="13544" y="46751"/>
                  </a:lnTo>
                  <a:lnTo>
                    <a:pt x="12237" y="45897"/>
                  </a:lnTo>
                  <a:cubicBezTo>
                    <a:pt x="11174" y="45182"/>
                    <a:pt x="10372" y="44642"/>
                    <a:pt x="9814" y="44258"/>
                  </a:cubicBezTo>
                  <a:cubicBezTo>
                    <a:pt x="9274" y="43875"/>
                    <a:pt x="8507" y="43282"/>
                    <a:pt x="7565" y="42498"/>
                  </a:cubicBezTo>
                  <a:cubicBezTo>
                    <a:pt x="6746" y="41836"/>
                    <a:pt x="5997" y="41121"/>
                    <a:pt x="5317" y="40319"/>
                  </a:cubicBezTo>
                  <a:cubicBezTo>
                    <a:pt x="4672" y="39465"/>
                    <a:pt x="4062" y="38593"/>
                    <a:pt x="3504" y="37704"/>
                  </a:cubicBezTo>
                  <a:cubicBezTo>
                    <a:pt x="2842" y="36676"/>
                    <a:pt x="2319" y="35560"/>
                    <a:pt x="1953" y="34375"/>
                  </a:cubicBezTo>
                  <a:cubicBezTo>
                    <a:pt x="1552" y="33050"/>
                    <a:pt x="1238" y="31708"/>
                    <a:pt x="1029" y="30331"/>
                  </a:cubicBezTo>
                  <a:cubicBezTo>
                    <a:pt x="767" y="28658"/>
                    <a:pt x="628" y="26967"/>
                    <a:pt x="645" y="25276"/>
                  </a:cubicBezTo>
                  <a:cubicBezTo>
                    <a:pt x="628" y="22539"/>
                    <a:pt x="924" y="19803"/>
                    <a:pt x="1569" y="17118"/>
                  </a:cubicBezTo>
                  <a:cubicBezTo>
                    <a:pt x="2075" y="14800"/>
                    <a:pt x="2946" y="12569"/>
                    <a:pt x="4114" y="10512"/>
                  </a:cubicBezTo>
                  <a:cubicBezTo>
                    <a:pt x="5143" y="8699"/>
                    <a:pt x="6537" y="7130"/>
                    <a:pt x="8193" y="5875"/>
                  </a:cubicBezTo>
                  <a:cubicBezTo>
                    <a:pt x="9762" y="4672"/>
                    <a:pt x="11592" y="3905"/>
                    <a:pt x="13544" y="3592"/>
                  </a:cubicBezTo>
                  <a:close/>
                  <a:moveTo>
                    <a:pt x="13527" y="13562"/>
                  </a:moveTo>
                  <a:cubicBezTo>
                    <a:pt x="12586" y="14190"/>
                    <a:pt x="11906" y="15096"/>
                    <a:pt x="11557" y="16159"/>
                  </a:cubicBezTo>
                  <a:cubicBezTo>
                    <a:pt x="11139" y="17327"/>
                    <a:pt x="10930" y="18826"/>
                    <a:pt x="10930" y="20674"/>
                  </a:cubicBezTo>
                  <a:cubicBezTo>
                    <a:pt x="10930" y="24091"/>
                    <a:pt x="11784" y="26914"/>
                    <a:pt x="13510" y="29146"/>
                  </a:cubicBezTo>
                  <a:close/>
                  <a:moveTo>
                    <a:pt x="18687" y="51248"/>
                  </a:moveTo>
                  <a:lnTo>
                    <a:pt x="18687" y="66536"/>
                  </a:lnTo>
                  <a:cubicBezTo>
                    <a:pt x="20395" y="65280"/>
                    <a:pt x="21266" y="63014"/>
                    <a:pt x="21266" y="59720"/>
                  </a:cubicBezTo>
                  <a:cubicBezTo>
                    <a:pt x="21266" y="56321"/>
                    <a:pt x="20395" y="53497"/>
                    <a:pt x="18669" y="51266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90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0EF2D6-6C60-4D95-2AB3-030A250C3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95"/>
            <a:ext cx="9144000" cy="516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 Structure</a:t>
            </a:r>
          </a:p>
        </p:txBody>
      </p:sp>
      <p:sp>
        <p:nvSpPr>
          <p:cNvPr id="407" name="Google Shape;407;p33"/>
          <p:cNvSpPr txBox="1"/>
          <p:nvPr/>
        </p:nvSpPr>
        <p:spPr>
          <a:xfrm>
            <a:off x="713225" y="1017700"/>
            <a:ext cx="7717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Community Lead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Public Relations Manager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Technical Lead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Developer Lead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Community Outreach Coordinator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Event Planner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Financial Manager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Content Creator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 Objectives</a:t>
            </a:r>
          </a:p>
        </p:txBody>
      </p:sp>
      <p:sp>
        <p:nvSpPr>
          <p:cNvPr id="407" name="Google Shape;407;p33"/>
          <p:cNvSpPr txBox="1"/>
          <p:nvPr/>
        </p:nvSpPr>
        <p:spPr>
          <a:xfrm>
            <a:off x="713224" y="1017700"/>
            <a:ext cx="7941677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Collaboration and Learning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Improved Access to Information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Increased Engagement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Personalized Experience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Enhanced Connectivity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Spread the knowledge about future emerging technologies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Encourage students to explore various fields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Provide a platform to find students’ interest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62843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Community Engagement</a:t>
            </a:r>
          </a:p>
        </p:txBody>
      </p:sp>
      <p:sp>
        <p:nvSpPr>
          <p:cNvPr id="407" name="Google Shape;407;p33"/>
          <p:cNvSpPr txBox="1"/>
          <p:nvPr/>
        </p:nvSpPr>
        <p:spPr>
          <a:xfrm>
            <a:off x="713225" y="1017700"/>
            <a:ext cx="7717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Workshops and Webinars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Online discussions and forums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Guest Speaker Events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Project-Based Learning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Hackathons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114282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</a:p>
        </p:txBody>
      </p:sp>
      <p:sp>
        <p:nvSpPr>
          <p:cNvPr id="407" name="Google Shape;407;p33"/>
          <p:cNvSpPr txBox="1"/>
          <p:nvPr/>
        </p:nvSpPr>
        <p:spPr>
          <a:xfrm>
            <a:off x="713225" y="1017700"/>
            <a:ext cx="77175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Joining the students to our club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Coordinating with exams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Searching guests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Having an induction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  <p:extLst>
      <p:ext uri="{BB962C8B-B14F-4D97-AF65-F5344CB8AC3E}">
        <p14:creationId xmlns:p14="http://schemas.microsoft.com/office/powerpoint/2010/main" val="14832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1"/>
          <p:cNvSpPr txBox="1">
            <a:spLocks noGrp="1"/>
          </p:cNvSpPr>
          <p:nvPr>
            <p:ph type="title"/>
          </p:nvPr>
        </p:nvSpPr>
        <p:spPr>
          <a:xfrm>
            <a:off x="713100" y="707675"/>
            <a:ext cx="43623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14" name="Google Shape;1414;p61"/>
          <p:cNvSpPr txBox="1">
            <a:spLocks noGrp="1"/>
          </p:cNvSpPr>
          <p:nvPr>
            <p:ph type="subTitle" idx="1"/>
          </p:nvPr>
        </p:nvSpPr>
        <p:spPr>
          <a:xfrm>
            <a:off x="713100" y="2102125"/>
            <a:ext cx="4362300" cy="11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cxnSp>
        <p:nvCxnSpPr>
          <p:cNvPr id="1415" name="Google Shape;1415;p61"/>
          <p:cNvCxnSpPr/>
          <p:nvPr/>
        </p:nvCxnSpPr>
        <p:spPr>
          <a:xfrm>
            <a:off x="713100" y="1855900"/>
            <a:ext cx="1371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>
            <a:outerShdw blurRad="85725" dist="1905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1416" name="Google Shape;1416;p61"/>
          <p:cNvSpPr txBox="1"/>
          <p:nvPr/>
        </p:nvSpPr>
        <p:spPr>
          <a:xfrm>
            <a:off x="713100" y="4327475"/>
            <a:ext cx="43623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Please keep this slide for attribution</a:t>
            </a:r>
            <a:endParaRPr sz="11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17" name="Google Shape;1417;p61"/>
          <p:cNvSpPr/>
          <p:nvPr/>
        </p:nvSpPr>
        <p:spPr>
          <a:xfrm>
            <a:off x="794850" y="3398574"/>
            <a:ext cx="397800" cy="397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1"/>
          <p:cNvSpPr/>
          <p:nvPr/>
        </p:nvSpPr>
        <p:spPr>
          <a:xfrm>
            <a:off x="876479" y="3480079"/>
            <a:ext cx="234712" cy="234971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9" name="Google Shape;1419;p61"/>
          <p:cNvGrpSpPr/>
          <p:nvPr/>
        </p:nvGrpSpPr>
        <p:grpSpPr>
          <a:xfrm>
            <a:off x="1385741" y="3480499"/>
            <a:ext cx="235006" cy="234747"/>
            <a:chOff x="3303268" y="3817349"/>
            <a:chExt cx="346056" cy="345674"/>
          </a:xfrm>
        </p:grpSpPr>
        <p:sp>
          <p:nvSpPr>
            <p:cNvPr id="1420" name="Google Shape;1420;p61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1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1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1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4" name="Google Shape;1424;p61"/>
          <p:cNvGrpSpPr/>
          <p:nvPr/>
        </p:nvGrpSpPr>
        <p:grpSpPr>
          <a:xfrm>
            <a:off x="1895010" y="3480499"/>
            <a:ext cx="234985" cy="234747"/>
            <a:chOff x="4201447" y="3817349"/>
            <a:chExt cx="346024" cy="345674"/>
          </a:xfrm>
        </p:grpSpPr>
        <p:sp>
          <p:nvSpPr>
            <p:cNvPr id="1425" name="Google Shape;1425;p61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1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61"/>
          <p:cNvGrpSpPr/>
          <p:nvPr/>
        </p:nvGrpSpPr>
        <p:grpSpPr>
          <a:xfrm>
            <a:off x="2403753" y="3480522"/>
            <a:ext cx="235006" cy="234747"/>
            <a:chOff x="2238181" y="4120624"/>
            <a:chExt cx="346056" cy="345674"/>
          </a:xfrm>
        </p:grpSpPr>
        <p:grpSp>
          <p:nvGrpSpPr>
            <p:cNvPr id="1428" name="Google Shape;1428;p61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429" name="Google Shape;1429;p61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61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1" name="Google Shape;1431;p61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2" name="Google Shape;1432;p61"/>
          <p:cNvSpPr/>
          <p:nvPr/>
        </p:nvSpPr>
        <p:spPr>
          <a:xfrm>
            <a:off x="1303912" y="3398574"/>
            <a:ext cx="397800" cy="397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61"/>
          <p:cNvSpPr/>
          <p:nvPr/>
        </p:nvSpPr>
        <p:spPr>
          <a:xfrm>
            <a:off x="1812974" y="3398574"/>
            <a:ext cx="397800" cy="397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61"/>
          <p:cNvSpPr/>
          <p:nvPr/>
        </p:nvSpPr>
        <p:spPr>
          <a:xfrm>
            <a:off x="2322037" y="3398574"/>
            <a:ext cx="397800" cy="397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61"/>
          <p:cNvGrpSpPr/>
          <p:nvPr/>
        </p:nvGrpSpPr>
        <p:grpSpPr>
          <a:xfrm flipH="1">
            <a:off x="5540343" y="1620971"/>
            <a:ext cx="1711847" cy="2455422"/>
            <a:chOff x="1982850" y="238125"/>
            <a:chExt cx="3651550" cy="5237675"/>
          </a:xfrm>
        </p:grpSpPr>
        <p:sp>
          <p:nvSpPr>
            <p:cNvPr id="1436" name="Google Shape;1436;p61"/>
            <p:cNvSpPr/>
            <p:nvPr/>
          </p:nvSpPr>
          <p:spPr>
            <a:xfrm>
              <a:off x="2642725" y="5470075"/>
              <a:ext cx="16475" cy="5650"/>
            </a:xfrm>
            <a:custGeom>
              <a:avLst/>
              <a:gdLst/>
              <a:ahLst/>
              <a:cxnLst/>
              <a:rect l="l" t="t" r="r" b="b"/>
              <a:pathLst>
                <a:path w="659" h="226" extrusionOk="0">
                  <a:moveTo>
                    <a:pt x="658" y="1"/>
                  </a:moveTo>
                  <a:lnTo>
                    <a:pt x="658" y="1"/>
                  </a:lnTo>
                  <a:cubicBezTo>
                    <a:pt x="460" y="140"/>
                    <a:pt x="233" y="226"/>
                    <a:pt x="1" y="226"/>
                  </a:cubicBezTo>
                  <a:cubicBezTo>
                    <a:pt x="116" y="226"/>
                    <a:pt x="228" y="208"/>
                    <a:pt x="338" y="177"/>
                  </a:cubicBezTo>
                  <a:cubicBezTo>
                    <a:pt x="455" y="140"/>
                    <a:pt x="558" y="72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1"/>
            <p:cNvSpPr/>
            <p:nvPr/>
          </p:nvSpPr>
          <p:spPr>
            <a:xfrm>
              <a:off x="3130275" y="4470375"/>
              <a:ext cx="4175" cy="5825"/>
            </a:xfrm>
            <a:custGeom>
              <a:avLst/>
              <a:gdLst/>
              <a:ahLst/>
              <a:cxnLst/>
              <a:rect l="l" t="t" r="r" b="b"/>
              <a:pathLst>
                <a:path w="167" h="233" extrusionOk="0">
                  <a:moveTo>
                    <a:pt x="1" y="0"/>
                  </a:moveTo>
                  <a:cubicBezTo>
                    <a:pt x="67" y="69"/>
                    <a:pt x="123" y="147"/>
                    <a:pt x="167" y="232"/>
                  </a:cubicBezTo>
                  <a:cubicBezTo>
                    <a:pt x="123" y="147"/>
                    <a:pt x="67" y="6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1"/>
            <p:cNvSpPr/>
            <p:nvPr/>
          </p:nvSpPr>
          <p:spPr>
            <a:xfrm>
              <a:off x="2970200" y="4506600"/>
              <a:ext cx="99375" cy="203600"/>
            </a:xfrm>
            <a:custGeom>
              <a:avLst/>
              <a:gdLst/>
              <a:ahLst/>
              <a:cxnLst/>
              <a:rect l="l" t="t" r="r" b="b"/>
              <a:pathLst>
                <a:path w="3975" h="8144" extrusionOk="0">
                  <a:moveTo>
                    <a:pt x="3975" y="0"/>
                  </a:moveTo>
                  <a:lnTo>
                    <a:pt x="3975" y="0"/>
                  </a:lnTo>
                  <a:lnTo>
                    <a:pt x="1" y="81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1"/>
            <p:cNvSpPr/>
            <p:nvPr/>
          </p:nvSpPr>
          <p:spPr>
            <a:xfrm>
              <a:off x="2722950" y="4502500"/>
              <a:ext cx="412675" cy="845600"/>
            </a:xfrm>
            <a:custGeom>
              <a:avLst/>
              <a:gdLst/>
              <a:ahLst/>
              <a:cxnLst/>
              <a:rect l="l" t="t" r="r" b="b"/>
              <a:pathLst>
                <a:path w="16507" h="33824" extrusionOk="0">
                  <a:moveTo>
                    <a:pt x="16506" y="1"/>
                  </a:moveTo>
                  <a:lnTo>
                    <a:pt x="1" y="33823"/>
                  </a:lnTo>
                  <a:lnTo>
                    <a:pt x="3" y="33823"/>
                  </a:lnTo>
                  <a:lnTo>
                    <a:pt x="16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1"/>
            <p:cNvSpPr/>
            <p:nvPr/>
          </p:nvSpPr>
          <p:spPr>
            <a:xfrm>
              <a:off x="3136450" y="4480025"/>
              <a:ext cx="1550" cy="7900"/>
            </a:xfrm>
            <a:custGeom>
              <a:avLst/>
              <a:gdLst/>
              <a:ahLst/>
              <a:cxnLst/>
              <a:rect l="l" t="t" r="r" b="b"/>
              <a:pathLst>
                <a:path w="62" h="316" extrusionOk="0">
                  <a:moveTo>
                    <a:pt x="1" y="1"/>
                  </a:moveTo>
                  <a:cubicBezTo>
                    <a:pt x="35" y="101"/>
                    <a:pt x="54" y="208"/>
                    <a:pt x="62" y="315"/>
                  </a:cubicBezTo>
                  <a:cubicBezTo>
                    <a:pt x="57" y="208"/>
                    <a:pt x="35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1"/>
            <p:cNvSpPr/>
            <p:nvPr/>
          </p:nvSpPr>
          <p:spPr>
            <a:xfrm>
              <a:off x="1982850" y="238125"/>
              <a:ext cx="3187750" cy="5237600"/>
            </a:xfrm>
            <a:custGeom>
              <a:avLst/>
              <a:gdLst/>
              <a:ahLst/>
              <a:cxnLst/>
              <a:rect l="l" t="t" r="r" b="b"/>
              <a:pathLst>
                <a:path w="127510" h="209504" extrusionOk="0">
                  <a:moveTo>
                    <a:pt x="90738" y="0"/>
                  </a:moveTo>
                  <a:cubicBezTo>
                    <a:pt x="82039" y="0"/>
                    <a:pt x="72402" y="2909"/>
                    <a:pt x="62418" y="8671"/>
                  </a:cubicBezTo>
                  <a:cubicBezTo>
                    <a:pt x="27999" y="28542"/>
                    <a:pt x="0" y="76842"/>
                    <a:pt x="0" y="116337"/>
                  </a:cubicBezTo>
                  <a:cubicBezTo>
                    <a:pt x="0" y="135528"/>
                    <a:pt x="6564" y="149896"/>
                    <a:pt x="18488" y="156824"/>
                  </a:cubicBezTo>
                  <a:cubicBezTo>
                    <a:pt x="18546" y="156875"/>
                    <a:pt x="18610" y="156922"/>
                    <a:pt x="18678" y="156961"/>
                  </a:cubicBezTo>
                  <a:lnTo>
                    <a:pt x="23194" y="159566"/>
                  </a:lnTo>
                  <a:lnTo>
                    <a:pt x="5288" y="196258"/>
                  </a:lnTo>
                  <a:cubicBezTo>
                    <a:pt x="5025" y="196803"/>
                    <a:pt x="5225" y="197458"/>
                    <a:pt x="5748" y="197761"/>
                  </a:cubicBezTo>
                  <a:lnTo>
                    <a:pt x="25747" y="209307"/>
                  </a:lnTo>
                  <a:lnTo>
                    <a:pt x="25747" y="209307"/>
                  </a:lnTo>
                  <a:cubicBezTo>
                    <a:pt x="25299" y="209001"/>
                    <a:pt x="25094" y="208392"/>
                    <a:pt x="25362" y="207849"/>
                  </a:cubicBezTo>
                  <a:lnTo>
                    <a:pt x="25902" y="206742"/>
                  </a:lnTo>
                  <a:lnTo>
                    <a:pt x="7828" y="196304"/>
                  </a:lnTo>
                  <a:lnTo>
                    <a:pt x="25194" y="160717"/>
                  </a:lnTo>
                  <a:lnTo>
                    <a:pt x="37865" y="168027"/>
                  </a:lnTo>
                  <a:cubicBezTo>
                    <a:pt x="34676" y="166074"/>
                    <a:pt x="31873" y="163571"/>
                    <a:pt x="29500" y="160546"/>
                  </a:cubicBezTo>
                  <a:lnTo>
                    <a:pt x="25274" y="158109"/>
                  </a:lnTo>
                  <a:lnTo>
                    <a:pt x="20020" y="155079"/>
                  </a:lnTo>
                  <a:cubicBezTo>
                    <a:pt x="19961" y="155025"/>
                    <a:pt x="19895" y="154979"/>
                    <a:pt x="19824" y="154940"/>
                  </a:cubicBezTo>
                  <a:cubicBezTo>
                    <a:pt x="8524" y="148481"/>
                    <a:pt x="2300" y="134773"/>
                    <a:pt x="2300" y="116337"/>
                  </a:cubicBezTo>
                  <a:cubicBezTo>
                    <a:pt x="2300" y="77573"/>
                    <a:pt x="29786" y="30167"/>
                    <a:pt x="63572" y="10663"/>
                  </a:cubicBezTo>
                  <a:cubicBezTo>
                    <a:pt x="73192" y="5107"/>
                    <a:pt x="82435" y="2300"/>
                    <a:pt x="90728" y="2300"/>
                  </a:cubicBezTo>
                  <a:cubicBezTo>
                    <a:pt x="96504" y="2300"/>
                    <a:pt x="101820" y="3662"/>
                    <a:pt x="106481" y="6405"/>
                  </a:cubicBezTo>
                  <a:cubicBezTo>
                    <a:pt x="106534" y="6437"/>
                    <a:pt x="106591" y="6464"/>
                    <a:pt x="106647" y="6486"/>
                  </a:cubicBezTo>
                  <a:lnTo>
                    <a:pt x="116192" y="11994"/>
                  </a:lnTo>
                  <a:cubicBezTo>
                    <a:pt x="120239" y="12596"/>
                    <a:pt x="124040" y="13871"/>
                    <a:pt x="127510" y="15873"/>
                  </a:cubicBezTo>
                  <a:lnTo>
                    <a:pt x="107639" y="4404"/>
                  </a:lnTo>
                  <a:cubicBezTo>
                    <a:pt x="107590" y="4374"/>
                    <a:pt x="107541" y="4350"/>
                    <a:pt x="107487" y="4330"/>
                  </a:cubicBezTo>
                  <a:cubicBezTo>
                    <a:pt x="102504" y="1437"/>
                    <a:pt x="96853" y="0"/>
                    <a:pt x="90738" y="0"/>
                  </a:cubicBezTo>
                  <a:close/>
                  <a:moveTo>
                    <a:pt x="25747" y="209307"/>
                  </a:moveTo>
                  <a:cubicBezTo>
                    <a:pt x="25928" y="209430"/>
                    <a:pt x="26148" y="209504"/>
                    <a:pt x="26392" y="209504"/>
                  </a:cubicBezTo>
                  <a:cubicBezTo>
                    <a:pt x="26394" y="209504"/>
                    <a:pt x="26395" y="209504"/>
                    <a:pt x="26396" y="209504"/>
                  </a:cubicBezTo>
                  <a:cubicBezTo>
                    <a:pt x="26193" y="209504"/>
                    <a:pt x="25995" y="209450"/>
                    <a:pt x="25822" y="209350"/>
                  </a:cubicBezTo>
                  <a:lnTo>
                    <a:pt x="25747" y="2093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1"/>
            <p:cNvSpPr/>
            <p:nvPr/>
          </p:nvSpPr>
          <p:spPr>
            <a:xfrm>
              <a:off x="5170700" y="635050"/>
              <a:ext cx="1675" cy="1075"/>
            </a:xfrm>
            <a:custGeom>
              <a:avLst/>
              <a:gdLst/>
              <a:ahLst/>
              <a:cxnLst/>
              <a:rect l="l" t="t" r="r" b="b"/>
              <a:pathLst>
                <a:path w="67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3" y="26"/>
                    <a:pt x="64" y="40"/>
                  </a:cubicBezTo>
                  <a:lnTo>
                    <a:pt x="64" y="40"/>
                  </a:lnTo>
                  <a:cubicBezTo>
                    <a:pt x="61" y="38"/>
                    <a:pt x="58" y="34"/>
                    <a:pt x="54" y="30"/>
                  </a:cubicBezTo>
                  <a:lnTo>
                    <a:pt x="1" y="1"/>
                  </a:lnTo>
                  <a:close/>
                  <a:moveTo>
                    <a:pt x="64" y="40"/>
                  </a:moveTo>
                  <a:cubicBezTo>
                    <a:pt x="65" y="41"/>
                    <a:pt x="66" y="42"/>
                    <a:pt x="67" y="42"/>
                  </a:cubicBezTo>
                  <a:cubicBezTo>
                    <a:pt x="66" y="42"/>
                    <a:pt x="65" y="41"/>
                    <a:pt x="64" y="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1"/>
            <p:cNvSpPr/>
            <p:nvPr/>
          </p:nvSpPr>
          <p:spPr>
            <a:xfrm>
              <a:off x="3135600" y="4491200"/>
              <a:ext cx="2775" cy="11325"/>
            </a:xfrm>
            <a:custGeom>
              <a:avLst/>
              <a:gdLst/>
              <a:ahLst/>
              <a:cxnLst/>
              <a:rect l="l" t="t" r="r" b="b"/>
              <a:pathLst>
                <a:path w="111" h="453" extrusionOk="0">
                  <a:moveTo>
                    <a:pt x="110" y="0"/>
                  </a:moveTo>
                  <a:cubicBezTo>
                    <a:pt x="103" y="157"/>
                    <a:pt x="66" y="311"/>
                    <a:pt x="0" y="453"/>
                  </a:cubicBezTo>
                  <a:cubicBezTo>
                    <a:pt x="66" y="311"/>
                    <a:pt x="103" y="157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1"/>
            <p:cNvSpPr/>
            <p:nvPr/>
          </p:nvSpPr>
          <p:spPr>
            <a:xfrm>
              <a:off x="2929450" y="4437975"/>
              <a:ext cx="142700" cy="68575"/>
            </a:xfrm>
            <a:custGeom>
              <a:avLst/>
              <a:gdLst/>
              <a:ahLst/>
              <a:cxnLst/>
              <a:rect l="l" t="t" r="r" b="b"/>
              <a:pathLst>
                <a:path w="5708" h="2743" extrusionOk="0">
                  <a:moveTo>
                    <a:pt x="1316" y="1"/>
                  </a:moveTo>
                  <a:cubicBezTo>
                    <a:pt x="1281" y="25"/>
                    <a:pt x="1247" y="45"/>
                    <a:pt x="1211" y="67"/>
                  </a:cubicBezTo>
                  <a:cubicBezTo>
                    <a:pt x="1033" y="169"/>
                    <a:pt x="835" y="221"/>
                    <a:pt x="636" y="221"/>
                  </a:cubicBezTo>
                  <a:cubicBezTo>
                    <a:pt x="438" y="221"/>
                    <a:pt x="239" y="169"/>
                    <a:pt x="62" y="67"/>
                  </a:cubicBezTo>
                  <a:lnTo>
                    <a:pt x="1" y="30"/>
                  </a:lnTo>
                  <a:lnTo>
                    <a:pt x="1" y="30"/>
                  </a:lnTo>
                  <a:cubicBezTo>
                    <a:pt x="1773" y="1120"/>
                    <a:pt x="3652" y="2029"/>
                    <a:pt x="5605" y="2743"/>
                  </a:cubicBezTo>
                  <a:lnTo>
                    <a:pt x="5707" y="2538"/>
                  </a:lnTo>
                  <a:lnTo>
                    <a:pt x="4087" y="1602"/>
                  </a:lnTo>
                  <a:lnTo>
                    <a:pt x="13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1"/>
            <p:cNvSpPr/>
            <p:nvPr/>
          </p:nvSpPr>
          <p:spPr>
            <a:xfrm>
              <a:off x="5170575" y="63500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1" y="0"/>
                  </a:move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1"/>
            <p:cNvSpPr/>
            <p:nvPr/>
          </p:nvSpPr>
          <p:spPr>
            <a:xfrm>
              <a:off x="2659175" y="636100"/>
              <a:ext cx="2975225" cy="4834000"/>
            </a:xfrm>
            <a:custGeom>
              <a:avLst/>
              <a:gdLst/>
              <a:ahLst/>
              <a:cxnLst/>
              <a:rect l="l" t="t" r="r" b="b"/>
              <a:pathLst>
                <a:path w="119009" h="193360" extrusionOk="0">
                  <a:moveTo>
                    <a:pt x="100528" y="0"/>
                  </a:moveTo>
                  <a:cubicBezTo>
                    <a:pt x="101090" y="330"/>
                    <a:pt x="101261" y="1063"/>
                    <a:pt x="100907" y="1611"/>
                  </a:cubicBezTo>
                  <a:lnTo>
                    <a:pt x="100286" y="2569"/>
                  </a:lnTo>
                  <a:cubicBezTo>
                    <a:pt x="110877" y="9272"/>
                    <a:pt x="116708" y="22704"/>
                    <a:pt x="116708" y="40595"/>
                  </a:cubicBezTo>
                  <a:cubicBezTo>
                    <a:pt x="116708" y="74325"/>
                    <a:pt x="95740" y="115462"/>
                    <a:pt x="66854" y="138412"/>
                  </a:cubicBezTo>
                  <a:cubicBezTo>
                    <a:pt x="66786" y="138469"/>
                    <a:pt x="66725" y="138532"/>
                    <a:pt x="66671" y="138603"/>
                  </a:cubicBezTo>
                  <a:lnTo>
                    <a:pt x="2554" y="188479"/>
                  </a:lnTo>
                  <a:lnTo>
                    <a:pt x="377" y="192939"/>
                  </a:lnTo>
                  <a:cubicBezTo>
                    <a:pt x="292" y="193112"/>
                    <a:pt x="156" y="193245"/>
                    <a:pt x="4" y="193357"/>
                  </a:cubicBezTo>
                  <a:lnTo>
                    <a:pt x="4" y="193357"/>
                  </a:lnTo>
                  <a:cubicBezTo>
                    <a:pt x="18" y="193348"/>
                    <a:pt x="36" y="193352"/>
                    <a:pt x="49" y="193343"/>
                  </a:cubicBezTo>
                  <a:lnTo>
                    <a:pt x="68281" y="140262"/>
                  </a:lnTo>
                  <a:cubicBezTo>
                    <a:pt x="68355" y="140204"/>
                    <a:pt x="68423" y="140135"/>
                    <a:pt x="68479" y="140059"/>
                  </a:cubicBezTo>
                  <a:cubicBezTo>
                    <a:pt x="97771" y="116677"/>
                    <a:pt x="119008" y="74892"/>
                    <a:pt x="119008" y="40595"/>
                  </a:cubicBezTo>
                  <a:cubicBezTo>
                    <a:pt x="119008" y="21333"/>
                    <a:pt x="112444" y="6921"/>
                    <a:pt x="100528" y="0"/>
                  </a:cubicBezTo>
                  <a:close/>
                  <a:moveTo>
                    <a:pt x="4" y="193357"/>
                  </a:moveTo>
                  <a:cubicBezTo>
                    <a:pt x="3" y="193358"/>
                    <a:pt x="1" y="193359"/>
                    <a:pt x="0" y="193360"/>
                  </a:cubicBezTo>
                  <a:cubicBezTo>
                    <a:pt x="1" y="193359"/>
                    <a:pt x="3" y="193358"/>
                    <a:pt x="4" y="1933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1"/>
            <p:cNvSpPr/>
            <p:nvPr/>
          </p:nvSpPr>
          <p:spPr>
            <a:xfrm>
              <a:off x="3134425" y="4476175"/>
              <a:ext cx="2050" cy="3875"/>
            </a:xfrm>
            <a:custGeom>
              <a:avLst/>
              <a:gdLst/>
              <a:ahLst/>
              <a:cxnLst/>
              <a:rect l="l" t="t" r="r" b="b"/>
              <a:pathLst>
                <a:path w="82" h="1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33" y="50"/>
                    <a:pt x="60" y="101"/>
                    <a:pt x="82" y="154"/>
                  </a:cubicBezTo>
                  <a:cubicBezTo>
                    <a:pt x="74" y="135"/>
                    <a:pt x="79" y="115"/>
                    <a:pt x="72" y="96"/>
                  </a:cubicBezTo>
                  <a:cubicBezTo>
                    <a:pt x="55" y="59"/>
                    <a:pt x="24" y="35"/>
                    <a:pt x="2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1"/>
            <p:cNvSpPr/>
            <p:nvPr/>
          </p:nvSpPr>
          <p:spPr>
            <a:xfrm>
              <a:off x="3137975" y="4487900"/>
              <a:ext cx="400" cy="3325"/>
            </a:xfrm>
            <a:custGeom>
              <a:avLst/>
              <a:gdLst/>
              <a:ahLst/>
              <a:cxnLst/>
              <a:rect l="l" t="t" r="r" b="b"/>
              <a:pathLst>
                <a:path w="16" h="133" extrusionOk="0">
                  <a:moveTo>
                    <a:pt x="1" y="0"/>
                  </a:moveTo>
                  <a:cubicBezTo>
                    <a:pt x="8" y="44"/>
                    <a:pt x="13" y="88"/>
                    <a:pt x="15" y="132"/>
                  </a:cubicBezTo>
                  <a:cubicBezTo>
                    <a:pt x="13" y="88"/>
                    <a:pt x="8" y="4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1"/>
            <p:cNvSpPr/>
            <p:nvPr/>
          </p:nvSpPr>
          <p:spPr>
            <a:xfrm>
              <a:off x="2630400" y="4710175"/>
              <a:ext cx="339825" cy="696450"/>
            </a:xfrm>
            <a:custGeom>
              <a:avLst/>
              <a:gdLst/>
              <a:ahLst/>
              <a:cxnLst/>
              <a:rect l="l" t="t" r="r" b="b"/>
              <a:pathLst>
                <a:path w="13593" h="27858" extrusionOk="0">
                  <a:moveTo>
                    <a:pt x="13593" y="0"/>
                  </a:moveTo>
                  <a:lnTo>
                    <a:pt x="0" y="27858"/>
                  </a:lnTo>
                  <a:lnTo>
                    <a:pt x="3" y="27858"/>
                  </a:lnTo>
                  <a:lnTo>
                    <a:pt x="13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1"/>
            <p:cNvSpPr/>
            <p:nvPr/>
          </p:nvSpPr>
          <p:spPr>
            <a:xfrm>
              <a:off x="3126800" y="4467325"/>
              <a:ext cx="3500" cy="3075"/>
            </a:xfrm>
            <a:custGeom>
              <a:avLst/>
              <a:gdLst/>
              <a:ahLst/>
              <a:cxnLst/>
              <a:rect l="l" t="t" r="r" b="b"/>
              <a:pathLst>
                <a:path w="140" h="123" extrusionOk="0">
                  <a:moveTo>
                    <a:pt x="1" y="0"/>
                  </a:moveTo>
                  <a:cubicBezTo>
                    <a:pt x="49" y="37"/>
                    <a:pt x="96" y="76"/>
                    <a:pt x="140" y="122"/>
                  </a:cubicBezTo>
                  <a:cubicBezTo>
                    <a:pt x="98" y="76"/>
                    <a:pt x="49" y="3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1"/>
            <p:cNvSpPr/>
            <p:nvPr/>
          </p:nvSpPr>
          <p:spPr>
            <a:xfrm>
              <a:off x="2484675" y="528275"/>
              <a:ext cx="2632475" cy="3843500"/>
            </a:xfrm>
            <a:custGeom>
              <a:avLst/>
              <a:gdLst/>
              <a:ahLst/>
              <a:cxnLst/>
              <a:rect l="l" t="t" r="r" b="b"/>
              <a:pathLst>
                <a:path w="105299" h="153740" extrusionOk="0">
                  <a:moveTo>
                    <a:pt x="90718" y="1"/>
                  </a:moveTo>
                  <a:cubicBezTo>
                    <a:pt x="82021" y="1"/>
                    <a:pt x="72392" y="2894"/>
                    <a:pt x="62419" y="8651"/>
                  </a:cubicBezTo>
                  <a:cubicBezTo>
                    <a:pt x="28002" y="28522"/>
                    <a:pt x="1" y="76822"/>
                    <a:pt x="1" y="116320"/>
                  </a:cubicBezTo>
                  <a:cubicBezTo>
                    <a:pt x="1" y="129976"/>
                    <a:pt x="3315" y="141149"/>
                    <a:pt x="9427" y="148940"/>
                  </a:cubicBezTo>
                  <a:lnTo>
                    <a:pt x="17750" y="153740"/>
                  </a:lnTo>
                  <a:cubicBezTo>
                    <a:pt x="17770" y="153725"/>
                    <a:pt x="17792" y="153713"/>
                    <a:pt x="17811" y="153701"/>
                  </a:cubicBezTo>
                  <a:cubicBezTo>
                    <a:pt x="7858" y="146887"/>
                    <a:pt x="2300" y="133739"/>
                    <a:pt x="2300" y="116320"/>
                  </a:cubicBezTo>
                  <a:cubicBezTo>
                    <a:pt x="2300" y="77555"/>
                    <a:pt x="29786" y="30147"/>
                    <a:pt x="63570" y="10645"/>
                  </a:cubicBezTo>
                  <a:cubicBezTo>
                    <a:pt x="73191" y="5088"/>
                    <a:pt x="82446" y="2280"/>
                    <a:pt x="90745" y="2280"/>
                  </a:cubicBezTo>
                  <a:cubicBezTo>
                    <a:pt x="96024" y="2280"/>
                    <a:pt x="100895" y="3470"/>
                    <a:pt x="105254" y="5755"/>
                  </a:cubicBezTo>
                  <a:lnTo>
                    <a:pt x="105298" y="5689"/>
                  </a:lnTo>
                  <a:lnTo>
                    <a:pt x="96117" y="391"/>
                  </a:lnTo>
                  <a:cubicBezTo>
                    <a:pt x="94363" y="131"/>
                    <a:pt x="92561" y="1"/>
                    <a:pt x="90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1"/>
            <p:cNvSpPr/>
            <p:nvPr/>
          </p:nvSpPr>
          <p:spPr>
            <a:xfrm>
              <a:off x="4887650" y="538025"/>
              <a:ext cx="303125" cy="162300"/>
            </a:xfrm>
            <a:custGeom>
              <a:avLst/>
              <a:gdLst/>
              <a:ahLst/>
              <a:cxnLst/>
              <a:rect l="l" t="t" r="r" b="b"/>
              <a:pathLst>
                <a:path w="12125" h="6492" extrusionOk="0">
                  <a:moveTo>
                    <a:pt x="0" y="1"/>
                  </a:moveTo>
                  <a:lnTo>
                    <a:pt x="9179" y="5299"/>
                  </a:lnTo>
                  <a:lnTo>
                    <a:pt x="9135" y="5368"/>
                  </a:lnTo>
                  <a:cubicBezTo>
                    <a:pt x="9475" y="5546"/>
                    <a:pt x="9837" y="5678"/>
                    <a:pt x="10169" y="5871"/>
                  </a:cubicBezTo>
                  <a:cubicBezTo>
                    <a:pt x="10504" y="6064"/>
                    <a:pt x="10822" y="6286"/>
                    <a:pt x="11147" y="6492"/>
                  </a:cubicBezTo>
                  <a:lnTo>
                    <a:pt x="11768" y="5534"/>
                  </a:lnTo>
                  <a:cubicBezTo>
                    <a:pt x="12124" y="4986"/>
                    <a:pt x="11951" y="4253"/>
                    <a:pt x="11389" y="3923"/>
                  </a:cubicBezTo>
                  <a:cubicBezTo>
                    <a:pt x="11367" y="3909"/>
                    <a:pt x="11347" y="3894"/>
                    <a:pt x="11323" y="3882"/>
                  </a:cubicBezTo>
                  <a:lnTo>
                    <a:pt x="11318" y="3879"/>
                  </a:lnTo>
                  <a:cubicBezTo>
                    <a:pt x="7848" y="1875"/>
                    <a:pt x="4047" y="6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1"/>
            <p:cNvSpPr/>
            <p:nvPr/>
          </p:nvSpPr>
          <p:spPr>
            <a:xfrm>
              <a:off x="2607475" y="4251700"/>
              <a:ext cx="530900" cy="1224100"/>
            </a:xfrm>
            <a:custGeom>
              <a:avLst/>
              <a:gdLst/>
              <a:ahLst/>
              <a:cxnLst/>
              <a:rect l="l" t="t" r="r" b="b"/>
              <a:pathLst>
                <a:path w="21236" h="48964" extrusionOk="0">
                  <a:moveTo>
                    <a:pt x="4512" y="1"/>
                  </a:moveTo>
                  <a:lnTo>
                    <a:pt x="4512" y="1"/>
                  </a:lnTo>
                  <a:cubicBezTo>
                    <a:pt x="6885" y="3026"/>
                    <a:pt x="9691" y="5531"/>
                    <a:pt x="12877" y="7481"/>
                  </a:cubicBezTo>
                  <a:lnTo>
                    <a:pt x="12939" y="7518"/>
                  </a:lnTo>
                  <a:cubicBezTo>
                    <a:pt x="13117" y="7619"/>
                    <a:pt x="13315" y="7670"/>
                    <a:pt x="13514" y="7670"/>
                  </a:cubicBezTo>
                  <a:cubicBezTo>
                    <a:pt x="13713" y="7670"/>
                    <a:pt x="13911" y="7619"/>
                    <a:pt x="14090" y="7518"/>
                  </a:cubicBezTo>
                  <a:cubicBezTo>
                    <a:pt x="14126" y="7496"/>
                    <a:pt x="14158" y="7474"/>
                    <a:pt x="14192" y="7452"/>
                  </a:cubicBezTo>
                  <a:lnTo>
                    <a:pt x="16964" y="9050"/>
                  </a:lnTo>
                  <a:cubicBezTo>
                    <a:pt x="16964" y="9050"/>
                    <a:pt x="16964" y="9053"/>
                    <a:pt x="16966" y="9053"/>
                  </a:cubicBezTo>
                  <a:lnTo>
                    <a:pt x="18584" y="9986"/>
                  </a:lnTo>
                  <a:lnTo>
                    <a:pt x="18484" y="10194"/>
                  </a:lnTo>
                  <a:lnTo>
                    <a:pt x="14510" y="18337"/>
                  </a:lnTo>
                  <a:lnTo>
                    <a:pt x="920" y="46197"/>
                  </a:lnTo>
                  <a:lnTo>
                    <a:pt x="377" y="47306"/>
                  </a:lnTo>
                  <a:cubicBezTo>
                    <a:pt x="1" y="48071"/>
                    <a:pt x="558" y="48963"/>
                    <a:pt x="1411" y="48963"/>
                  </a:cubicBezTo>
                  <a:cubicBezTo>
                    <a:pt x="1643" y="48963"/>
                    <a:pt x="1868" y="48877"/>
                    <a:pt x="2068" y="48736"/>
                  </a:cubicBezTo>
                  <a:cubicBezTo>
                    <a:pt x="2222" y="48626"/>
                    <a:pt x="2359" y="48491"/>
                    <a:pt x="2445" y="48315"/>
                  </a:cubicBezTo>
                  <a:lnTo>
                    <a:pt x="4622" y="43855"/>
                  </a:lnTo>
                  <a:lnTo>
                    <a:pt x="4620" y="43855"/>
                  </a:lnTo>
                  <a:lnTo>
                    <a:pt x="21125" y="10033"/>
                  </a:lnTo>
                  <a:cubicBezTo>
                    <a:pt x="21191" y="9891"/>
                    <a:pt x="21228" y="9737"/>
                    <a:pt x="21235" y="9580"/>
                  </a:cubicBezTo>
                  <a:cubicBezTo>
                    <a:pt x="21233" y="9536"/>
                    <a:pt x="21228" y="9492"/>
                    <a:pt x="21221" y="9448"/>
                  </a:cubicBezTo>
                  <a:cubicBezTo>
                    <a:pt x="21213" y="9341"/>
                    <a:pt x="21194" y="9233"/>
                    <a:pt x="21160" y="9131"/>
                  </a:cubicBezTo>
                  <a:cubicBezTo>
                    <a:pt x="21135" y="9079"/>
                    <a:pt x="21108" y="9026"/>
                    <a:pt x="21079" y="8977"/>
                  </a:cubicBezTo>
                  <a:cubicBezTo>
                    <a:pt x="21033" y="8894"/>
                    <a:pt x="20976" y="8816"/>
                    <a:pt x="20910" y="8745"/>
                  </a:cubicBezTo>
                  <a:cubicBezTo>
                    <a:pt x="20869" y="8701"/>
                    <a:pt x="20822" y="8659"/>
                    <a:pt x="20771" y="8622"/>
                  </a:cubicBezTo>
                  <a:cubicBezTo>
                    <a:pt x="20668" y="8547"/>
                    <a:pt x="20563" y="8471"/>
                    <a:pt x="20436" y="8432"/>
                  </a:cubicBezTo>
                  <a:cubicBezTo>
                    <a:pt x="17702" y="7559"/>
                    <a:pt x="15182" y="6328"/>
                    <a:pt x="12897" y="4761"/>
                  </a:cubicBezTo>
                  <a:cubicBezTo>
                    <a:pt x="12877" y="4776"/>
                    <a:pt x="12858" y="4788"/>
                    <a:pt x="12836" y="4803"/>
                  </a:cubicBezTo>
                  <a:lnTo>
                    <a:pt x="4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1"/>
            <p:cNvSpPr/>
            <p:nvPr/>
          </p:nvSpPr>
          <p:spPr>
            <a:xfrm>
              <a:off x="3347425" y="3135425"/>
              <a:ext cx="61225" cy="57875"/>
            </a:xfrm>
            <a:custGeom>
              <a:avLst/>
              <a:gdLst/>
              <a:ahLst/>
              <a:cxnLst/>
              <a:rect l="l" t="t" r="r" b="b"/>
              <a:pathLst>
                <a:path w="2449" h="2315" extrusionOk="0">
                  <a:moveTo>
                    <a:pt x="1312" y="0"/>
                  </a:moveTo>
                  <a:cubicBezTo>
                    <a:pt x="924" y="0"/>
                    <a:pt x="546" y="202"/>
                    <a:pt x="325" y="565"/>
                  </a:cubicBezTo>
                  <a:cubicBezTo>
                    <a:pt x="0" y="1110"/>
                    <a:pt x="193" y="1826"/>
                    <a:pt x="738" y="2153"/>
                  </a:cubicBezTo>
                  <a:cubicBezTo>
                    <a:pt x="917" y="2258"/>
                    <a:pt x="1117" y="2314"/>
                    <a:pt x="1325" y="2314"/>
                  </a:cubicBezTo>
                  <a:cubicBezTo>
                    <a:pt x="1677" y="2314"/>
                    <a:pt x="2011" y="2153"/>
                    <a:pt x="2231" y="1877"/>
                  </a:cubicBezTo>
                  <a:cubicBezTo>
                    <a:pt x="2449" y="1606"/>
                    <a:pt x="2432" y="1212"/>
                    <a:pt x="2358" y="873"/>
                  </a:cubicBezTo>
                  <a:cubicBezTo>
                    <a:pt x="2305" y="626"/>
                    <a:pt x="2119" y="386"/>
                    <a:pt x="1899" y="213"/>
                  </a:cubicBezTo>
                  <a:lnTo>
                    <a:pt x="1921" y="178"/>
                  </a:lnTo>
                  <a:lnTo>
                    <a:pt x="1887" y="159"/>
                  </a:lnTo>
                  <a:cubicBezTo>
                    <a:pt x="1887" y="156"/>
                    <a:pt x="1887" y="156"/>
                    <a:pt x="1884" y="156"/>
                  </a:cubicBezTo>
                  <a:lnTo>
                    <a:pt x="1882" y="156"/>
                  </a:lnTo>
                  <a:lnTo>
                    <a:pt x="1880" y="154"/>
                  </a:lnTo>
                  <a:cubicBezTo>
                    <a:pt x="1843" y="132"/>
                    <a:pt x="1809" y="115"/>
                    <a:pt x="1770" y="98"/>
                  </a:cubicBezTo>
                  <a:lnTo>
                    <a:pt x="1767" y="98"/>
                  </a:lnTo>
                  <a:cubicBezTo>
                    <a:pt x="1620" y="32"/>
                    <a:pt x="1465" y="0"/>
                    <a:pt x="1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1"/>
            <p:cNvSpPr/>
            <p:nvPr/>
          </p:nvSpPr>
          <p:spPr>
            <a:xfrm>
              <a:off x="3219175" y="2585975"/>
              <a:ext cx="478350" cy="606775"/>
            </a:xfrm>
            <a:custGeom>
              <a:avLst/>
              <a:gdLst/>
              <a:ahLst/>
              <a:cxnLst/>
              <a:rect l="l" t="t" r="r" b="b"/>
              <a:pathLst>
                <a:path w="19134" h="24271" extrusionOk="0">
                  <a:moveTo>
                    <a:pt x="12860" y="2303"/>
                  </a:moveTo>
                  <a:lnTo>
                    <a:pt x="12860" y="2303"/>
                  </a:lnTo>
                  <a:cubicBezTo>
                    <a:pt x="12420" y="2488"/>
                    <a:pt x="11990" y="2699"/>
                    <a:pt x="11577" y="2940"/>
                  </a:cubicBezTo>
                  <a:cubicBezTo>
                    <a:pt x="6711" y="5751"/>
                    <a:pt x="2899" y="12330"/>
                    <a:pt x="2899" y="17916"/>
                  </a:cubicBezTo>
                  <a:cubicBezTo>
                    <a:pt x="2897" y="18381"/>
                    <a:pt x="2926" y="18845"/>
                    <a:pt x="2984" y="19304"/>
                  </a:cubicBezTo>
                  <a:cubicBezTo>
                    <a:pt x="2537" y="18532"/>
                    <a:pt x="2300" y="17491"/>
                    <a:pt x="2300" y="16245"/>
                  </a:cubicBezTo>
                  <a:cubicBezTo>
                    <a:pt x="2300" y="11482"/>
                    <a:pt x="5680" y="5656"/>
                    <a:pt x="9832" y="3258"/>
                  </a:cubicBezTo>
                  <a:cubicBezTo>
                    <a:pt x="10927" y="2625"/>
                    <a:pt x="11958" y="2305"/>
                    <a:pt x="12860" y="2303"/>
                  </a:cubicBezTo>
                  <a:close/>
                  <a:moveTo>
                    <a:pt x="12874" y="0"/>
                  </a:moveTo>
                  <a:cubicBezTo>
                    <a:pt x="11565" y="0"/>
                    <a:pt x="10140" y="422"/>
                    <a:pt x="8681" y="1264"/>
                  </a:cubicBezTo>
                  <a:cubicBezTo>
                    <a:pt x="3813" y="4077"/>
                    <a:pt x="1" y="10653"/>
                    <a:pt x="1" y="16242"/>
                  </a:cubicBezTo>
                  <a:cubicBezTo>
                    <a:pt x="1" y="19075"/>
                    <a:pt x="995" y="21235"/>
                    <a:pt x="2806" y="22352"/>
                  </a:cubicBezTo>
                  <a:cubicBezTo>
                    <a:pt x="2843" y="22381"/>
                    <a:pt x="2882" y="22406"/>
                    <a:pt x="2921" y="22430"/>
                  </a:cubicBezTo>
                  <a:lnTo>
                    <a:pt x="5819" y="24102"/>
                  </a:lnTo>
                  <a:cubicBezTo>
                    <a:pt x="5827" y="24104"/>
                    <a:pt x="5834" y="24109"/>
                    <a:pt x="5841" y="24114"/>
                  </a:cubicBezTo>
                  <a:lnTo>
                    <a:pt x="5844" y="24116"/>
                  </a:lnTo>
                  <a:lnTo>
                    <a:pt x="5849" y="24119"/>
                  </a:lnTo>
                  <a:cubicBezTo>
                    <a:pt x="6022" y="24219"/>
                    <a:pt x="6218" y="24270"/>
                    <a:pt x="6421" y="24270"/>
                  </a:cubicBezTo>
                  <a:lnTo>
                    <a:pt x="6421" y="24268"/>
                  </a:lnTo>
                  <a:cubicBezTo>
                    <a:pt x="6941" y="24268"/>
                    <a:pt x="7396" y="23918"/>
                    <a:pt x="7532" y="23415"/>
                  </a:cubicBezTo>
                  <a:cubicBezTo>
                    <a:pt x="7667" y="22912"/>
                    <a:pt x="7447" y="22381"/>
                    <a:pt x="6995" y="22122"/>
                  </a:cubicBezTo>
                  <a:lnTo>
                    <a:pt x="6970" y="22108"/>
                  </a:lnTo>
                  <a:cubicBezTo>
                    <a:pt x="5829" y="21443"/>
                    <a:pt x="5199" y="19952"/>
                    <a:pt x="5199" y="17914"/>
                  </a:cubicBezTo>
                  <a:cubicBezTo>
                    <a:pt x="5199" y="13153"/>
                    <a:pt x="8576" y="7330"/>
                    <a:pt x="12728" y="4932"/>
                  </a:cubicBezTo>
                  <a:cubicBezTo>
                    <a:pt x="13828" y="4296"/>
                    <a:pt x="14867" y="3974"/>
                    <a:pt x="15775" y="3974"/>
                  </a:cubicBezTo>
                  <a:cubicBezTo>
                    <a:pt x="16329" y="3974"/>
                    <a:pt x="16834" y="4094"/>
                    <a:pt x="17274" y="4336"/>
                  </a:cubicBezTo>
                  <a:cubicBezTo>
                    <a:pt x="17447" y="4429"/>
                    <a:pt x="17634" y="4473"/>
                    <a:pt x="17817" y="4473"/>
                  </a:cubicBezTo>
                  <a:cubicBezTo>
                    <a:pt x="18222" y="4473"/>
                    <a:pt x="18614" y="4259"/>
                    <a:pt x="18825" y="3881"/>
                  </a:cubicBezTo>
                  <a:cubicBezTo>
                    <a:pt x="19133" y="3334"/>
                    <a:pt x="18945" y="2640"/>
                    <a:pt x="18403" y="2320"/>
                  </a:cubicBezTo>
                  <a:lnTo>
                    <a:pt x="15631" y="721"/>
                  </a:lnTo>
                  <a:cubicBezTo>
                    <a:pt x="15578" y="692"/>
                    <a:pt x="15524" y="665"/>
                    <a:pt x="15468" y="643"/>
                  </a:cubicBezTo>
                  <a:cubicBezTo>
                    <a:pt x="14682" y="214"/>
                    <a:pt x="13807" y="0"/>
                    <a:pt x="1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1"/>
            <p:cNvSpPr/>
            <p:nvPr/>
          </p:nvSpPr>
          <p:spPr>
            <a:xfrm>
              <a:off x="3291625" y="2627625"/>
              <a:ext cx="462850" cy="578575"/>
            </a:xfrm>
            <a:custGeom>
              <a:avLst/>
              <a:gdLst/>
              <a:ahLst/>
              <a:cxnLst/>
              <a:rect l="l" t="t" r="r" b="b"/>
              <a:pathLst>
                <a:path w="18514" h="23143" extrusionOk="0">
                  <a:moveTo>
                    <a:pt x="12887" y="2303"/>
                  </a:moveTo>
                  <a:cubicBezTo>
                    <a:pt x="13462" y="2303"/>
                    <a:pt x="13980" y="2433"/>
                    <a:pt x="14429" y="2692"/>
                  </a:cubicBezTo>
                  <a:cubicBezTo>
                    <a:pt x="15580" y="3354"/>
                    <a:pt x="16211" y="4845"/>
                    <a:pt x="16211" y="6893"/>
                  </a:cubicBezTo>
                  <a:cubicBezTo>
                    <a:pt x="16211" y="11654"/>
                    <a:pt x="12831" y="17477"/>
                    <a:pt x="8679" y="19875"/>
                  </a:cubicBezTo>
                  <a:cubicBezTo>
                    <a:pt x="7575" y="20514"/>
                    <a:pt x="6533" y="20837"/>
                    <a:pt x="5625" y="20837"/>
                  </a:cubicBezTo>
                  <a:cubicBezTo>
                    <a:pt x="5051" y="20837"/>
                    <a:pt x="4531" y="20708"/>
                    <a:pt x="4082" y="20449"/>
                  </a:cubicBezTo>
                  <a:cubicBezTo>
                    <a:pt x="2934" y="19787"/>
                    <a:pt x="2301" y="18296"/>
                    <a:pt x="2301" y="16250"/>
                  </a:cubicBezTo>
                  <a:cubicBezTo>
                    <a:pt x="2301" y="11490"/>
                    <a:pt x="5678" y="5664"/>
                    <a:pt x="9830" y="3266"/>
                  </a:cubicBezTo>
                  <a:cubicBezTo>
                    <a:pt x="10937" y="2628"/>
                    <a:pt x="11981" y="2303"/>
                    <a:pt x="12887" y="2303"/>
                  </a:cubicBezTo>
                  <a:close/>
                  <a:moveTo>
                    <a:pt x="12897" y="0"/>
                  </a:moveTo>
                  <a:cubicBezTo>
                    <a:pt x="11581" y="0"/>
                    <a:pt x="10146" y="428"/>
                    <a:pt x="8679" y="1274"/>
                  </a:cubicBezTo>
                  <a:cubicBezTo>
                    <a:pt x="3813" y="4085"/>
                    <a:pt x="1" y="10664"/>
                    <a:pt x="1" y="16250"/>
                  </a:cubicBezTo>
                  <a:cubicBezTo>
                    <a:pt x="1" y="19154"/>
                    <a:pt x="1040" y="21353"/>
                    <a:pt x="2931" y="22443"/>
                  </a:cubicBezTo>
                  <a:cubicBezTo>
                    <a:pt x="3740" y="22910"/>
                    <a:pt x="4644" y="23142"/>
                    <a:pt x="5614" y="23142"/>
                  </a:cubicBezTo>
                  <a:cubicBezTo>
                    <a:pt x="6932" y="23142"/>
                    <a:pt x="8366" y="22714"/>
                    <a:pt x="9830" y="21869"/>
                  </a:cubicBezTo>
                  <a:cubicBezTo>
                    <a:pt x="14698" y="19058"/>
                    <a:pt x="18513" y="12480"/>
                    <a:pt x="18513" y="6893"/>
                  </a:cubicBezTo>
                  <a:cubicBezTo>
                    <a:pt x="18513" y="3990"/>
                    <a:pt x="17472" y="1790"/>
                    <a:pt x="15580" y="700"/>
                  </a:cubicBezTo>
                  <a:cubicBezTo>
                    <a:pt x="14774" y="232"/>
                    <a:pt x="13868" y="0"/>
                    <a:pt x="12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1"/>
            <p:cNvSpPr/>
            <p:nvPr/>
          </p:nvSpPr>
          <p:spPr>
            <a:xfrm>
              <a:off x="3956300" y="2783350"/>
              <a:ext cx="64600" cy="58025"/>
            </a:xfrm>
            <a:custGeom>
              <a:avLst/>
              <a:gdLst/>
              <a:ahLst/>
              <a:cxnLst/>
              <a:rect l="l" t="t" r="r" b="b"/>
              <a:pathLst>
                <a:path w="2584" h="2321" extrusionOk="0">
                  <a:moveTo>
                    <a:pt x="1298" y="1"/>
                  </a:moveTo>
                  <a:cubicBezTo>
                    <a:pt x="874" y="1"/>
                    <a:pt x="468" y="238"/>
                    <a:pt x="267" y="639"/>
                  </a:cubicBezTo>
                  <a:cubicBezTo>
                    <a:pt x="1" y="1177"/>
                    <a:pt x="191" y="1830"/>
                    <a:pt x="707" y="2138"/>
                  </a:cubicBezTo>
                  <a:cubicBezTo>
                    <a:pt x="729" y="2150"/>
                    <a:pt x="748" y="2162"/>
                    <a:pt x="770" y="2174"/>
                  </a:cubicBezTo>
                  <a:cubicBezTo>
                    <a:pt x="941" y="2270"/>
                    <a:pt x="1134" y="2321"/>
                    <a:pt x="1330" y="2321"/>
                  </a:cubicBezTo>
                  <a:cubicBezTo>
                    <a:pt x="1848" y="2321"/>
                    <a:pt x="2305" y="1976"/>
                    <a:pt x="2444" y="1478"/>
                  </a:cubicBezTo>
                  <a:cubicBezTo>
                    <a:pt x="2584" y="977"/>
                    <a:pt x="2371" y="446"/>
                    <a:pt x="1929" y="180"/>
                  </a:cubicBezTo>
                  <a:cubicBezTo>
                    <a:pt x="1863" y="141"/>
                    <a:pt x="1797" y="109"/>
                    <a:pt x="1728" y="85"/>
                  </a:cubicBezTo>
                  <a:cubicBezTo>
                    <a:pt x="1588" y="28"/>
                    <a:pt x="1442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1"/>
            <p:cNvSpPr/>
            <p:nvPr/>
          </p:nvSpPr>
          <p:spPr>
            <a:xfrm>
              <a:off x="3828125" y="2234050"/>
              <a:ext cx="478950" cy="606775"/>
            </a:xfrm>
            <a:custGeom>
              <a:avLst/>
              <a:gdLst/>
              <a:ahLst/>
              <a:cxnLst/>
              <a:rect l="l" t="t" r="r" b="b"/>
              <a:pathLst>
                <a:path w="19158" h="24271" extrusionOk="0">
                  <a:moveTo>
                    <a:pt x="12854" y="2306"/>
                  </a:moveTo>
                  <a:cubicBezTo>
                    <a:pt x="12416" y="2488"/>
                    <a:pt x="11990" y="2700"/>
                    <a:pt x="11579" y="2939"/>
                  </a:cubicBezTo>
                  <a:cubicBezTo>
                    <a:pt x="6711" y="5751"/>
                    <a:pt x="2899" y="12330"/>
                    <a:pt x="2899" y="17917"/>
                  </a:cubicBezTo>
                  <a:cubicBezTo>
                    <a:pt x="2896" y="18381"/>
                    <a:pt x="2926" y="18845"/>
                    <a:pt x="2984" y="19305"/>
                  </a:cubicBezTo>
                  <a:cubicBezTo>
                    <a:pt x="2537" y="18533"/>
                    <a:pt x="2300" y="17492"/>
                    <a:pt x="2300" y="16245"/>
                  </a:cubicBezTo>
                  <a:cubicBezTo>
                    <a:pt x="2300" y="11480"/>
                    <a:pt x="5680" y="5656"/>
                    <a:pt x="9832" y="3259"/>
                  </a:cubicBezTo>
                  <a:cubicBezTo>
                    <a:pt x="10924" y="2630"/>
                    <a:pt x="11954" y="2309"/>
                    <a:pt x="12854" y="2306"/>
                  </a:cubicBezTo>
                  <a:close/>
                  <a:moveTo>
                    <a:pt x="12882" y="1"/>
                  </a:moveTo>
                  <a:cubicBezTo>
                    <a:pt x="11569" y="1"/>
                    <a:pt x="10140" y="425"/>
                    <a:pt x="8681" y="1264"/>
                  </a:cubicBezTo>
                  <a:cubicBezTo>
                    <a:pt x="3813" y="4075"/>
                    <a:pt x="0" y="10654"/>
                    <a:pt x="0" y="16243"/>
                  </a:cubicBezTo>
                  <a:cubicBezTo>
                    <a:pt x="0" y="19080"/>
                    <a:pt x="1000" y="21248"/>
                    <a:pt x="2818" y="22362"/>
                  </a:cubicBezTo>
                  <a:cubicBezTo>
                    <a:pt x="2850" y="22387"/>
                    <a:pt x="2887" y="22409"/>
                    <a:pt x="2923" y="22431"/>
                  </a:cubicBezTo>
                  <a:lnTo>
                    <a:pt x="5807" y="24095"/>
                  </a:lnTo>
                  <a:cubicBezTo>
                    <a:pt x="5822" y="24105"/>
                    <a:pt x="5834" y="24110"/>
                    <a:pt x="5848" y="24119"/>
                  </a:cubicBezTo>
                  <a:cubicBezTo>
                    <a:pt x="6022" y="24220"/>
                    <a:pt x="6217" y="24271"/>
                    <a:pt x="6418" y="24271"/>
                  </a:cubicBezTo>
                  <a:lnTo>
                    <a:pt x="6420" y="24271"/>
                  </a:lnTo>
                  <a:cubicBezTo>
                    <a:pt x="6941" y="24271"/>
                    <a:pt x="7398" y="23921"/>
                    <a:pt x="7532" y="23418"/>
                  </a:cubicBezTo>
                  <a:cubicBezTo>
                    <a:pt x="7667" y="22914"/>
                    <a:pt x="7447" y="22384"/>
                    <a:pt x="6995" y="22125"/>
                  </a:cubicBezTo>
                  <a:lnTo>
                    <a:pt x="6965" y="22108"/>
                  </a:lnTo>
                  <a:cubicBezTo>
                    <a:pt x="5826" y="21441"/>
                    <a:pt x="5198" y="19953"/>
                    <a:pt x="5198" y="17917"/>
                  </a:cubicBezTo>
                  <a:cubicBezTo>
                    <a:pt x="5198" y="13154"/>
                    <a:pt x="8578" y="7330"/>
                    <a:pt x="12730" y="4933"/>
                  </a:cubicBezTo>
                  <a:cubicBezTo>
                    <a:pt x="13828" y="4297"/>
                    <a:pt x="14866" y="3975"/>
                    <a:pt x="15774" y="3975"/>
                  </a:cubicBezTo>
                  <a:cubicBezTo>
                    <a:pt x="16327" y="3975"/>
                    <a:pt x="16832" y="4095"/>
                    <a:pt x="17271" y="4336"/>
                  </a:cubicBezTo>
                  <a:cubicBezTo>
                    <a:pt x="17450" y="4437"/>
                    <a:pt x="17644" y="4485"/>
                    <a:pt x="17836" y="4485"/>
                  </a:cubicBezTo>
                  <a:cubicBezTo>
                    <a:pt x="18240" y="4485"/>
                    <a:pt x="18633" y="4272"/>
                    <a:pt x="18845" y="3894"/>
                  </a:cubicBezTo>
                  <a:cubicBezTo>
                    <a:pt x="19158" y="3337"/>
                    <a:pt x="18960" y="2633"/>
                    <a:pt x="18402" y="2320"/>
                  </a:cubicBezTo>
                  <a:lnTo>
                    <a:pt x="15634" y="722"/>
                  </a:lnTo>
                  <a:cubicBezTo>
                    <a:pt x="15580" y="690"/>
                    <a:pt x="15524" y="663"/>
                    <a:pt x="15467" y="644"/>
                  </a:cubicBezTo>
                  <a:cubicBezTo>
                    <a:pt x="14685" y="214"/>
                    <a:pt x="13813" y="1"/>
                    <a:pt x="12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1"/>
            <p:cNvSpPr/>
            <p:nvPr/>
          </p:nvSpPr>
          <p:spPr>
            <a:xfrm>
              <a:off x="3900575" y="2275700"/>
              <a:ext cx="462825" cy="578525"/>
            </a:xfrm>
            <a:custGeom>
              <a:avLst/>
              <a:gdLst/>
              <a:ahLst/>
              <a:cxnLst/>
              <a:rect l="l" t="t" r="r" b="b"/>
              <a:pathLst>
                <a:path w="18513" h="23141" extrusionOk="0">
                  <a:moveTo>
                    <a:pt x="12891" y="2304"/>
                  </a:moveTo>
                  <a:cubicBezTo>
                    <a:pt x="13462" y="2304"/>
                    <a:pt x="13980" y="2431"/>
                    <a:pt x="14429" y="2690"/>
                  </a:cubicBezTo>
                  <a:cubicBezTo>
                    <a:pt x="15578" y="3355"/>
                    <a:pt x="16211" y="4845"/>
                    <a:pt x="16211" y="6891"/>
                  </a:cubicBezTo>
                  <a:cubicBezTo>
                    <a:pt x="16211" y="11654"/>
                    <a:pt x="12833" y="17480"/>
                    <a:pt x="8681" y="19875"/>
                  </a:cubicBezTo>
                  <a:cubicBezTo>
                    <a:pt x="7579" y="20515"/>
                    <a:pt x="6538" y="20839"/>
                    <a:pt x="5628" y="20839"/>
                  </a:cubicBezTo>
                  <a:cubicBezTo>
                    <a:pt x="5054" y="20839"/>
                    <a:pt x="4533" y="20709"/>
                    <a:pt x="4082" y="20449"/>
                  </a:cubicBezTo>
                  <a:cubicBezTo>
                    <a:pt x="2933" y="19787"/>
                    <a:pt x="2300" y="18296"/>
                    <a:pt x="2300" y="16251"/>
                  </a:cubicBezTo>
                  <a:cubicBezTo>
                    <a:pt x="2300" y="11488"/>
                    <a:pt x="5680" y="5664"/>
                    <a:pt x="9832" y="3267"/>
                  </a:cubicBezTo>
                  <a:cubicBezTo>
                    <a:pt x="10939" y="2627"/>
                    <a:pt x="11980" y="2304"/>
                    <a:pt x="12891" y="2304"/>
                  </a:cubicBezTo>
                  <a:close/>
                  <a:moveTo>
                    <a:pt x="12898" y="0"/>
                  </a:moveTo>
                  <a:cubicBezTo>
                    <a:pt x="11582" y="0"/>
                    <a:pt x="10147" y="427"/>
                    <a:pt x="8681" y="1273"/>
                  </a:cubicBezTo>
                  <a:cubicBezTo>
                    <a:pt x="3813" y="4083"/>
                    <a:pt x="1" y="10662"/>
                    <a:pt x="1" y="16251"/>
                  </a:cubicBezTo>
                  <a:cubicBezTo>
                    <a:pt x="1" y="19152"/>
                    <a:pt x="1039" y="21351"/>
                    <a:pt x="2931" y="22441"/>
                  </a:cubicBezTo>
                  <a:cubicBezTo>
                    <a:pt x="3740" y="22908"/>
                    <a:pt x="4646" y="23140"/>
                    <a:pt x="5619" y="23140"/>
                  </a:cubicBezTo>
                  <a:cubicBezTo>
                    <a:pt x="6931" y="23140"/>
                    <a:pt x="8368" y="22715"/>
                    <a:pt x="9832" y="21869"/>
                  </a:cubicBezTo>
                  <a:cubicBezTo>
                    <a:pt x="14698" y="19059"/>
                    <a:pt x="18513" y="12480"/>
                    <a:pt x="18513" y="6891"/>
                  </a:cubicBezTo>
                  <a:cubicBezTo>
                    <a:pt x="18513" y="3988"/>
                    <a:pt x="17472" y="1791"/>
                    <a:pt x="15580" y="698"/>
                  </a:cubicBezTo>
                  <a:cubicBezTo>
                    <a:pt x="14774" y="232"/>
                    <a:pt x="13868" y="0"/>
                    <a:pt x="1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1"/>
            <p:cNvSpPr/>
            <p:nvPr/>
          </p:nvSpPr>
          <p:spPr>
            <a:xfrm>
              <a:off x="4565500" y="2432250"/>
              <a:ext cx="62875" cy="57900"/>
            </a:xfrm>
            <a:custGeom>
              <a:avLst/>
              <a:gdLst/>
              <a:ahLst/>
              <a:cxnLst/>
              <a:rect l="l" t="t" r="r" b="b"/>
              <a:pathLst>
                <a:path w="2515" h="2316" extrusionOk="0">
                  <a:moveTo>
                    <a:pt x="1310" y="1"/>
                  </a:moveTo>
                  <a:cubicBezTo>
                    <a:pt x="903" y="1"/>
                    <a:pt x="503" y="226"/>
                    <a:pt x="293" y="617"/>
                  </a:cubicBezTo>
                  <a:cubicBezTo>
                    <a:pt x="0" y="1167"/>
                    <a:pt x="215" y="1858"/>
                    <a:pt x="760" y="2166"/>
                  </a:cubicBezTo>
                  <a:cubicBezTo>
                    <a:pt x="931" y="2264"/>
                    <a:pt x="1124" y="2315"/>
                    <a:pt x="1322" y="2315"/>
                  </a:cubicBezTo>
                  <a:cubicBezTo>
                    <a:pt x="1452" y="2315"/>
                    <a:pt x="1584" y="2293"/>
                    <a:pt x="1708" y="2249"/>
                  </a:cubicBezTo>
                  <a:cubicBezTo>
                    <a:pt x="2129" y="2100"/>
                    <a:pt x="2424" y="1721"/>
                    <a:pt x="2471" y="1279"/>
                  </a:cubicBezTo>
                  <a:cubicBezTo>
                    <a:pt x="2515" y="834"/>
                    <a:pt x="2300" y="404"/>
                    <a:pt x="1918" y="174"/>
                  </a:cubicBezTo>
                  <a:cubicBezTo>
                    <a:pt x="1848" y="133"/>
                    <a:pt x="1774" y="96"/>
                    <a:pt x="1696" y="72"/>
                  </a:cubicBezTo>
                  <a:cubicBezTo>
                    <a:pt x="1571" y="24"/>
                    <a:pt x="1440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1"/>
            <p:cNvSpPr/>
            <p:nvPr/>
          </p:nvSpPr>
          <p:spPr>
            <a:xfrm>
              <a:off x="4437125" y="1882800"/>
              <a:ext cx="478350" cy="606800"/>
            </a:xfrm>
            <a:custGeom>
              <a:avLst/>
              <a:gdLst/>
              <a:ahLst/>
              <a:cxnLst/>
              <a:rect l="l" t="t" r="r" b="b"/>
              <a:pathLst>
                <a:path w="19134" h="24272" extrusionOk="0">
                  <a:moveTo>
                    <a:pt x="12858" y="2306"/>
                  </a:moveTo>
                  <a:cubicBezTo>
                    <a:pt x="12418" y="2487"/>
                    <a:pt x="11990" y="2699"/>
                    <a:pt x="11577" y="2939"/>
                  </a:cubicBezTo>
                  <a:cubicBezTo>
                    <a:pt x="6709" y="5749"/>
                    <a:pt x="2896" y="12328"/>
                    <a:pt x="2896" y="17915"/>
                  </a:cubicBezTo>
                  <a:cubicBezTo>
                    <a:pt x="2894" y="18379"/>
                    <a:pt x="2923" y="18841"/>
                    <a:pt x="2982" y="19300"/>
                  </a:cubicBezTo>
                  <a:cubicBezTo>
                    <a:pt x="2537" y="18528"/>
                    <a:pt x="2300" y="17489"/>
                    <a:pt x="2300" y="16243"/>
                  </a:cubicBezTo>
                  <a:cubicBezTo>
                    <a:pt x="2300" y="11480"/>
                    <a:pt x="5678" y="5656"/>
                    <a:pt x="9830" y="3259"/>
                  </a:cubicBezTo>
                  <a:cubicBezTo>
                    <a:pt x="10925" y="2628"/>
                    <a:pt x="11956" y="2306"/>
                    <a:pt x="12858" y="2306"/>
                  </a:cubicBezTo>
                  <a:close/>
                  <a:moveTo>
                    <a:pt x="12882" y="0"/>
                  </a:moveTo>
                  <a:cubicBezTo>
                    <a:pt x="11569" y="0"/>
                    <a:pt x="10140" y="425"/>
                    <a:pt x="8679" y="1265"/>
                  </a:cubicBezTo>
                  <a:cubicBezTo>
                    <a:pt x="3813" y="4075"/>
                    <a:pt x="1" y="10652"/>
                    <a:pt x="1" y="16243"/>
                  </a:cubicBezTo>
                  <a:cubicBezTo>
                    <a:pt x="1" y="19080"/>
                    <a:pt x="998" y="21246"/>
                    <a:pt x="2816" y="22360"/>
                  </a:cubicBezTo>
                  <a:cubicBezTo>
                    <a:pt x="2848" y="22385"/>
                    <a:pt x="2884" y="22409"/>
                    <a:pt x="2921" y="22431"/>
                  </a:cubicBezTo>
                  <a:lnTo>
                    <a:pt x="5812" y="24098"/>
                  </a:lnTo>
                  <a:cubicBezTo>
                    <a:pt x="5827" y="24105"/>
                    <a:pt x="5836" y="24112"/>
                    <a:pt x="5849" y="24117"/>
                  </a:cubicBezTo>
                  <a:cubicBezTo>
                    <a:pt x="6022" y="24217"/>
                    <a:pt x="6218" y="24271"/>
                    <a:pt x="6418" y="24271"/>
                  </a:cubicBezTo>
                  <a:lnTo>
                    <a:pt x="6418" y="24269"/>
                  </a:lnTo>
                  <a:cubicBezTo>
                    <a:pt x="6939" y="24269"/>
                    <a:pt x="7396" y="23919"/>
                    <a:pt x="7530" y="23416"/>
                  </a:cubicBezTo>
                  <a:cubicBezTo>
                    <a:pt x="7664" y="22915"/>
                    <a:pt x="7444" y="22382"/>
                    <a:pt x="6992" y="22123"/>
                  </a:cubicBezTo>
                  <a:lnTo>
                    <a:pt x="6968" y="22108"/>
                  </a:lnTo>
                  <a:cubicBezTo>
                    <a:pt x="5827" y="21441"/>
                    <a:pt x="5196" y="19955"/>
                    <a:pt x="5196" y="17915"/>
                  </a:cubicBezTo>
                  <a:cubicBezTo>
                    <a:pt x="5196" y="13154"/>
                    <a:pt x="8576" y="7330"/>
                    <a:pt x="12728" y="4931"/>
                  </a:cubicBezTo>
                  <a:cubicBezTo>
                    <a:pt x="13826" y="4297"/>
                    <a:pt x="14865" y="3976"/>
                    <a:pt x="15773" y="3976"/>
                  </a:cubicBezTo>
                  <a:cubicBezTo>
                    <a:pt x="16328" y="3976"/>
                    <a:pt x="16833" y="4096"/>
                    <a:pt x="17274" y="4337"/>
                  </a:cubicBezTo>
                  <a:cubicBezTo>
                    <a:pt x="17446" y="4429"/>
                    <a:pt x="17632" y="4473"/>
                    <a:pt x="17816" y="4473"/>
                  </a:cubicBezTo>
                  <a:cubicBezTo>
                    <a:pt x="18221" y="4473"/>
                    <a:pt x="18613" y="4259"/>
                    <a:pt x="18825" y="3882"/>
                  </a:cubicBezTo>
                  <a:cubicBezTo>
                    <a:pt x="19133" y="3332"/>
                    <a:pt x="18943" y="2638"/>
                    <a:pt x="18400" y="2321"/>
                  </a:cubicBezTo>
                  <a:lnTo>
                    <a:pt x="15631" y="720"/>
                  </a:lnTo>
                  <a:cubicBezTo>
                    <a:pt x="15578" y="690"/>
                    <a:pt x="15521" y="664"/>
                    <a:pt x="15465" y="642"/>
                  </a:cubicBezTo>
                  <a:cubicBezTo>
                    <a:pt x="14682" y="213"/>
                    <a:pt x="13811" y="0"/>
                    <a:pt x="12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1"/>
            <p:cNvSpPr/>
            <p:nvPr/>
          </p:nvSpPr>
          <p:spPr>
            <a:xfrm>
              <a:off x="4509525" y="1924475"/>
              <a:ext cx="462825" cy="578550"/>
            </a:xfrm>
            <a:custGeom>
              <a:avLst/>
              <a:gdLst/>
              <a:ahLst/>
              <a:cxnLst/>
              <a:rect l="l" t="t" r="r" b="b"/>
              <a:pathLst>
                <a:path w="18513" h="23142" extrusionOk="0">
                  <a:moveTo>
                    <a:pt x="12889" y="2303"/>
                  </a:moveTo>
                  <a:cubicBezTo>
                    <a:pt x="13464" y="2303"/>
                    <a:pt x="13982" y="2430"/>
                    <a:pt x="14431" y="2692"/>
                  </a:cubicBezTo>
                  <a:cubicBezTo>
                    <a:pt x="15580" y="3356"/>
                    <a:pt x="16213" y="4845"/>
                    <a:pt x="16213" y="6893"/>
                  </a:cubicBezTo>
                  <a:cubicBezTo>
                    <a:pt x="16213" y="11651"/>
                    <a:pt x="12833" y="17477"/>
                    <a:pt x="8681" y="19874"/>
                  </a:cubicBezTo>
                  <a:cubicBezTo>
                    <a:pt x="7575" y="20514"/>
                    <a:pt x="6532" y="20839"/>
                    <a:pt x="5623" y="20839"/>
                  </a:cubicBezTo>
                  <a:cubicBezTo>
                    <a:pt x="5051" y="20839"/>
                    <a:pt x="4532" y="20710"/>
                    <a:pt x="4082" y="20451"/>
                  </a:cubicBezTo>
                  <a:cubicBezTo>
                    <a:pt x="2936" y="19786"/>
                    <a:pt x="2300" y="18296"/>
                    <a:pt x="2300" y="16250"/>
                  </a:cubicBezTo>
                  <a:cubicBezTo>
                    <a:pt x="2300" y="11490"/>
                    <a:pt x="5680" y="5663"/>
                    <a:pt x="9832" y="3266"/>
                  </a:cubicBezTo>
                  <a:cubicBezTo>
                    <a:pt x="10937" y="2626"/>
                    <a:pt x="11980" y="2303"/>
                    <a:pt x="12889" y="2303"/>
                  </a:cubicBezTo>
                  <a:close/>
                  <a:moveTo>
                    <a:pt x="12896" y="0"/>
                  </a:moveTo>
                  <a:cubicBezTo>
                    <a:pt x="11580" y="0"/>
                    <a:pt x="10147" y="426"/>
                    <a:pt x="8681" y="1272"/>
                  </a:cubicBezTo>
                  <a:cubicBezTo>
                    <a:pt x="3813" y="4085"/>
                    <a:pt x="0" y="10664"/>
                    <a:pt x="0" y="16250"/>
                  </a:cubicBezTo>
                  <a:cubicBezTo>
                    <a:pt x="0" y="19151"/>
                    <a:pt x="1039" y="21350"/>
                    <a:pt x="2933" y="22443"/>
                  </a:cubicBezTo>
                  <a:cubicBezTo>
                    <a:pt x="3742" y="22910"/>
                    <a:pt x="4646" y="23142"/>
                    <a:pt x="5616" y="23142"/>
                  </a:cubicBezTo>
                  <a:cubicBezTo>
                    <a:pt x="6934" y="23142"/>
                    <a:pt x="8368" y="22714"/>
                    <a:pt x="9832" y="21869"/>
                  </a:cubicBezTo>
                  <a:cubicBezTo>
                    <a:pt x="14700" y="19056"/>
                    <a:pt x="18513" y="12477"/>
                    <a:pt x="18513" y="6890"/>
                  </a:cubicBezTo>
                  <a:cubicBezTo>
                    <a:pt x="18513" y="3989"/>
                    <a:pt x="17472" y="1790"/>
                    <a:pt x="15580" y="698"/>
                  </a:cubicBezTo>
                  <a:cubicBezTo>
                    <a:pt x="14772" y="232"/>
                    <a:pt x="13866" y="0"/>
                    <a:pt x="12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3 Architecture Thesis by Slidesgo">
  <a:themeElements>
    <a:clrScheme name="Simple Light">
      <a:dk1>
        <a:srgbClr val="FFFFFF"/>
      </a:dk1>
      <a:lt1>
        <a:srgbClr val="FADD5C"/>
      </a:lt1>
      <a:dk2>
        <a:srgbClr val="40A895"/>
      </a:dk2>
      <a:lt2>
        <a:srgbClr val="D55D7A"/>
      </a:lt2>
      <a:accent1>
        <a:srgbClr val="1E71D8"/>
      </a:accent1>
      <a:accent2>
        <a:srgbClr val="031D41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Audiowide</vt:lpstr>
      <vt:lpstr>Arial</vt:lpstr>
      <vt:lpstr>Red Hat Text</vt:lpstr>
      <vt:lpstr>Web3 Architecture Thesis by Slidesgo</vt:lpstr>
      <vt:lpstr>INTRODUCTION</vt:lpstr>
      <vt:lpstr>PowerPoint Presentation</vt:lpstr>
      <vt:lpstr>PowerPoint Presentation</vt:lpstr>
      <vt:lpstr>Community Structure</vt:lpstr>
      <vt:lpstr>Community Objectives</vt:lpstr>
      <vt:lpstr>Community Engagement</vt:lpstr>
      <vt:lpstr>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Ravindra Mali</cp:lastModifiedBy>
  <cp:revision>2</cp:revision>
  <dcterms:modified xsi:type="dcterms:W3CDTF">2023-02-15T00:47:37Z</dcterms:modified>
</cp:coreProperties>
</file>