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72" r:id="rId3"/>
    <p:sldId id="271" r:id="rId4"/>
    <p:sldId id="274" r:id="rId5"/>
    <p:sldId id="273" r:id="rId6"/>
    <p:sldId id="269" r:id="rId7"/>
    <p:sldId id="261" r:id="rId8"/>
    <p:sldId id="267" r:id="rId9"/>
    <p:sldId id="270" r:id="rId10"/>
    <p:sldId id="268" r:id="rId11"/>
  </p:sldIdLst>
  <p:sldSz cx="9144000" cy="5143500" type="screen16x9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635"/>
    <a:srgbClr val="9EFF29"/>
    <a:srgbClr val="C80064"/>
    <a:srgbClr val="C33A1F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91B491-7AFD-39C8-E9AD-4FF0FFEC91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AFF66-190C-FFC9-B34B-E9775D434D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00E91156-18C6-448C-8B6D-364FA36AFBF1}" type="datetimeyyyy">
              <a:rPr lang="en-US" smtClean="0"/>
              <a:t>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8F8AA-E541-9DF2-1CB4-F4834B3E5C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52257-D0D5-C1E1-029A-7DD6B05EA0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DF9D0CF9-B217-45E1-A691-61E08755E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3826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A799198-3675-450F-A4E0-BA771DD192EB}" type="datetimeyyyy">
              <a:rPr lang="en-US" smtClean="0"/>
              <a:t>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7F9B2022-6FA3-B4A2-2B19-3E7FCB89A0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732F2D7F-7BC2-52D7-78E3-0DF3336F35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BA70B992-FB30-D347-FD5A-44C4BD862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060" indent="-29040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1631" indent="-232326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6283" indent="-232326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0936" indent="-232326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5588" indent="-23232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0240" indent="-23232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84893" indent="-23232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49545" indent="-23232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002C372-EF20-41C4-BF4A-37BFC3BA66A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8A226-7EFC-D04F-C9C5-5A66A7C4B9B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62869EB-28F9-49E4-B46F-AD0EE5D28749}" type="datetimeyyyy">
              <a:rPr lang="en-US" smtClean="0"/>
              <a:t>2022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8910" y="3185652"/>
            <a:ext cx="66294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1032" y="1725558"/>
            <a:ext cx="66294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0" y="895389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51818"/>
            <a:ext cx="8246070" cy="312665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6895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5875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3115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5875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3115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16-Nov-22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16-Nov-22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ywellmind.com/" TargetMode="External"/><Relationship Id="rId2" Type="http://schemas.openxmlformats.org/officeDocument/2006/relationships/hyperlink" Target="http://www.northernhealthcare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sclhealth.org/" TargetMode="External"/><Relationship Id="rId4" Type="http://schemas.openxmlformats.org/officeDocument/2006/relationships/hyperlink" Target="http://www.nbcnew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F12692-368B-670B-F498-8969FA4DC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716" y="552894"/>
            <a:ext cx="7081284" cy="4225582"/>
          </a:xfrm>
        </p:spPr>
        <p:txBody>
          <a:bodyPr>
            <a:normAutofit/>
          </a:bodyPr>
          <a:lstStyle/>
          <a:p>
            <a:r>
              <a:rPr lang="en-US" sz="5400" dirty="0"/>
              <a:t>Who am I?</a:t>
            </a:r>
          </a:p>
          <a:p>
            <a:r>
              <a:rPr lang="en-US" sz="5400" dirty="0">
                <a:solidFill>
                  <a:schemeClr val="bg1"/>
                </a:solidFill>
              </a:rPr>
              <a:t>What’s my topic?</a:t>
            </a:r>
          </a:p>
          <a:p>
            <a:pPr algn="l"/>
            <a:endParaRPr lang="en-US" sz="66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468A9F-172D-ACD4-3E13-FBD07E5B6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536" y="2571750"/>
            <a:ext cx="4621603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:\Users\Juliette\AppData\Local\Microsoft\Windows\Temporary Internet Files\Content.IE5\DQCSZ2H6\MCj04379520000[1].wmf">
            <a:extLst>
              <a:ext uri="{FF2B5EF4-FFF2-40B4-BE49-F238E27FC236}">
                <a16:creationId xmlns:a16="http://schemas.microsoft.com/office/drawing/2014/main" id="{CE58BFF0-4F0A-AFDC-1337-AAB09D932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2" y="101600"/>
            <a:ext cx="18224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C:\Users\Juliette\AppData\Local\Microsoft\Windows\Temporary Internet Files\Content.IE5\GPEM4W5D\MCj04379540000[1].wmf">
            <a:extLst>
              <a:ext uri="{FF2B5EF4-FFF2-40B4-BE49-F238E27FC236}">
                <a16:creationId xmlns:a16="http://schemas.microsoft.com/office/drawing/2014/main" id="{F8ABB5E2-6084-B70F-2DA1-B704987D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372" y="3200400"/>
            <a:ext cx="18002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05A2C9-7225-DC6C-2FB1-ACE25E8DA6F7}"/>
              </a:ext>
            </a:extLst>
          </p:cNvPr>
          <p:cNvSpPr txBox="1"/>
          <p:nvPr/>
        </p:nvSpPr>
        <p:spPr>
          <a:xfrm>
            <a:off x="2307771" y="917736"/>
            <a:ext cx="56750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00" dirty="0"/>
              <a:t>  </a:t>
            </a:r>
            <a:r>
              <a:rPr lang="en-US" sz="7400" dirty="0">
                <a:solidFill>
                  <a:srgbClr val="FFC000"/>
                </a:solidFill>
              </a:rPr>
              <a:t>Thank You</a:t>
            </a:r>
          </a:p>
        </p:txBody>
      </p:sp>
      <p:pic>
        <p:nvPicPr>
          <p:cNvPr id="2052" name="Picture 4" descr="Live laugh love Images | Free Vectors, Stock Photos &amp; PSD ...">
            <a:extLst>
              <a:ext uri="{FF2B5EF4-FFF2-40B4-BE49-F238E27FC236}">
                <a16:creationId xmlns:a16="http://schemas.microsoft.com/office/drawing/2014/main" id="{56CE2AD7-C2B7-86FC-8EC1-AAA3E0A34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" y="1886856"/>
            <a:ext cx="7147626" cy="325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ank You Slide 24 PowerPoint Template">
            <a:extLst>
              <a:ext uri="{FF2B5EF4-FFF2-40B4-BE49-F238E27FC236}">
                <a16:creationId xmlns:a16="http://schemas.microsoft.com/office/drawing/2014/main" id="{6E097F79-8CE2-BF8A-3DD0-9B9FA7A89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" b="6977"/>
          <a:stretch/>
        </p:blipFill>
        <p:spPr bwMode="auto">
          <a:xfrm>
            <a:off x="0" y="-1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F12692-368B-670B-F498-8969FA4DC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716" y="1010092"/>
            <a:ext cx="7081284" cy="37683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Smiling Therapy Positive effects on Mental Health</a:t>
            </a:r>
          </a:p>
        </p:txBody>
      </p:sp>
    </p:spTree>
    <p:extLst>
      <p:ext uri="{BB962C8B-B14F-4D97-AF65-F5344CB8AC3E}">
        <p14:creationId xmlns:p14="http://schemas.microsoft.com/office/powerpoint/2010/main" val="14066705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2716" y="365025"/>
            <a:ext cx="6900531" cy="72534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Why is mental health important?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F12692-368B-670B-F498-8969FA4DC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060" y="1212112"/>
            <a:ext cx="6772940" cy="35663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Mental health is important because it’s a vital part of your life and impacts your thoughts, behaviors , emotions </a:t>
            </a:r>
          </a:p>
          <a:p>
            <a:r>
              <a:rPr lang="en-US" dirty="0"/>
              <a:t>The World Heath Organization (WHO) reports a sharp rise in the number of people experiencing mental illness in recent years, with the COVID-19 pandemic increasing mental health problems throughout the world. </a:t>
            </a:r>
          </a:p>
          <a:p>
            <a:r>
              <a:rPr lang="en-US" dirty="0"/>
              <a:t>For students, it is more important than ever to address the mental health issues to stay mentally healthy and keep up with your educational and personal goals.</a:t>
            </a:r>
          </a:p>
        </p:txBody>
      </p:sp>
    </p:spTree>
    <p:extLst>
      <p:ext uri="{BB962C8B-B14F-4D97-AF65-F5344CB8AC3E}">
        <p14:creationId xmlns:p14="http://schemas.microsoft.com/office/powerpoint/2010/main" val="4071312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1964" y="365025"/>
            <a:ext cx="7081284" cy="725349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Disrupting Academic Performance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3DE863-AD71-20D6-009B-DCCA8FB0B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53" y="1196506"/>
            <a:ext cx="6953695" cy="37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040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0391" y="374639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/>
              <a:t>              Smiling Therapy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F12692-368B-670B-F498-8969FA4DC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716" y="1371600"/>
            <a:ext cx="7081284" cy="340687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Smile therapy is a way to </a:t>
            </a:r>
            <a:r>
              <a:rPr lang="en-US" dirty="0">
                <a:latin typeface="Inter"/>
              </a:rPr>
              <a:t>enhance</a:t>
            </a:r>
            <a:r>
              <a:rPr lang="en-US" b="0" i="0" dirty="0">
                <a:effectLst/>
                <a:latin typeface="Inter"/>
              </a:rPr>
              <a:t>, the power of a smile ,to influence physical and mental health. </a:t>
            </a:r>
          </a:p>
          <a:p>
            <a:r>
              <a:rPr lang="en-US" b="0" i="0" dirty="0">
                <a:effectLst/>
                <a:latin typeface="Inter"/>
              </a:rPr>
              <a:t>It’s an infusion of good energy. But more than that, smiling is good for the heart.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6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0391" y="374639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/>
              <a:t>Factors affecting mental health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9238" y="1268361"/>
            <a:ext cx="6754762" cy="3420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Loneliness</a:t>
            </a:r>
          </a:p>
          <a:p>
            <a:r>
              <a:rPr lang="en-US" dirty="0"/>
              <a:t>Grief and loss</a:t>
            </a:r>
          </a:p>
          <a:p>
            <a:r>
              <a:rPr lang="en-US" dirty="0"/>
              <a:t>Bullying</a:t>
            </a:r>
          </a:p>
          <a:p>
            <a:r>
              <a:rPr lang="en-US" dirty="0"/>
              <a:t>Sleeping problems</a:t>
            </a:r>
          </a:p>
          <a:p>
            <a:r>
              <a:rPr lang="en-US" dirty="0"/>
              <a:t>Academics</a:t>
            </a:r>
          </a:p>
          <a:p>
            <a:r>
              <a:rPr lang="en-US" dirty="0"/>
              <a:t>Childhood trauma</a:t>
            </a:r>
          </a:p>
          <a:p>
            <a:r>
              <a:rPr lang="en-US" dirty="0"/>
              <a:t>Physical injuries and </a:t>
            </a:r>
          </a:p>
          <a:p>
            <a:pPr marL="0" indent="0">
              <a:buNone/>
            </a:pPr>
            <a:r>
              <a:rPr lang="en-US"/>
              <a:t>     Illnesses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82613-1D77-AE5C-DFAA-AB482003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305" y="1072408"/>
            <a:ext cx="2590695" cy="40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51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0391" y="374639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/>
              <a:t>Benefits of Smiling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Smiling Helps You Live Longer</a:t>
            </a:r>
          </a:p>
          <a:p>
            <a:r>
              <a:rPr lang="en-US" dirty="0"/>
              <a:t>Smiling Relieves Stress</a:t>
            </a:r>
          </a:p>
          <a:p>
            <a:r>
              <a:rPr lang="en-US" dirty="0"/>
              <a:t>Smiling Elevates Mood</a:t>
            </a:r>
          </a:p>
          <a:p>
            <a:r>
              <a:rPr lang="en-US" dirty="0"/>
              <a:t>Smiling Boosts the Immune System</a:t>
            </a:r>
          </a:p>
          <a:p>
            <a:r>
              <a:rPr lang="en-US" dirty="0"/>
              <a:t>Smiling Helps You Stay Positive</a:t>
            </a:r>
          </a:p>
          <a:p>
            <a:r>
              <a:rPr lang="en-US" dirty="0"/>
              <a:t>Smiling May Lower Blood Pressure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76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1108" y="179956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/>
              <a:t>How to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61108" y="915891"/>
            <a:ext cx="5882892" cy="3420136"/>
          </a:xfrm>
        </p:spPr>
        <p:txBody>
          <a:bodyPr/>
          <a:lstStyle/>
          <a:p>
            <a:r>
              <a:rPr lang="en-US" dirty="0"/>
              <a:t>Fake It Till You Make It</a:t>
            </a:r>
          </a:p>
          <a:p>
            <a:r>
              <a:rPr lang="en-US" dirty="0"/>
              <a:t>Smile Whether You Mean It Or Not</a:t>
            </a:r>
          </a:p>
          <a:p>
            <a:r>
              <a:rPr lang="en-US" dirty="0"/>
              <a:t>Smiling Helps On A Day-To-Day Basis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9CD3C2-6B68-BBDC-AF90-C27F875E2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3261108" cy="5143500"/>
          </a:xfrm>
          <a:prstGeom prst="rect">
            <a:avLst/>
          </a:prstGeom>
        </p:spPr>
      </p:pic>
      <p:pic>
        <p:nvPicPr>
          <p:cNvPr id="3" name="haha-no-zulushi-laugh">
            <a:hlinkClick r:id="" action="ppaction://media"/>
            <a:extLst>
              <a:ext uri="{FF2B5EF4-FFF2-40B4-BE49-F238E27FC236}">
                <a16:creationId xmlns:a16="http://schemas.microsoft.com/office/drawing/2014/main" id="{C59B4441-9588-A0C3-C5B1-6977CBD7263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86371" y="2286797"/>
            <a:ext cx="2750875" cy="26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03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8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3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1108" y="179956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61108" y="915891"/>
            <a:ext cx="5882892" cy="3420136"/>
          </a:xfrm>
        </p:spPr>
        <p:txBody>
          <a:bodyPr/>
          <a:lstStyle/>
          <a:p>
            <a:pPr algn="l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www.northernhealthcare.org</a:t>
            </a:r>
            <a:endParaRPr lang="en-US" dirty="0"/>
          </a:p>
          <a:p>
            <a:pPr algn="l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www.verywellmind.com</a:t>
            </a:r>
            <a:endParaRPr lang="en-US" dirty="0"/>
          </a:p>
          <a:p>
            <a:pPr algn="l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www.nbcnews.com</a:t>
            </a:r>
            <a:endParaRPr lang="en-US" dirty="0"/>
          </a:p>
          <a:p>
            <a:pPr algn="l"/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www.sclhealth.org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4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On-screen Show (16:9)</PresentationFormat>
  <Paragraphs>39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Inter</vt:lpstr>
      <vt:lpstr>Office Theme</vt:lpstr>
      <vt:lpstr>PowerPoint Presentation</vt:lpstr>
      <vt:lpstr>PowerPoint Presentation</vt:lpstr>
      <vt:lpstr>        Why is mental health important? </vt:lpstr>
      <vt:lpstr>Factors Disrupting Academic Performance</vt:lpstr>
      <vt:lpstr>              Smiling Therapy</vt:lpstr>
      <vt:lpstr>Factors affecting mental health</vt:lpstr>
      <vt:lpstr>Benefits of Smiling</vt:lpstr>
      <vt:lpstr>How to ?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2022-11-16T09:18:06Z</dcterms:modified>
</cp:coreProperties>
</file>