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AIRPORT SECURITY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en-US" dirty="0" smtClean="0"/>
              <a:t>BY,			</a:t>
            </a:r>
            <a:r>
              <a:rPr lang="en-US" smtClean="0"/>
              <a:t>	       	</a:t>
            </a:r>
            <a:endParaRPr lang="en-US" dirty="0" smtClean="0"/>
          </a:p>
          <a:p>
            <a:pPr algn="r"/>
            <a:r>
              <a:rPr lang="en-US" dirty="0" smtClean="0"/>
              <a:t>SHYAM SUNDAR K,</a:t>
            </a:r>
          </a:p>
          <a:p>
            <a:pPr algn="r"/>
            <a:r>
              <a:rPr lang="en-US" dirty="0" smtClean="0"/>
              <a:t>AKHILESH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3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Calisto MT</vt:lpstr>
      <vt:lpstr>Trebuchet MS</vt:lpstr>
      <vt:lpstr>Wingdings 2</vt:lpstr>
      <vt:lpstr>Slate</vt:lpstr>
      <vt:lpstr>AIRPORT SECURITY SUITE</vt:lpstr>
    </vt:vector>
  </TitlesOfParts>
  <Company>paradiseCorp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SECURITY SUITE</dc:title>
  <dc:creator>Shyam Sundar</dc:creator>
  <cp:lastModifiedBy>Shyam Sundar</cp:lastModifiedBy>
  <cp:revision>1</cp:revision>
  <dcterms:created xsi:type="dcterms:W3CDTF">2016-11-05T12:37:46Z</dcterms:created>
  <dcterms:modified xsi:type="dcterms:W3CDTF">2016-11-05T12:39:01Z</dcterms:modified>
</cp:coreProperties>
</file>