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0" r:id="rId2"/>
    <p:sldId id="263" r:id="rId3"/>
    <p:sldId id="261" r:id="rId4"/>
    <p:sldId id="256" r:id="rId5"/>
    <p:sldId id="257" r:id="rId6"/>
    <p:sldId id="258" r:id="rId7"/>
    <p:sldId id="259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8"/>
    <p:restoredTop sz="96327"/>
  </p:normalViewPr>
  <p:slideViewPr>
    <p:cSldViewPr snapToGrid="0">
      <p:cViewPr varScale="1">
        <p:scale>
          <a:sx n="151" d="100"/>
          <a:sy n="151" d="100"/>
        </p:scale>
        <p:origin x="4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9CB30-07BB-4FCF-81F5-021D24E1B00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9D29EC-8F10-4BA4-B639-116F1D75840F}">
      <dgm:prSet/>
      <dgm:spPr/>
      <dgm:t>
        <a:bodyPr/>
        <a:lstStyle/>
        <a:p>
          <a:r>
            <a:rPr lang="en-US"/>
            <a:t>One Cloud platform</a:t>
          </a:r>
        </a:p>
      </dgm:t>
    </dgm:pt>
    <dgm:pt modelId="{007F686F-A273-4D5F-A418-0F29CF86C080}" type="parTrans" cxnId="{F77A1173-8EF7-44EF-B5AC-050C1DC90596}">
      <dgm:prSet/>
      <dgm:spPr/>
      <dgm:t>
        <a:bodyPr/>
        <a:lstStyle/>
        <a:p>
          <a:endParaRPr lang="en-US"/>
        </a:p>
      </dgm:t>
    </dgm:pt>
    <dgm:pt modelId="{3A36580A-8F12-4DC4-9598-CFDA2B61D330}" type="sibTrans" cxnId="{F77A1173-8EF7-44EF-B5AC-050C1DC90596}">
      <dgm:prSet/>
      <dgm:spPr/>
      <dgm:t>
        <a:bodyPr/>
        <a:lstStyle/>
        <a:p>
          <a:endParaRPr lang="en-US"/>
        </a:p>
      </dgm:t>
    </dgm:pt>
    <dgm:pt modelId="{11FCD86C-F1F5-4130-9F5D-ECA52A807674}">
      <dgm:prSet/>
      <dgm:spPr/>
      <dgm:t>
        <a:bodyPr/>
        <a:lstStyle/>
        <a:p>
          <a:r>
            <a:rPr lang="en-US" dirty="0"/>
            <a:t>One Infra As Code Tool</a:t>
          </a:r>
        </a:p>
      </dgm:t>
    </dgm:pt>
    <dgm:pt modelId="{0B05D75D-4DDE-460D-A22C-53EF224880DD}" type="parTrans" cxnId="{D89B3D5E-9C96-48C8-970C-EE8292FBAF96}">
      <dgm:prSet/>
      <dgm:spPr/>
      <dgm:t>
        <a:bodyPr/>
        <a:lstStyle/>
        <a:p>
          <a:endParaRPr lang="en-US"/>
        </a:p>
      </dgm:t>
    </dgm:pt>
    <dgm:pt modelId="{5456A11F-2303-4C49-8F29-3D3BADE9C7D1}" type="sibTrans" cxnId="{D89B3D5E-9C96-48C8-970C-EE8292FBAF96}">
      <dgm:prSet/>
      <dgm:spPr/>
      <dgm:t>
        <a:bodyPr/>
        <a:lstStyle/>
        <a:p>
          <a:endParaRPr lang="en-US"/>
        </a:p>
      </dgm:t>
    </dgm:pt>
    <dgm:pt modelId="{4326580B-8F8F-45FE-8D23-3AA6FDB579D5}">
      <dgm:prSet/>
      <dgm:spPr/>
      <dgm:t>
        <a:bodyPr/>
        <a:lstStyle/>
        <a:p>
          <a:r>
            <a:rPr lang="en-US" dirty="0"/>
            <a:t>One Scripting Language</a:t>
          </a:r>
        </a:p>
      </dgm:t>
    </dgm:pt>
    <dgm:pt modelId="{3397F66F-7F7A-4752-AB1F-8BD5AB91275C}" type="parTrans" cxnId="{3B0F8B64-60B0-4129-9D9E-4DF9BCA793E9}">
      <dgm:prSet/>
      <dgm:spPr/>
      <dgm:t>
        <a:bodyPr/>
        <a:lstStyle/>
        <a:p>
          <a:endParaRPr lang="en-US"/>
        </a:p>
      </dgm:t>
    </dgm:pt>
    <dgm:pt modelId="{EB32D00F-F4E8-45FB-9A6B-4B0E8B1AEF9A}" type="sibTrans" cxnId="{3B0F8B64-60B0-4129-9D9E-4DF9BCA793E9}">
      <dgm:prSet/>
      <dgm:spPr/>
      <dgm:t>
        <a:bodyPr/>
        <a:lstStyle/>
        <a:p>
          <a:endParaRPr lang="en-US"/>
        </a:p>
      </dgm:t>
    </dgm:pt>
    <dgm:pt modelId="{8DF2777F-0F5D-4D85-9163-041D5FE25EF7}">
      <dgm:prSet/>
      <dgm:spPr/>
      <dgm:t>
        <a:bodyPr/>
        <a:lstStyle/>
        <a:p>
          <a:r>
            <a:rPr lang="en-US" dirty="0"/>
            <a:t>One CICD Tool</a:t>
          </a:r>
        </a:p>
      </dgm:t>
    </dgm:pt>
    <dgm:pt modelId="{7998B3C6-B438-4970-8BC7-B8C25EF2A34A}" type="parTrans" cxnId="{8A1E6884-552D-4137-832D-73FDDFCC2EDD}">
      <dgm:prSet/>
      <dgm:spPr/>
      <dgm:t>
        <a:bodyPr/>
        <a:lstStyle/>
        <a:p>
          <a:endParaRPr lang="en-US"/>
        </a:p>
      </dgm:t>
    </dgm:pt>
    <dgm:pt modelId="{6E3C2BBF-1B59-4FE3-80BA-96CC55180C48}" type="sibTrans" cxnId="{8A1E6884-552D-4137-832D-73FDDFCC2EDD}">
      <dgm:prSet/>
      <dgm:spPr/>
      <dgm:t>
        <a:bodyPr/>
        <a:lstStyle/>
        <a:p>
          <a:endParaRPr lang="en-US"/>
        </a:p>
      </dgm:t>
    </dgm:pt>
    <dgm:pt modelId="{F585B56B-8F61-4887-8F97-A20EBED95895}">
      <dgm:prSet/>
      <dgm:spPr/>
      <dgm:t>
        <a:bodyPr/>
        <a:lstStyle/>
        <a:p>
          <a:r>
            <a:rPr lang="en-US" dirty="0"/>
            <a:t>One Version Control Tool</a:t>
          </a:r>
        </a:p>
      </dgm:t>
    </dgm:pt>
    <dgm:pt modelId="{942D4216-7C98-4F63-9AA7-7358A2671417}" type="parTrans" cxnId="{1A54963C-2337-45B6-BF8D-87588AD9C651}">
      <dgm:prSet/>
      <dgm:spPr/>
      <dgm:t>
        <a:bodyPr/>
        <a:lstStyle/>
        <a:p>
          <a:endParaRPr lang="en-US"/>
        </a:p>
      </dgm:t>
    </dgm:pt>
    <dgm:pt modelId="{B44CC20C-8CE1-48D8-BBDF-0BC41BC98816}" type="sibTrans" cxnId="{1A54963C-2337-45B6-BF8D-87588AD9C651}">
      <dgm:prSet/>
      <dgm:spPr/>
      <dgm:t>
        <a:bodyPr/>
        <a:lstStyle/>
        <a:p>
          <a:endParaRPr lang="en-US"/>
        </a:p>
      </dgm:t>
    </dgm:pt>
    <dgm:pt modelId="{28E12297-D36F-4247-9B8E-29D5CF136AED}">
      <dgm:prSet/>
      <dgm:spPr/>
      <dgm:t>
        <a:bodyPr/>
        <a:lstStyle/>
        <a:p>
          <a:r>
            <a:rPr lang="en-US"/>
            <a:t>Basic Linux</a:t>
          </a:r>
        </a:p>
      </dgm:t>
    </dgm:pt>
    <dgm:pt modelId="{7C2E626D-5717-46CD-899A-675796089977}" type="parTrans" cxnId="{C90AFF59-CDAA-4B63-86E7-B2C7E4414ADF}">
      <dgm:prSet/>
      <dgm:spPr/>
      <dgm:t>
        <a:bodyPr/>
        <a:lstStyle/>
        <a:p>
          <a:endParaRPr lang="en-US"/>
        </a:p>
      </dgm:t>
    </dgm:pt>
    <dgm:pt modelId="{CC4647B6-3B64-4671-AFF0-242FE45A8A40}" type="sibTrans" cxnId="{C90AFF59-CDAA-4B63-86E7-B2C7E4414ADF}">
      <dgm:prSet/>
      <dgm:spPr/>
      <dgm:t>
        <a:bodyPr/>
        <a:lstStyle/>
        <a:p>
          <a:endParaRPr lang="en-US"/>
        </a:p>
      </dgm:t>
    </dgm:pt>
    <dgm:pt modelId="{0F830108-6A68-44E3-9A71-EA6E47B453AF}">
      <dgm:prSet/>
      <dgm:spPr/>
      <dgm:t>
        <a:bodyPr/>
        <a:lstStyle/>
        <a:p>
          <a:r>
            <a:rPr lang="en-US"/>
            <a:t>Docker</a:t>
          </a:r>
        </a:p>
      </dgm:t>
    </dgm:pt>
    <dgm:pt modelId="{2E49B141-B6F9-48D3-A01E-2B844DD0F562}" type="parTrans" cxnId="{802F15CA-FD53-4DF2-B839-F8641799AB35}">
      <dgm:prSet/>
      <dgm:spPr/>
      <dgm:t>
        <a:bodyPr/>
        <a:lstStyle/>
        <a:p>
          <a:endParaRPr lang="en-US"/>
        </a:p>
      </dgm:t>
    </dgm:pt>
    <dgm:pt modelId="{6762045D-445C-46D2-84DF-BB1005FBF659}" type="sibTrans" cxnId="{802F15CA-FD53-4DF2-B839-F8641799AB35}">
      <dgm:prSet/>
      <dgm:spPr/>
      <dgm:t>
        <a:bodyPr/>
        <a:lstStyle/>
        <a:p>
          <a:endParaRPr lang="en-US"/>
        </a:p>
      </dgm:t>
    </dgm:pt>
    <dgm:pt modelId="{4D7F2EDE-DF69-4A31-ABB3-E3391336F318}">
      <dgm:prSet/>
      <dgm:spPr/>
      <dgm:t>
        <a:bodyPr/>
        <a:lstStyle/>
        <a:p>
          <a:r>
            <a:rPr lang="en-US"/>
            <a:t>Kubernetes</a:t>
          </a:r>
        </a:p>
      </dgm:t>
    </dgm:pt>
    <dgm:pt modelId="{148DE8DC-9C39-4EFB-B2FC-0FFFA8DCCDD6}" type="parTrans" cxnId="{6FEEBBBF-46E8-4500-86F4-085E47C122F0}">
      <dgm:prSet/>
      <dgm:spPr/>
      <dgm:t>
        <a:bodyPr/>
        <a:lstStyle/>
        <a:p>
          <a:endParaRPr lang="en-US"/>
        </a:p>
      </dgm:t>
    </dgm:pt>
    <dgm:pt modelId="{D17829CA-4EEB-44C0-A4F4-0E63D1065BC3}" type="sibTrans" cxnId="{6FEEBBBF-46E8-4500-86F4-085E47C122F0}">
      <dgm:prSet/>
      <dgm:spPr/>
      <dgm:t>
        <a:bodyPr/>
        <a:lstStyle/>
        <a:p>
          <a:endParaRPr lang="en-US"/>
        </a:p>
      </dgm:t>
    </dgm:pt>
    <dgm:pt modelId="{BB0726AC-7B92-A14C-8753-7FE91D94EA93}" type="pres">
      <dgm:prSet presAssocID="{4DE9CB30-07BB-4FCF-81F5-021D24E1B005}" presName="diagram" presStyleCnt="0">
        <dgm:presLayoutVars>
          <dgm:dir/>
          <dgm:resizeHandles val="exact"/>
        </dgm:presLayoutVars>
      </dgm:prSet>
      <dgm:spPr/>
    </dgm:pt>
    <dgm:pt modelId="{D83A4116-F11C-6E43-9366-E4503C6C891D}" type="pres">
      <dgm:prSet presAssocID="{6E9D29EC-8F10-4BA4-B639-116F1D75840F}" presName="node" presStyleLbl="node1" presStyleIdx="0" presStyleCnt="8">
        <dgm:presLayoutVars>
          <dgm:bulletEnabled val="1"/>
        </dgm:presLayoutVars>
      </dgm:prSet>
      <dgm:spPr/>
    </dgm:pt>
    <dgm:pt modelId="{BFA7CFA5-3768-9843-9A77-2F3D63802E2E}" type="pres">
      <dgm:prSet presAssocID="{3A36580A-8F12-4DC4-9598-CFDA2B61D330}" presName="sibTrans" presStyleCnt="0"/>
      <dgm:spPr/>
    </dgm:pt>
    <dgm:pt modelId="{F1CD5105-D885-714A-9EC5-8887C2B14369}" type="pres">
      <dgm:prSet presAssocID="{11FCD86C-F1F5-4130-9F5D-ECA52A807674}" presName="node" presStyleLbl="node1" presStyleIdx="1" presStyleCnt="8">
        <dgm:presLayoutVars>
          <dgm:bulletEnabled val="1"/>
        </dgm:presLayoutVars>
      </dgm:prSet>
      <dgm:spPr/>
    </dgm:pt>
    <dgm:pt modelId="{DFB8FA6B-A101-A046-8CAF-2524E0BCF56E}" type="pres">
      <dgm:prSet presAssocID="{5456A11F-2303-4C49-8F29-3D3BADE9C7D1}" presName="sibTrans" presStyleCnt="0"/>
      <dgm:spPr/>
    </dgm:pt>
    <dgm:pt modelId="{0F9508F1-DC8C-1045-BE40-24955CADF5CF}" type="pres">
      <dgm:prSet presAssocID="{4326580B-8F8F-45FE-8D23-3AA6FDB579D5}" presName="node" presStyleLbl="node1" presStyleIdx="2" presStyleCnt="8">
        <dgm:presLayoutVars>
          <dgm:bulletEnabled val="1"/>
        </dgm:presLayoutVars>
      </dgm:prSet>
      <dgm:spPr/>
    </dgm:pt>
    <dgm:pt modelId="{6417E316-9A49-D241-93A2-213275D8DC55}" type="pres">
      <dgm:prSet presAssocID="{EB32D00F-F4E8-45FB-9A6B-4B0E8B1AEF9A}" presName="sibTrans" presStyleCnt="0"/>
      <dgm:spPr/>
    </dgm:pt>
    <dgm:pt modelId="{4D2D1163-3AC0-F84E-9C19-268374EE2569}" type="pres">
      <dgm:prSet presAssocID="{8DF2777F-0F5D-4D85-9163-041D5FE25EF7}" presName="node" presStyleLbl="node1" presStyleIdx="3" presStyleCnt="8">
        <dgm:presLayoutVars>
          <dgm:bulletEnabled val="1"/>
        </dgm:presLayoutVars>
      </dgm:prSet>
      <dgm:spPr/>
    </dgm:pt>
    <dgm:pt modelId="{77F376C5-34C2-AA40-BB96-C04AD3785962}" type="pres">
      <dgm:prSet presAssocID="{6E3C2BBF-1B59-4FE3-80BA-96CC55180C48}" presName="sibTrans" presStyleCnt="0"/>
      <dgm:spPr/>
    </dgm:pt>
    <dgm:pt modelId="{5AA61E61-7EA4-9B42-9F75-2D881BD5437A}" type="pres">
      <dgm:prSet presAssocID="{F585B56B-8F61-4887-8F97-A20EBED95895}" presName="node" presStyleLbl="node1" presStyleIdx="4" presStyleCnt="8">
        <dgm:presLayoutVars>
          <dgm:bulletEnabled val="1"/>
        </dgm:presLayoutVars>
      </dgm:prSet>
      <dgm:spPr/>
    </dgm:pt>
    <dgm:pt modelId="{C328A03D-697F-A44B-B284-8206C41B6B35}" type="pres">
      <dgm:prSet presAssocID="{B44CC20C-8CE1-48D8-BBDF-0BC41BC98816}" presName="sibTrans" presStyleCnt="0"/>
      <dgm:spPr/>
    </dgm:pt>
    <dgm:pt modelId="{3EB5D662-807C-4049-9D72-A877B32C6117}" type="pres">
      <dgm:prSet presAssocID="{28E12297-D36F-4247-9B8E-29D5CF136AED}" presName="node" presStyleLbl="node1" presStyleIdx="5" presStyleCnt="8">
        <dgm:presLayoutVars>
          <dgm:bulletEnabled val="1"/>
        </dgm:presLayoutVars>
      </dgm:prSet>
      <dgm:spPr/>
    </dgm:pt>
    <dgm:pt modelId="{A22C2A31-9CDC-0A4A-9321-CBF0AC004064}" type="pres">
      <dgm:prSet presAssocID="{CC4647B6-3B64-4671-AFF0-242FE45A8A40}" presName="sibTrans" presStyleCnt="0"/>
      <dgm:spPr/>
    </dgm:pt>
    <dgm:pt modelId="{CB9E43BD-4405-1546-93A9-65115FED00DC}" type="pres">
      <dgm:prSet presAssocID="{0F830108-6A68-44E3-9A71-EA6E47B453AF}" presName="node" presStyleLbl="node1" presStyleIdx="6" presStyleCnt="8">
        <dgm:presLayoutVars>
          <dgm:bulletEnabled val="1"/>
        </dgm:presLayoutVars>
      </dgm:prSet>
      <dgm:spPr/>
    </dgm:pt>
    <dgm:pt modelId="{AFB7C57E-12FB-C748-A95D-AC8CC78A07AA}" type="pres">
      <dgm:prSet presAssocID="{6762045D-445C-46D2-84DF-BB1005FBF659}" presName="sibTrans" presStyleCnt="0"/>
      <dgm:spPr/>
    </dgm:pt>
    <dgm:pt modelId="{0291CCE7-91F2-F64F-9827-466DECD90B9D}" type="pres">
      <dgm:prSet presAssocID="{4D7F2EDE-DF69-4A31-ABB3-E3391336F318}" presName="node" presStyleLbl="node1" presStyleIdx="7" presStyleCnt="8">
        <dgm:presLayoutVars>
          <dgm:bulletEnabled val="1"/>
        </dgm:presLayoutVars>
      </dgm:prSet>
      <dgm:spPr/>
    </dgm:pt>
  </dgm:ptLst>
  <dgm:cxnLst>
    <dgm:cxn modelId="{7C96A928-498E-A248-B58B-81B2AB1193F2}" type="presOf" srcId="{4D7F2EDE-DF69-4A31-ABB3-E3391336F318}" destId="{0291CCE7-91F2-F64F-9827-466DECD90B9D}" srcOrd="0" destOrd="0" presId="urn:microsoft.com/office/officeart/2005/8/layout/default"/>
    <dgm:cxn modelId="{1A54963C-2337-45B6-BF8D-87588AD9C651}" srcId="{4DE9CB30-07BB-4FCF-81F5-021D24E1B005}" destId="{F585B56B-8F61-4887-8F97-A20EBED95895}" srcOrd="4" destOrd="0" parTransId="{942D4216-7C98-4F63-9AA7-7358A2671417}" sibTransId="{B44CC20C-8CE1-48D8-BBDF-0BC41BC98816}"/>
    <dgm:cxn modelId="{C90AFF59-CDAA-4B63-86E7-B2C7E4414ADF}" srcId="{4DE9CB30-07BB-4FCF-81F5-021D24E1B005}" destId="{28E12297-D36F-4247-9B8E-29D5CF136AED}" srcOrd="5" destOrd="0" parTransId="{7C2E626D-5717-46CD-899A-675796089977}" sibTransId="{CC4647B6-3B64-4671-AFF0-242FE45A8A40}"/>
    <dgm:cxn modelId="{D89B3D5E-9C96-48C8-970C-EE8292FBAF96}" srcId="{4DE9CB30-07BB-4FCF-81F5-021D24E1B005}" destId="{11FCD86C-F1F5-4130-9F5D-ECA52A807674}" srcOrd="1" destOrd="0" parTransId="{0B05D75D-4DDE-460D-A22C-53EF224880DD}" sibTransId="{5456A11F-2303-4C49-8F29-3D3BADE9C7D1}"/>
    <dgm:cxn modelId="{B5CDBA61-EE5F-9B4D-BFFA-7C85A598C499}" type="presOf" srcId="{28E12297-D36F-4247-9B8E-29D5CF136AED}" destId="{3EB5D662-807C-4049-9D72-A877B32C6117}" srcOrd="0" destOrd="0" presId="urn:microsoft.com/office/officeart/2005/8/layout/default"/>
    <dgm:cxn modelId="{3B0F8B64-60B0-4129-9D9E-4DF9BCA793E9}" srcId="{4DE9CB30-07BB-4FCF-81F5-021D24E1B005}" destId="{4326580B-8F8F-45FE-8D23-3AA6FDB579D5}" srcOrd="2" destOrd="0" parTransId="{3397F66F-7F7A-4752-AB1F-8BD5AB91275C}" sibTransId="{EB32D00F-F4E8-45FB-9A6B-4B0E8B1AEF9A}"/>
    <dgm:cxn modelId="{0179F672-AF0F-CC4D-984C-A831DCC972B8}" type="presOf" srcId="{6E9D29EC-8F10-4BA4-B639-116F1D75840F}" destId="{D83A4116-F11C-6E43-9366-E4503C6C891D}" srcOrd="0" destOrd="0" presId="urn:microsoft.com/office/officeart/2005/8/layout/default"/>
    <dgm:cxn modelId="{F77A1173-8EF7-44EF-B5AC-050C1DC90596}" srcId="{4DE9CB30-07BB-4FCF-81F5-021D24E1B005}" destId="{6E9D29EC-8F10-4BA4-B639-116F1D75840F}" srcOrd="0" destOrd="0" parTransId="{007F686F-A273-4D5F-A418-0F29CF86C080}" sibTransId="{3A36580A-8F12-4DC4-9598-CFDA2B61D330}"/>
    <dgm:cxn modelId="{3068947D-3301-0E4E-8C53-B1E4CEA1230D}" type="presOf" srcId="{4DE9CB30-07BB-4FCF-81F5-021D24E1B005}" destId="{BB0726AC-7B92-A14C-8753-7FE91D94EA93}" srcOrd="0" destOrd="0" presId="urn:microsoft.com/office/officeart/2005/8/layout/default"/>
    <dgm:cxn modelId="{AA6BA87E-883E-CC4D-9096-3567FA0A9CA6}" type="presOf" srcId="{0F830108-6A68-44E3-9A71-EA6E47B453AF}" destId="{CB9E43BD-4405-1546-93A9-65115FED00DC}" srcOrd="0" destOrd="0" presId="urn:microsoft.com/office/officeart/2005/8/layout/default"/>
    <dgm:cxn modelId="{EEB8B07E-C93E-1341-8205-FEB5A89AB2E3}" type="presOf" srcId="{11FCD86C-F1F5-4130-9F5D-ECA52A807674}" destId="{F1CD5105-D885-714A-9EC5-8887C2B14369}" srcOrd="0" destOrd="0" presId="urn:microsoft.com/office/officeart/2005/8/layout/default"/>
    <dgm:cxn modelId="{55A8407F-5AEF-EC49-928D-CD55E6BC6588}" type="presOf" srcId="{F585B56B-8F61-4887-8F97-A20EBED95895}" destId="{5AA61E61-7EA4-9B42-9F75-2D881BD5437A}" srcOrd="0" destOrd="0" presId="urn:microsoft.com/office/officeart/2005/8/layout/default"/>
    <dgm:cxn modelId="{8A1E6884-552D-4137-832D-73FDDFCC2EDD}" srcId="{4DE9CB30-07BB-4FCF-81F5-021D24E1B005}" destId="{8DF2777F-0F5D-4D85-9163-041D5FE25EF7}" srcOrd="3" destOrd="0" parTransId="{7998B3C6-B438-4970-8BC7-B8C25EF2A34A}" sibTransId="{6E3C2BBF-1B59-4FE3-80BA-96CC55180C48}"/>
    <dgm:cxn modelId="{EA1B7FB6-EC01-7045-9A61-F5EC7A2536B4}" type="presOf" srcId="{4326580B-8F8F-45FE-8D23-3AA6FDB579D5}" destId="{0F9508F1-DC8C-1045-BE40-24955CADF5CF}" srcOrd="0" destOrd="0" presId="urn:microsoft.com/office/officeart/2005/8/layout/default"/>
    <dgm:cxn modelId="{6FEEBBBF-46E8-4500-86F4-085E47C122F0}" srcId="{4DE9CB30-07BB-4FCF-81F5-021D24E1B005}" destId="{4D7F2EDE-DF69-4A31-ABB3-E3391336F318}" srcOrd="7" destOrd="0" parTransId="{148DE8DC-9C39-4EFB-B2FC-0FFFA8DCCDD6}" sibTransId="{D17829CA-4EEB-44C0-A4F4-0E63D1065BC3}"/>
    <dgm:cxn modelId="{802F15CA-FD53-4DF2-B839-F8641799AB35}" srcId="{4DE9CB30-07BB-4FCF-81F5-021D24E1B005}" destId="{0F830108-6A68-44E3-9A71-EA6E47B453AF}" srcOrd="6" destOrd="0" parTransId="{2E49B141-B6F9-48D3-A01E-2B844DD0F562}" sibTransId="{6762045D-445C-46D2-84DF-BB1005FBF659}"/>
    <dgm:cxn modelId="{3850C0E9-7E42-114A-8956-726A5E662032}" type="presOf" srcId="{8DF2777F-0F5D-4D85-9163-041D5FE25EF7}" destId="{4D2D1163-3AC0-F84E-9C19-268374EE2569}" srcOrd="0" destOrd="0" presId="urn:microsoft.com/office/officeart/2005/8/layout/default"/>
    <dgm:cxn modelId="{CCC95385-1D41-3C41-B53F-41E5FC4EEC1C}" type="presParOf" srcId="{BB0726AC-7B92-A14C-8753-7FE91D94EA93}" destId="{D83A4116-F11C-6E43-9366-E4503C6C891D}" srcOrd="0" destOrd="0" presId="urn:microsoft.com/office/officeart/2005/8/layout/default"/>
    <dgm:cxn modelId="{311D73AF-4007-2944-9E29-4B1AA520B534}" type="presParOf" srcId="{BB0726AC-7B92-A14C-8753-7FE91D94EA93}" destId="{BFA7CFA5-3768-9843-9A77-2F3D63802E2E}" srcOrd="1" destOrd="0" presId="urn:microsoft.com/office/officeart/2005/8/layout/default"/>
    <dgm:cxn modelId="{866899C9-26CC-9142-A599-30665199E329}" type="presParOf" srcId="{BB0726AC-7B92-A14C-8753-7FE91D94EA93}" destId="{F1CD5105-D885-714A-9EC5-8887C2B14369}" srcOrd="2" destOrd="0" presId="urn:microsoft.com/office/officeart/2005/8/layout/default"/>
    <dgm:cxn modelId="{F0AEECB3-11D7-8540-B10E-1C3D64D298BF}" type="presParOf" srcId="{BB0726AC-7B92-A14C-8753-7FE91D94EA93}" destId="{DFB8FA6B-A101-A046-8CAF-2524E0BCF56E}" srcOrd="3" destOrd="0" presId="urn:microsoft.com/office/officeart/2005/8/layout/default"/>
    <dgm:cxn modelId="{2A6C652C-1760-5C44-A5F0-FC981CB7DD5B}" type="presParOf" srcId="{BB0726AC-7B92-A14C-8753-7FE91D94EA93}" destId="{0F9508F1-DC8C-1045-BE40-24955CADF5CF}" srcOrd="4" destOrd="0" presId="urn:microsoft.com/office/officeart/2005/8/layout/default"/>
    <dgm:cxn modelId="{D10DB1D4-642D-DB44-BBF7-1994AA6BB73A}" type="presParOf" srcId="{BB0726AC-7B92-A14C-8753-7FE91D94EA93}" destId="{6417E316-9A49-D241-93A2-213275D8DC55}" srcOrd="5" destOrd="0" presId="urn:microsoft.com/office/officeart/2005/8/layout/default"/>
    <dgm:cxn modelId="{91FB33F9-AB4E-6F46-8876-EB958E435293}" type="presParOf" srcId="{BB0726AC-7B92-A14C-8753-7FE91D94EA93}" destId="{4D2D1163-3AC0-F84E-9C19-268374EE2569}" srcOrd="6" destOrd="0" presId="urn:microsoft.com/office/officeart/2005/8/layout/default"/>
    <dgm:cxn modelId="{278303FB-7204-9C4A-881C-9D115FB81330}" type="presParOf" srcId="{BB0726AC-7B92-A14C-8753-7FE91D94EA93}" destId="{77F376C5-34C2-AA40-BB96-C04AD3785962}" srcOrd="7" destOrd="0" presId="urn:microsoft.com/office/officeart/2005/8/layout/default"/>
    <dgm:cxn modelId="{8856BBDD-4ABB-7249-9DDC-3857C271119E}" type="presParOf" srcId="{BB0726AC-7B92-A14C-8753-7FE91D94EA93}" destId="{5AA61E61-7EA4-9B42-9F75-2D881BD5437A}" srcOrd="8" destOrd="0" presId="urn:microsoft.com/office/officeart/2005/8/layout/default"/>
    <dgm:cxn modelId="{3BEDD139-E70B-EE4C-AE5C-778BC22278AC}" type="presParOf" srcId="{BB0726AC-7B92-A14C-8753-7FE91D94EA93}" destId="{C328A03D-697F-A44B-B284-8206C41B6B35}" srcOrd="9" destOrd="0" presId="urn:microsoft.com/office/officeart/2005/8/layout/default"/>
    <dgm:cxn modelId="{197A4834-18AA-4844-8BDB-462E0085F46A}" type="presParOf" srcId="{BB0726AC-7B92-A14C-8753-7FE91D94EA93}" destId="{3EB5D662-807C-4049-9D72-A877B32C6117}" srcOrd="10" destOrd="0" presId="urn:microsoft.com/office/officeart/2005/8/layout/default"/>
    <dgm:cxn modelId="{6AA1FCBD-64D6-574B-99F7-C009163845ED}" type="presParOf" srcId="{BB0726AC-7B92-A14C-8753-7FE91D94EA93}" destId="{A22C2A31-9CDC-0A4A-9321-CBF0AC004064}" srcOrd="11" destOrd="0" presId="urn:microsoft.com/office/officeart/2005/8/layout/default"/>
    <dgm:cxn modelId="{D34651EE-4898-0548-8141-06EAFA34FC3E}" type="presParOf" srcId="{BB0726AC-7B92-A14C-8753-7FE91D94EA93}" destId="{CB9E43BD-4405-1546-93A9-65115FED00DC}" srcOrd="12" destOrd="0" presId="urn:microsoft.com/office/officeart/2005/8/layout/default"/>
    <dgm:cxn modelId="{33B3096C-014A-1B48-9391-F0D28CF5E7CF}" type="presParOf" srcId="{BB0726AC-7B92-A14C-8753-7FE91D94EA93}" destId="{AFB7C57E-12FB-C748-A95D-AC8CC78A07AA}" srcOrd="13" destOrd="0" presId="urn:microsoft.com/office/officeart/2005/8/layout/default"/>
    <dgm:cxn modelId="{7D75373E-F9AE-6445-8941-A2B8A08E55F5}" type="presParOf" srcId="{BB0726AC-7B92-A14C-8753-7FE91D94EA93}" destId="{0291CCE7-91F2-F64F-9827-466DECD90B9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A4116-F11C-6E43-9366-E4503C6C891D}">
      <dsp:nvSpPr>
        <dsp:cNvPr id="0" name=""/>
        <dsp:cNvSpPr/>
      </dsp:nvSpPr>
      <dsp:spPr>
        <a:xfrm>
          <a:off x="2946" y="289357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One Cloud platform</a:t>
          </a:r>
        </a:p>
      </dsp:txBody>
      <dsp:txXfrm>
        <a:off x="2946" y="289357"/>
        <a:ext cx="2337792" cy="1402675"/>
      </dsp:txXfrm>
    </dsp:sp>
    <dsp:sp modelId="{F1CD5105-D885-714A-9EC5-8887C2B14369}">
      <dsp:nvSpPr>
        <dsp:cNvPr id="0" name=""/>
        <dsp:cNvSpPr/>
      </dsp:nvSpPr>
      <dsp:spPr>
        <a:xfrm>
          <a:off x="2574518" y="289357"/>
          <a:ext cx="2337792" cy="1402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One Infra As Code Tool</a:t>
          </a:r>
        </a:p>
      </dsp:txBody>
      <dsp:txXfrm>
        <a:off x="2574518" y="289357"/>
        <a:ext cx="2337792" cy="1402675"/>
      </dsp:txXfrm>
    </dsp:sp>
    <dsp:sp modelId="{0F9508F1-DC8C-1045-BE40-24955CADF5CF}">
      <dsp:nvSpPr>
        <dsp:cNvPr id="0" name=""/>
        <dsp:cNvSpPr/>
      </dsp:nvSpPr>
      <dsp:spPr>
        <a:xfrm>
          <a:off x="5146089" y="289357"/>
          <a:ext cx="2337792" cy="1402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One Scripting Language</a:t>
          </a:r>
        </a:p>
      </dsp:txBody>
      <dsp:txXfrm>
        <a:off x="5146089" y="289357"/>
        <a:ext cx="2337792" cy="1402675"/>
      </dsp:txXfrm>
    </dsp:sp>
    <dsp:sp modelId="{4D2D1163-3AC0-F84E-9C19-268374EE2569}">
      <dsp:nvSpPr>
        <dsp:cNvPr id="0" name=""/>
        <dsp:cNvSpPr/>
      </dsp:nvSpPr>
      <dsp:spPr>
        <a:xfrm>
          <a:off x="7717661" y="289357"/>
          <a:ext cx="2337792" cy="1402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One CICD Tool</a:t>
          </a:r>
        </a:p>
      </dsp:txBody>
      <dsp:txXfrm>
        <a:off x="7717661" y="289357"/>
        <a:ext cx="2337792" cy="1402675"/>
      </dsp:txXfrm>
    </dsp:sp>
    <dsp:sp modelId="{5AA61E61-7EA4-9B42-9F75-2D881BD5437A}">
      <dsp:nvSpPr>
        <dsp:cNvPr id="0" name=""/>
        <dsp:cNvSpPr/>
      </dsp:nvSpPr>
      <dsp:spPr>
        <a:xfrm>
          <a:off x="2946" y="1925812"/>
          <a:ext cx="2337792" cy="1402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One Version Control Tool</a:t>
          </a:r>
        </a:p>
      </dsp:txBody>
      <dsp:txXfrm>
        <a:off x="2946" y="1925812"/>
        <a:ext cx="2337792" cy="1402675"/>
      </dsp:txXfrm>
    </dsp:sp>
    <dsp:sp modelId="{3EB5D662-807C-4049-9D72-A877B32C6117}">
      <dsp:nvSpPr>
        <dsp:cNvPr id="0" name=""/>
        <dsp:cNvSpPr/>
      </dsp:nvSpPr>
      <dsp:spPr>
        <a:xfrm>
          <a:off x="2574518" y="1925812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Basic Linux</a:t>
          </a:r>
        </a:p>
      </dsp:txBody>
      <dsp:txXfrm>
        <a:off x="2574518" y="1925812"/>
        <a:ext cx="2337792" cy="1402675"/>
      </dsp:txXfrm>
    </dsp:sp>
    <dsp:sp modelId="{CB9E43BD-4405-1546-93A9-65115FED00DC}">
      <dsp:nvSpPr>
        <dsp:cNvPr id="0" name=""/>
        <dsp:cNvSpPr/>
      </dsp:nvSpPr>
      <dsp:spPr>
        <a:xfrm>
          <a:off x="5146089" y="1925812"/>
          <a:ext cx="2337792" cy="1402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Docker</a:t>
          </a:r>
        </a:p>
      </dsp:txBody>
      <dsp:txXfrm>
        <a:off x="5146089" y="1925812"/>
        <a:ext cx="2337792" cy="1402675"/>
      </dsp:txXfrm>
    </dsp:sp>
    <dsp:sp modelId="{0291CCE7-91F2-F64F-9827-466DECD90B9D}">
      <dsp:nvSpPr>
        <dsp:cNvPr id="0" name=""/>
        <dsp:cNvSpPr/>
      </dsp:nvSpPr>
      <dsp:spPr>
        <a:xfrm>
          <a:off x="7717661" y="1925812"/>
          <a:ext cx="2337792" cy="1402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Kubernetes</a:t>
          </a:r>
        </a:p>
      </dsp:txBody>
      <dsp:txXfrm>
        <a:off x="7717661" y="1925812"/>
        <a:ext cx="2337792" cy="140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2/11/24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ailto:medium.com/@akhilesh-mishra" TargetMode="External"/><Relationship Id="rId3" Type="http://schemas.microsoft.com/office/2007/relationships/hdphoto" Target="../media/hdphoto1.wdp"/><Relationship Id="rId7" Type="http://schemas.openxmlformats.org/officeDocument/2006/relationships/hyperlink" Target="mailto:akhileshmishra@livingdevops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topmate.io/mamata_panigrahiEmail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linkedin.com/in/mamata-panigrahi-a827b814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hyperlink" Target="mailto:mamatapanigrahi64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A43AC-7647-6E85-AF53-55483895E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dirty="0"/>
              <a:t>Build a shinning career in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D3A8D23-2D05-4996-96A8-9052189F1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By: Akhilesh Mishra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6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1717-5E36-A52E-156D-1E5D0F3A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err="1"/>
              <a:t>Devops</a:t>
            </a:r>
            <a:r>
              <a:rPr lang="en-US" dirty="0"/>
              <a:t> Tools to get into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34423EA-2044-8DCA-3927-E7D76737C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50126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135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0491-6CF9-D03D-B1BA-4362B4FF0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2"/>
                </a:solidFill>
              </a:rPr>
              <a:t>Training and Certification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2"/>
                </a:solidFill>
              </a:rPr>
              <a:t>Hands-On Experience with DevOps Tools and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2"/>
                </a:solidFill>
              </a:rPr>
              <a:t>Participation in Open-Source Projects and Communities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2"/>
                </a:solidFill>
              </a:rPr>
              <a:t>Networking and Mentorship Opportunities</a:t>
            </a:r>
            <a:br>
              <a:rPr lang="en-IN" sz="1500" dirty="0">
                <a:solidFill>
                  <a:schemeClr val="tx2"/>
                </a:solidFill>
              </a:rPr>
            </a:br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4748B7-B891-E6F2-B0D7-6213345B9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IN" sz="6000" b="1" i="0" dirty="0">
                <a:solidFill>
                  <a:srgbClr val="FFFFFF"/>
                </a:solidFill>
                <a:effectLst/>
                <a:latin typeface="Söhne"/>
              </a:rPr>
              <a:t>Building Your DevOps Skillset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8C4773-7D7C-5FD2-9BA5-2FF916D95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i="0">
                <a:solidFill>
                  <a:srgbClr val="FFFFFF"/>
                </a:solidFill>
                <a:effectLst/>
              </a:rPr>
              <a:t>Career Paths in DevOps</a:t>
            </a:r>
            <a:br>
              <a:rPr lang="en-US" sz="2800" b="0" i="0">
                <a:solidFill>
                  <a:srgbClr val="FFFFFF"/>
                </a:solidFill>
                <a:effectLst/>
              </a:rPr>
            </a:br>
            <a:br>
              <a:rPr lang="en-US" sz="2800" b="0" i="0">
                <a:solidFill>
                  <a:srgbClr val="FFFFFF"/>
                </a:solidFill>
                <a:effectLst/>
              </a:rPr>
            </a:br>
            <a:br>
              <a:rPr lang="en-US" sz="2800" b="0" i="0">
                <a:solidFill>
                  <a:srgbClr val="FFFFFF"/>
                </a:solidFill>
                <a:effectLst/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ECF8-9FEE-69EE-4487-32676BDDA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1089" y="725394"/>
            <a:ext cx="5142658" cy="540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b="0" i="0" dirty="0">
                <a:effectLst/>
              </a:rPr>
              <a:t>DevOps Engineer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 dirty="0">
                <a:effectLst/>
              </a:rPr>
              <a:t>Site Reliability Engineer (SRE)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 dirty="0">
                <a:effectLst/>
              </a:rPr>
              <a:t>Automation Engineer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 dirty="0">
                <a:effectLst/>
              </a:rPr>
              <a:t>Release Manager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 dirty="0">
                <a:effectLst/>
              </a:rPr>
              <a:t>DevOps Consultant</a:t>
            </a:r>
          </a:p>
          <a:p>
            <a:pPr marL="0" indent="-18288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76ACB0-4FEB-3AEE-67D6-575D960B2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b="1" i="0" dirty="0">
                <a:solidFill>
                  <a:srgbClr val="FFFFFF"/>
                </a:solidFill>
                <a:effectLst/>
              </a:rPr>
              <a:t>Tips for Advancing Your DevOps Career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94F0-430A-8B05-8088-393F0E5A8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1089" y="725394"/>
            <a:ext cx="5142658" cy="540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Stay Updated with Industry Trends and Best Practices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Seek Feedback and Mentorship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Continuously Improve Your Technical and Soft Skills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Explore New Tools and Technologies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Build a Professional Network</a:t>
            </a:r>
          </a:p>
          <a:p>
            <a:pPr indent="-182880">
              <a:buFont typeface="Wingdings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D7A3EE-0663-6CE5-F584-06B5C7D17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r>
              <a:rPr lang="en-IN" sz="2800" b="0" i="0">
                <a:solidFill>
                  <a:schemeClr val="tx2"/>
                </a:solidFill>
                <a:effectLst/>
                <a:latin typeface="Söhne"/>
              </a:rPr>
              <a:t>Open Floor for Questions and Discussion</a:t>
            </a:r>
            <a:endParaRPr lang="en-US" sz="2800">
              <a:solidFill>
                <a:schemeClr val="tx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060DAD-0BC9-7687-3C36-8F1DD2EFA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FFFFFF"/>
                </a:solidFill>
              </a:rPr>
              <a:t>Q&amp;A Session</a:t>
            </a:r>
            <a:br>
              <a:rPr lang="en-IN" sz="6000" dirty="0">
                <a:solidFill>
                  <a:srgbClr val="FFFFFF"/>
                </a:solidFill>
              </a:rPr>
            </a:br>
            <a:br>
              <a:rPr lang="en-IN" sz="6000" dirty="0">
                <a:solidFill>
                  <a:srgbClr val="FFFFFF"/>
                </a:solidFill>
              </a:rPr>
            </a:br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DA2C1-1AE0-1A42-5E12-A0CADDAA4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4" y="1465790"/>
            <a:ext cx="3860798" cy="3941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b="0" i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</a:rPr>
              <a:t>Thank You for Attending!</a:t>
            </a:r>
            <a:endParaRPr lang="en-US" sz="600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0B3B-2F13-2A5D-8AAD-3BA60CA33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3" y="1359090"/>
            <a:ext cx="5132665" cy="40480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Akhilesh Mishra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u="sng" dirty="0" err="1"/>
              <a:t>linkedin.com</a:t>
            </a:r>
            <a:r>
              <a:rPr lang="en-US" u="sng" dirty="0"/>
              <a:t>/in/akhilesh-mishra-0ab886124</a:t>
            </a:r>
            <a:endParaRPr lang="en-US" dirty="0"/>
          </a:p>
          <a:p>
            <a:pPr indent="-182880">
              <a:buFont typeface="Wingdings" pitchFamily="2" charset="2"/>
              <a:buChar char="§"/>
            </a:pPr>
            <a:r>
              <a:rPr lang="en-US" dirty="0" err="1"/>
              <a:t>Topmate</a:t>
            </a:r>
            <a:r>
              <a:rPr lang="en-US" dirty="0"/>
              <a:t>: </a:t>
            </a:r>
            <a:r>
              <a:rPr lang="en-US" u="sng" dirty="0" err="1"/>
              <a:t>topmate.io</a:t>
            </a:r>
            <a:r>
              <a:rPr lang="en-US" u="sng" dirty="0"/>
              <a:t>/</a:t>
            </a:r>
            <a:r>
              <a:rPr lang="en-US" u="sng" dirty="0" err="1"/>
              <a:t>akhilesh_mishra</a:t>
            </a:r>
            <a:r>
              <a:rPr lang="en-US" u="sng" dirty="0"/>
              <a:t> 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dirty="0"/>
              <a:t>Email: </a:t>
            </a:r>
            <a:r>
              <a:rPr lang="en-US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akhileshmishra@livingdevops.com</a:t>
            </a:r>
            <a:r>
              <a:rPr lang="en-US" u="sng" dirty="0"/>
              <a:t>, akhileshmishra121990@gmail.com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dirty="0"/>
              <a:t>Medium Blog: </a:t>
            </a:r>
            <a:r>
              <a:rPr lang="en-US" u="sng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medium.com/@akhilesh-mishra</a:t>
            </a:r>
            <a:endParaRPr lang="en-US" u="sng" dirty="0"/>
          </a:p>
          <a:p>
            <a:pPr indent="-182880">
              <a:buFont typeface="Wingdings" pitchFamily="2" charset="2"/>
              <a:buChar char="§"/>
            </a:pPr>
            <a:endParaRPr lang="en-US" u="sn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DD5E8-644B-33F1-3EB5-3A61D29E32DB}"/>
              </a:ext>
            </a:extLst>
          </p:cNvPr>
          <p:cNvSpPr txBox="1"/>
          <p:nvPr/>
        </p:nvSpPr>
        <p:spPr>
          <a:xfrm>
            <a:off x="7523922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DA2C1-1AE0-1A42-5E12-A0CADDAA4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4" y="1465790"/>
            <a:ext cx="3860798" cy="3941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b="0" i="0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</a:rPr>
              <a:t>Feedback Matters</a:t>
            </a:r>
            <a:endParaRPr lang="en-US" sz="6000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0B3B-2F13-2A5D-8AAD-3BA60CA33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3" y="1359090"/>
            <a:ext cx="5132665" cy="404804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MAMATA PANIGRAHI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u="sng" dirty="0">
                <a:hlinkClick r:id="rId7"/>
              </a:rPr>
              <a:t>https://www.linkedin.com/in/mamata-panigrahi-a827b8148/</a:t>
            </a:r>
            <a:endParaRPr lang="en-US" u="sng" dirty="0"/>
          </a:p>
          <a:p>
            <a:pPr indent="-182880">
              <a:buFont typeface="Wingdings" pitchFamily="2" charset="2"/>
              <a:buChar char="§"/>
            </a:pPr>
            <a:r>
              <a:rPr lang="en-US" dirty="0" err="1"/>
              <a:t>Topmate</a:t>
            </a:r>
            <a:r>
              <a:rPr lang="en-US" dirty="0"/>
              <a:t>: </a:t>
            </a:r>
            <a:r>
              <a:rPr lang="en-US" u="sng" dirty="0">
                <a:hlinkClick r:id="rId8"/>
              </a:rPr>
              <a:t>https://topmate.io/mamata_panigrahi</a:t>
            </a:r>
            <a:r>
              <a:rPr lang="en-US" dirty="0">
                <a:hlinkClick r:id="rId8"/>
              </a:rPr>
              <a:t>Email</a:t>
            </a:r>
            <a:r>
              <a:rPr lang="en-US" dirty="0"/>
              <a:t>: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u="sng" dirty="0">
                <a:hlinkClick r:id="rId9"/>
              </a:rPr>
              <a:t>mamatapanigrahi64@gmail.com</a:t>
            </a:r>
            <a:endParaRPr lang="en-US" u="sng" dirty="0"/>
          </a:p>
          <a:p>
            <a:r>
              <a:rPr lang="en-US" u="sng" dirty="0" err="1"/>
              <a:t>mamta.promo@gmail.com</a:t>
            </a:r>
            <a:endParaRPr lang="en-US" u="sng" dirty="0"/>
          </a:p>
          <a:p>
            <a:pPr indent="-182880">
              <a:buFont typeface="Wingdings" pitchFamily="2" charset="2"/>
              <a:buChar char="§"/>
            </a:pPr>
            <a:r>
              <a:rPr lang="en-US" dirty="0"/>
              <a:t>Medium Blog: </a:t>
            </a:r>
            <a:r>
              <a:rPr lang="en-US" u="sng" dirty="0"/>
              <a:t>https://</a:t>
            </a:r>
            <a:r>
              <a:rPr lang="en-US" u="sng" dirty="0" err="1"/>
              <a:t>medium.com</a:t>
            </a:r>
            <a:r>
              <a:rPr lang="en-US" u="sng" dirty="0"/>
              <a:t>/@</a:t>
            </a:r>
            <a:r>
              <a:rPr lang="en-US" u="sng" dirty="0" err="1"/>
              <a:t>mamta.promo</a:t>
            </a:r>
            <a:endParaRPr lang="en-US" u="sn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DD5E8-644B-33F1-3EB5-3A61D29E32DB}"/>
              </a:ext>
            </a:extLst>
          </p:cNvPr>
          <p:cNvSpPr txBox="1"/>
          <p:nvPr/>
        </p:nvSpPr>
        <p:spPr>
          <a:xfrm>
            <a:off x="7523922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2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2A334B-7D0C-8EC5-99B1-4E22517D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Webinar 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FBEF-C162-7559-5F7D-E71215CCB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1089" y="725394"/>
            <a:ext cx="5142658" cy="540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Introduction to DevOps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Software Development Life Cycle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Why DevOps Skills are in Demand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Essential Skills for a DevOps Career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Building Your DevOps Skillset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Career Paths in DevOps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Tips for Advancing Your DevOps Career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Q&amp;A Session</a:t>
            </a:r>
          </a:p>
          <a:p>
            <a:pPr indent="-182880">
              <a:buFont typeface="Wingdings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2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329F28-EDA7-3A8D-6E23-95433C1D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8F0F2-4F91-0FBE-9E20-8C575BB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b="1" i="0">
                <a:effectLst/>
                <a:latin typeface="Google Sans"/>
              </a:rPr>
              <a:t>Software Development Life Cycle (SDLC)</a:t>
            </a:r>
            <a:endParaRPr lang="en-US" dirty="0"/>
          </a:p>
        </p:txBody>
      </p:sp>
      <p:pic>
        <p:nvPicPr>
          <p:cNvPr id="5122" name="Picture 2" descr="Software Development Life Cycle (SDLC)">
            <a:extLst>
              <a:ext uri="{FF2B5EF4-FFF2-40B4-BE49-F238E27FC236}">
                <a16:creationId xmlns:a16="http://schemas.microsoft.com/office/drawing/2014/main" id="{2F17D94D-AC8A-A0ED-120B-0A05A468F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r="16793" b="-3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AECFDDD1-D213-BC49-BF81-0DCB54F8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The SDLC refers to the overall process of planning, creating, testing, deploying, and maintaining software applications. </a:t>
            </a: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It typically involves several phases, such as requirements gathering, design, development, testing, deployment, and maintenance.</a:t>
            </a:r>
            <a:endParaRPr lang="en-US" dirty="0"/>
          </a:p>
        </p:txBody>
      </p:sp>
      <p:sp>
        <p:nvSpPr>
          <p:cNvPr id="5137" name="Oval 513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139" name="Oval 513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07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68EC26-8504-1509-26DA-B830FD0D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What is Waterfall model of SDLC?</a:t>
            </a:r>
          </a:p>
        </p:txBody>
      </p:sp>
      <p:pic>
        <p:nvPicPr>
          <p:cNvPr id="1026" name="Picture 2" descr="Waterfall">
            <a:extLst>
              <a:ext uri="{FF2B5EF4-FFF2-40B4-BE49-F238E27FC236}">
                <a16:creationId xmlns:a16="http://schemas.microsoft.com/office/drawing/2014/main" id="{8C9B6A9B-C7B6-E215-DD59-0907BDD24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 r="7038" b="2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948D764-6F4C-CF93-EA53-C635ABC94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Requires planning every step (requirements, design, code, testing, release, updates) before starting</a:t>
            </a: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Once you start a step, it's hard to go back and change things.</a:t>
            </a: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Works well for small projects with clear requirements that won't change much.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endParaRPr lang="en-US" dirty="0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3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2D2F2-DD7C-343C-7E55-C3CF338B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What is AGILE model of SDLC?</a:t>
            </a:r>
          </a:p>
        </p:txBody>
      </p:sp>
      <p:pic>
        <p:nvPicPr>
          <p:cNvPr id="2050" name="Picture 2" descr="Agile">
            <a:extLst>
              <a:ext uri="{FF2B5EF4-FFF2-40B4-BE49-F238E27FC236}">
                <a16:creationId xmlns:a16="http://schemas.microsoft.com/office/drawing/2014/main" id="{92AF70C3-6D2C-C254-A690-5FC085675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1" r="9319" b="2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F91EC2FA-357D-DC1A-31E7-DF0FA5E99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Build in short bursts (sprints), testing and getting feedback along the way</a:t>
            </a: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Change plans if needed based on feedback – faster response to change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Everyone works together closely</a:t>
            </a: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Works well for projects where requirements might change, or new ideas pop up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endParaRPr lang="en-US" dirty="0"/>
          </a:p>
        </p:txBody>
      </p:sp>
      <p:sp>
        <p:nvSpPr>
          <p:cNvPr id="2065" name="Oval 206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34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D620E-F610-FB6B-E2FA-1076870F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Devops</a:t>
            </a:r>
            <a:r>
              <a:rPr lang="en-US" dirty="0"/>
              <a:t> model of </a:t>
            </a:r>
            <a:r>
              <a:rPr lang="en-US" dirty="0" err="1"/>
              <a:t>sdlc</a:t>
            </a:r>
            <a:r>
              <a:rPr lang="en-US" dirty="0"/>
              <a:t>?</a:t>
            </a:r>
          </a:p>
        </p:txBody>
      </p:sp>
      <p:pic>
        <p:nvPicPr>
          <p:cNvPr id="3074" name="Picture 2" descr="DevOps">
            <a:extLst>
              <a:ext uri="{FF2B5EF4-FFF2-40B4-BE49-F238E27FC236}">
                <a16:creationId xmlns:a16="http://schemas.microsoft.com/office/drawing/2014/main" id="{8CDC3204-489D-62F2-B780-A7B393D0C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6" r="8374" b="2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DD28CD3C-DF23-6335-A38A-2F77B452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Developers and operations folks collaborate seamlessly.</a:t>
            </a: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Use automation and tools to do repetitive tasks – faster software delivery</a:t>
            </a: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Release the software in smaller chunks</a:t>
            </a:r>
            <a:endParaRPr lang="en-IN" dirty="0">
              <a:solidFill>
                <a:srgbClr val="1F1F1F"/>
              </a:solidFill>
              <a:latin typeface="Google Sans"/>
            </a:endParaRP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Constantly monitor and gather feedback to improve the process</a:t>
            </a:r>
          </a:p>
          <a:p>
            <a:pPr marL="0" indent="0">
              <a:buNone/>
            </a:pPr>
            <a:endParaRPr lang="en-IN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dirty="0"/>
          </a:p>
        </p:txBody>
      </p:sp>
      <p:sp>
        <p:nvSpPr>
          <p:cNvPr id="3089" name="Oval 308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091" name="Oval 309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7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6FB39-5E10-0BF7-0F39-0780251F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Why to use </a:t>
            </a:r>
            <a:r>
              <a:rPr lang="en-US" dirty="0" err="1"/>
              <a:t>Devops</a:t>
            </a:r>
            <a:r>
              <a:rPr lang="en-US" dirty="0"/>
              <a:t>?</a:t>
            </a:r>
          </a:p>
        </p:txBody>
      </p:sp>
      <p:pic>
        <p:nvPicPr>
          <p:cNvPr id="4098" name="Picture 2" descr="What Is DevOps and Why Is it Important? Main principles &amp; benefits |  Wishdesk">
            <a:extLst>
              <a:ext uri="{FF2B5EF4-FFF2-40B4-BE49-F238E27FC236}">
                <a16:creationId xmlns:a16="http://schemas.microsoft.com/office/drawing/2014/main" id="{D23D963D-3C4A-4764-0AE8-7D470F199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1" r="3" b="10826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1C0D-05B4-1375-D9E7-EE8CEF95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IN" sz="1300" b="0" i="0">
                <a:effectLst/>
                <a:latin typeface="Google Sans"/>
              </a:rPr>
              <a:t>DevOps shrinks the gap between development and operations, allowing for faster feature releases and updates, giving you a competitive edge.</a:t>
            </a:r>
          </a:p>
          <a:p>
            <a:r>
              <a:rPr lang="en-IN" sz="1300" b="0" i="0">
                <a:effectLst/>
                <a:latin typeface="Google Sans"/>
              </a:rPr>
              <a:t>DevOps integrates testing and monitoring throughout the process, catching bugs early and delivering higher quality software.</a:t>
            </a:r>
            <a:endParaRPr lang="en-IN" sz="1300">
              <a:latin typeface="Google Sans"/>
            </a:endParaRPr>
          </a:p>
          <a:p>
            <a:r>
              <a:rPr lang="en-IN" sz="1300" b="0" i="0">
                <a:effectLst/>
                <a:latin typeface="Google Sans"/>
              </a:rPr>
              <a:t>DevOps breaks down silos between development and operations, fostering collaboration and boosting team morale.</a:t>
            </a:r>
          </a:p>
          <a:p>
            <a:r>
              <a:rPr lang="en-IN" sz="1300" b="0" i="0">
                <a:effectLst/>
                <a:latin typeface="Google Sans"/>
              </a:rPr>
              <a:t>Repetitive tasks become a thing of the past with DevOps automation, freeing up your team for more strategic work.</a:t>
            </a:r>
            <a:endParaRPr lang="en-IN" sz="1300">
              <a:latin typeface="Google Sans"/>
            </a:endParaRPr>
          </a:p>
          <a:p>
            <a:r>
              <a:rPr lang="en-IN" sz="1300" b="0" i="0">
                <a:effectLst/>
                <a:latin typeface="Google Sans"/>
              </a:rPr>
              <a:t>DevOps thrives on adaptability, allowing you to respond quickly to new ideas and market shifts.</a:t>
            </a:r>
          </a:p>
          <a:p>
            <a:r>
              <a:rPr lang="en-IN" sz="1300" b="0" i="0">
                <a:effectLst/>
                <a:latin typeface="Google Sans"/>
              </a:rPr>
              <a:t> DevOps is a continuous improvement cycle, helping you constantly learn and evolve, keeping you ahead of the game.</a:t>
            </a:r>
            <a:endParaRPr lang="en-US" sz="1300"/>
          </a:p>
        </p:txBody>
      </p:sp>
      <p:sp>
        <p:nvSpPr>
          <p:cNvPr id="4111" name="Oval 411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113" name="Oval 411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22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CB2073-8B92-CE5A-E95B-5C8BBC45A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Why DevOps Skills are in Demand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6BBC0E-4937-C380-61A3-BA1E5C8A0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1089" y="725394"/>
            <a:ext cx="5142658" cy="540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dirty="0"/>
              <a:t>Industry Trends and Market Demand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dirty="0"/>
              <a:t>Increased Adoption of Agile and DevOps Practices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dirty="0"/>
              <a:t>Impact of DevOps on Business Success</a:t>
            </a:r>
          </a:p>
          <a:p>
            <a:pPr indent="-18288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1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45191-72ED-20E0-09E5-98454348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4" y="1465790"/>
            <a:ext cx="3860798" cy="3941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b="1" i="0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</a:rPr>
              <a:t>Essential Skills for a DevOps Career</a:t>
            </a:r>
            <a:endParaRPr lang="en-US" sz="6000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9869-2493-BEA7-17E3-2E6747197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3" y="1359090"/>
            <a:ext cx="5132665" cy="40480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Technical Proficiency (Scripting, Automation, Cloud Computing)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Collaboration and Communication Skills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Problem-Solving and Critical Thinking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b="0" i="0">
                <a:effectLst/>
              </a:rPr>
              <a:t>Continuous Learning and Adaptability</a:t>
            </a:r>
          </a:p>
          <a:p>
            <a:pPr indent="-182880"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68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237</TotalTime>
  <Words>641</Words>
  <Application>Microsoft Macintosh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Google Sans</vt:lpstr>
      <vt:lpstr>Rockwell</vt:lpstr>
      <vt:lpstr>Rockwell Condensed</vt:lpstr>
      <vt:lpstr>Rockwell Extra Bold</vt:lpstr>
      <vt:lpstr>Söhne</vt:lpstr>
      <vt:lpstr>Wingdings</vt:lpstr>
      <vt:lpstr>Wood Type</vt:lpstr>
      <vt:lpstr>Build a shinning career in devops</vt:lpstr>
      <vt:lpstr>Webinar Agenda</vt:lpstr>
      <vt:lpstr>Software Development Life Cycle (SDLC)</vt:lpstr>
      <vt:lpstr>What is Waterfall model of SDLC?</vt:lpstr>
      <vt:lpstr>What is AGILE model of SDLC?</vt:lpstr>
      <vt:lpstr>What is Devops model of sdlc?</vt:lpstr>
      <vt:lpstr>Why to use Devops?</vt:lpstr>
      <vt:lpstr>Why DevOps Skills are in Demand</vt:lpstr>
      <vt:lpstr>Essential Skills for a DevOps Career</vt:lpstr>
      <vt:lpstr>Devops Tools to get into devops</vt:lpstr>
      <vt:lpstr>Building Your DevOps Skillset</vt:lpstr>
      <vt:lpstr>Career Paths in DevOps   </vt:lpstr>
      <vt:lpstr>Tips for Advancing Your DevOps Career</vt:lpstr>
      <vt:lpstr>Q&amp;A Session  </vt:lpstr>
      <vt:lpstr>Thank You for Attending!</vt:lpstr>
      <vt:lpstr>Feedback Matters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shinning career in devops</dc:title>
  <dc:creator>Mishra, Akhilesh (KGS)</dc:creator>
  <cp:lastModifiedBy>Panigrahi, Mamata</cp:lastModifiedBy>
  <cp:revision>6</cp:revision>
  <dcterms:created xsi:type="dcterms:W3CDTF">2024-02-10T18:43:47Z</dcterms:created>
  <dcterms:modified xsi:type="dcterms:W3CDTF">2024-02-11T08:57:30Z</dcterms:modified>
</cp:coreProperties>
</file>