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4"/>
    <p:sldMasterId id="2147483734" r:id="rId5"/>
  </p:sldMasterIdLst>
  <p:notesMasterIdLst>
    <p:notesMasterId r:id="rId13"/>
  </p:notesMasterIdLst>
  <p:sldIdLst>
    <p:sldId id="256" r:id="rId6"/>
    <p:sldId id="257" r:id="rId7"/>
    <p:sldId id="258" r:id="rId8"/>
    <p:sldId id="259" r:id="rId9"/>
    <p:sldId id="260" r:id="rId10"/>
    <p:sldId id="261" r:id="rId11"/>
    <p:sldId id="26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laire" initials="C" lastIdx="4" clrIdx="0">
    <p:extLst>
      <p:ext uri="{19B8F6BF-5375-455C-9EA6-DF929625EA0E}">
        <p15:presenceInfo xmlns:p15="http://schemas.microsoft.com/office/powerpoint/2012/main" userId="S::v-cfarri@microsoft.com::9024d236-bf46-4741-acf4-9ef89ac29c9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736821-88AA-4E5D-959B-4427FAD0B827}" v="6" dt="2020-09-10T20:39:57.01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38" autoAdjust="0"/>
    <p:restoredTop sz="82653"/>
  </p:normalViewPr>
  <p:slideViewPr>
    <p:cSldViewPr snapToGrid="0">
      <p:cViewPr varScale="1">
        <p:scale>
          <a:sx n="88" d="100"/>
          <a:sy n="88" d="100"/>
        </p:scale>
        <p:origin x="140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presProps" Target="presProps.xml"/><Relationship Id="rId10" Type="http://schemas.openxmlformats.org/officeDocument/2006/relationships/slide" Target="slides/slide5.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BBCCFB-AE79-489B-A188-E362E1F861E4}" type="datetimeFigureOut">
              <a:rPr lang="en-US" smtClean="0"/>
              <a:t>9/9/2020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E16A0E-DEA8-4794-9D28-9EBDE87C69C5}" type="slidenum">
              <a:rPr lang="en-US" smtClean="0"/>
              <a:t>‹#›</a:t>
            </a:fld>
            <a:endParaRPr lang="en-US"/>
          </a:p>
        </p:txBody>
      </p:sp>
    </p:spTree>
    <p:extLst>
      <p:ext uri="{BB962C8B-B14F-4D97-AF65-F5344CB8AC3E}">
        <p14:creationId xmlns:p14="http://schemas.microsoft.com/office/powerpoint/2010/main" val="26316819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97289ef186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97289ef18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95448d2c42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95448d2c42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dirty="0"/>
              <a:t>2 systems talking to each other -&gt; ask system 1 for information via POSTMAN or requests, where endpoint is a web browser if using a REST API (from Portal)</a:t>
            </a:r>
            <a:endParaRPr dirty="0"/>
          </a:p>
          <a:p>
            <a:pPr marL="457200" lvl="0" indent="-298450" algn="l" rtl="0">
              <a:spcBef>
                <a:spcPts val="0"/>
              </a:spcBef>
              <a:spcAft>
                <a:spcPts val="0"/>
              </a:spcAft>
              <a:buSzPts val="1100"/>
              <a:buChar char="-"/>
            </a:pPr>
            <a:r>
              <a:rPr lang="en" dirty="0"/>
              <a:t>Analogy (APIs and SDKs)</a:t>
            </a:r>
          </a:p>
          <a:p>
            <a:pPr marL="914400" lvl="1" indent="-298450" algn="l" rtl="0">
              <a:spcBef>
                <a:spcPts val="0"/>
              </a:spcBef>
              <a:spcAft>
                <a:spcPts val="0"/>
              </a:spcAft>
              <a:buSzPts val="1100"/>
              <a:buChar char="-"/>
            </a:pPr>
            <a:r>
              <a:rPr lang="en" dirty="0"/>
              <a:t>At a restaurant, they bring you a menu. The food is in the kitchen, which is the application. We are the other application. To get the food you want, you have to send a request thru the protocol (waiter) thru the endpoint (the line on the menu, e.g., “OCR” in computer vision API). They bring you the food back.</a:t>
            </a:r>
            <a:endParaRPr dirty="0"/>
          </a:p>
          <a:p>
            <a:pPr marL="914400" lvl="1" indent="-298450" algn="l" rtl="0">
              <a:spcBef>
                <a:spcPts val="0"/>
              </a:spcBef>
              <a:spcAft>
                <a:spcPts val="0"/>
              </a:spcAft>
              <a:buSzPts val="1100"/>
              <a:buChar char="-"/>
            </a:pPr>
            <a:r>
              <a:rPr lang="en" dirty="0"/>
              <a:t>With the SDK, they bring you more with your food and the menu is the same</a:t>
            </a:r>
            <a:endParaRPr dirty="0"/>
          </a:p>
          <a:p>
            <a:pPr marL="457200" lvl="0" indent="-298450" algn="l" rtl="0">
              <a:spcBef>
                <a:spcPts val="0"/>
              </a:spcBef>
              <a:spcAft>
                <a:spcPts val="0"/>
              </a:spcAft>
              <a:buSzPts val="1100"/>
              <a:buChar char="-"/>
            </a:pPr>
            <a:r>
              <a:rPr lang="en" dirty="0"/>
              <a:t>Note: we will give them a public key in case theirs doesn’t work</a:t>
            </a:r>
            <a:endParaRPr dirty="0"/>
          </a:p>
          <a:p>
            <a:pPr marL="457200" marR="0" lvl="0" indent="-298450" algn="l" defTabSz="914400" rtl="0" eaLnBrk="1" fontAlgn="auto" latinLnBrk="0" hangingPunct="1">
              <a:lnSpc>
                <a:spcPct val="100000"/>
              </a:lnSpc>
              <a:spcBef>
                <a:spcPts val="0"/>
              </a:spcBef>
              <a:spcAft>
                <a:spcPts val="0"/>
              </a:spcAft>
              <a:buClrTx/>
              <a:buSzPts val="1100"/>
              <a:buFontTx/>
              <a:buChar char="-"/>
              <a:tabLst/>
              <a:defRPr/>
            </a:pPr>
            <a:r>
              <a:rPr lang="en" dirty="0"/>
              <a:t>POST request example: online contact form - when you submit a contact form, your response is put in the “response body” of the request sent to the server. </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95448d2c4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95448d2c4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36550" algn="l" rtl="0">
              <a:lnSpc>
                <a:spcPct val="90000"/>
              </a:lnSpc>
              <a:spcBef>
                <a:spcPts val="1000"/>
              </a:spcBef>
              <a:spcAft>
                <a:spcPts val="0"/>
              </a:spcAft>
              <a:buClr>
                <a:schemeClr val="dk1"/>
              </a:buClr>
              <a:buSzPts val="1700"/>
              <a:buChar char="●"/>
            </a:pPr>
            <a:r>
              <a:rPr lang="en" sz="1700">
                <a:solidFill>
                  <a:schemeClr val="dk1"/>
                </a:solidFill>
              </a:rPr>
              <a:t>A collection of Azure-based ML/AI APIs that can hear, speak, search, see, understand and potentially accelerate decision-making into applications.</a:t>
            </a:r>
            <a:endParaRPr sz="1700">
              <a:solidFill>
                <a:schemeClr val="dk1"/>
              </a:solidFill>
            </a:endParaRPr>
          </a:p>
          <a:p>
            <a:pPr marL="457200" lvl="0" indent="-336550" algn="l" rtl="0">
              <a:lnSpc>
                <a:spcPct val="90000"/>
              </a:lnSpc>
              <a:spcBef>
                <a:spcPts val="0"/>
              </a:spcBef>
              <a:spcAft>
                <a:spcPts val="0"/>
              </a:spcAft>
              <a:buClr>
                <a:schemeClr val="dk1"/>
              </a:buClr>
              <a:buSzPts val="1700"/>
              <a:buChar char="●"/>
            </a:pPr>
            <a:r>
              <a:rPr lang="en" sz="1700">
                <a:solidFill>
                  <a:schemeClr val="dk1"/>
                </a:solidFill>
              </a:rPr>
              <a:t>Show them the webpage and show them how to call it with code -&gt; analysis</a:t>
            </a:r>
            <a:endParaRPr sz="1700">
              <a:solidFill>
                <a:schemeClr val="dk1"/>
              </a:solidFill>
            </a:endParaRPr>
          </a:p>
          <a:p>
            <a:pPr marL="457200" lvl="0" indent="-336550" algn="l" rtl="0">
              <a:lnSpc>
                <a:spcPct val="90000"/>
              </a:lnSpc>
              <a:spcBef>
                <a:spcPts val="0"/>
              </a:spcBef>
              <a:spcAft>
                <a:spcPts val="0"/>
              </a:spcAft>
              <a:buClr>
                <a:schemeClr val="dk1"/>
              </a:buClr>
              <a:buSzPts val="1700"/>
              <a:buChar char="●"/>
            </a:pPr>
            <a:r>
              <a:rPr lang="en" sz="1700">
                <a:solidFill>
                  <a:schemeClr val="dk1"/>
                </a:solidFill>
              </a:rPr>
              <a:t>Can show the Custom Vision API link that Anthony shared bc it’s straightforward</a:t>
            </a:r>
            <a:endParaRPr sz="1700">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95448d2c42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95448d2c42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95448d2c42_2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95448d2c42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95448d2c42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95448d2c42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p:bg>
      <p:bgPr>
        <a:solidFill>
          <a:srgbClr val="0D0D0D"/>
        </a:solidFill>
        <a:effectLst/>
      </p:bgPr>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6" name="Picture 5">
            <a:extLst>
              <a:ext uri="{FF2B5EF4-FFF2-40B4-BE49-F238E27FC236}">
                <a16:creationId xmlns:a16="http://schemas.microsoft.com/office/drawing/2014/main" id="{31FDC4B1-0785-4203-90B0-3586BA98650F}"/>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18118827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588263" y="1435100"/>
            <a:ext cx="4616169" cy="1649682"/>
          </a:xfrm>
        </p:spPr>
        <p:txBody>
          <a:bodyPr wrap="square">
            <a:spAutoFit/>
          </a:bodyPr>
          <a:lstStyle>
            <a:lvl1pPr marL="0" indent="0" defTabSz="2233613">
              <a:spcBef>
                <a:spcPts val="1800"/>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0" indent="0" defTabSz="2233613">
              <a:buFont typeface="Wingdings" panose="05000000000000000000" pitchFamily="2" charset="2"/>
              <a:buNone/>
              <a:defRPr sz="2000" b="0"/>
            </a:lvl2pPr>
            <a:lvl3pPr marL="0" indent="0" defTabSz="2233613">
              <a:buFont typeface="Wingdings" panose="05000000000000000000" pitchFamily="2" charset="2"/>
              <a:buNone/>
              <a:tabLst/>
              <a:defRPr sz="1600" b="0"/>
            </a:lvl3pPr>
            <a:lvl4pPr marL="0" indent="0" defTabSz="2233613">
              <a:buFont typeface="Wingdings" panose="05000000000000000000" pitchFamily="2" charset="2"/>
              <a:buNone/>
              <a:defRPr sz="1400" b="0"/>
            </a:lvl4pPr>
            <a:lvl5pPr marL="0" indent="0" defTabSz="2233613">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Box 7">
            <a:extLst>
              <a:ext uri="{FF2B5EF4-FFF2-40B4-BE49-F238E27FC236}">
                <a16:creationId xmlns:a16="http://schemas.microsoft.com/office/drawing/2014/main" id="{AC9CC706-C5F3-4046-979A-F4224329383A}"/>
              </a:ext>
            </a:extLst>
          </p:cNvPr>
          <p:cNvSpPr txBox="1"/>
          <p:nvPr userDrawn="1"/>
        </p:nvSpPr>
        <p:spPr bwMode="black">
          <a:xfrm>
            <a:off x="4396015" y="6568123"/>
            <a:ext cx="3399970" cy="153888"/>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00" b="0" spc="150"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58606724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2003184"/>
            <a:ext cx="4616169" cy="553998"/>
          </a:xfrm>
        </p:spPr>
        <p:txBody>
          <a:bodyPr/>
          <a:lstStyle/>
          <a:p>
            <a:r>
              <a:rPr lang="en-US"/>
              <a:t>Click to edit Master title style</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588263" y="3203721"/>
            <a:ext cx="4616169" cy="1649682"/>
          </a:xfrm>
        </p:spPr>
        <p:txBody>
          <a:bodyPr wrap="square">
            <a:spAutoFit/>
          </a:bodyPr>
          <a:lstStyle>
            <a:lvl1pPr marL="0" indent="0" defTabSz="2233613">
              <a:spcBef>
                <a:spcPts val="1800"/>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0" indent="0" defTabSz="2233613">
              <a:buFont typeface="Wingdings" panose="05000000000000000000" pitchFamily="2" charset="2"/>
              <a:buNone/>
              <a:defRPr sz="2000" b="0"/>
            </a:lvl2pPr>
            <a:lvl3pPr marL="0" indent="0" defTabSz="2233613">
              <a:buFont typeface="Wingdings" panose="05000000000000000000" pitchFamily="2" charset="2"/>
              <a:buNone/>
              <a:tabLst/>
              <a:defRPr sz="1600" b="0"/>
            </a:lvl3pPr>
            <a:lvl4pPr marL="0" indent="0" defTabSz="2233613">
              <a:buFont typeface="Wingdings" panose="05000000000000000000" pitchFamily="2" charset="2"/>
              <a:buNone/>
              <a:defRPr sz="1400" b="0"/>
            </a:lvl4pPr>
            <a:lvl5pPr marL="0" indent="0" defTabSz="2233613">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Box 7">
            <a:extLst>
              <a:ext uri="{FF2B5EF4-FFF2-40B4-BE49-F238E27FC236}">
                <a16:creationId xmlns:a16="http://schemas.microsoft.com/office/drawing/2014/main" id="{10F95669-17B3-4C7F-9110-BA0624377005}"/>
              </a:ext>
            </a:extLst>
          </p:cNvPr>
          <p:cNvSpPr txBox="1"/>
          <p:nvPr userDrawn="1"/>
        </p:nvSpPr>
        <p:spPr bwMode="black">
          <a:xfrm>
            <a:off x="4396015" y="6568123"/>
            <a:ext cx="3399970" cy="153888"/>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00" b="0" spc="150"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9607653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4200" y="2019300"/>
            <a:ext cx="3650362" cy="553998"/>
          </a:xfrm>
        </p:spPr>
        <p:txBody>
          <a:bodyPr/>
          <a:lstStyle/>
          <a:p>
            <a:r>
              <a:rPr lang="en-US"/>
              <a:t>Click to edit</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584201" y="3138226"/>
            <a:ext cx="3650362" cy="1338828"/>
          </a:xfrm>
        </p:spPr>
        <p:txBody>
          <a:bodyPr wrap="square">
            <a:spAutoFit/>
          </a:bodyPr>
          <a:lstStyle>
            <a:lvl1pPr marL="0" indent="0" defTabSz="2233613">
              <a:spcBef>
                <a:spcPts val="1800"/>
              </a:spcBef>
              <a:buClr>
                <a:schemeClr val="tx1"/>
              </a:buClr>
              <a:buFont typeface="Wingdings" panose="05000000000000000000" pitchFamily="2" charset="2"/>
              <a:buNone/>
              <a:defRPr sz="2000" b="0">
                <a:latin typeface="+mn-lt"/>
                <a:cs typeface="Segoe UI Semilight" panose="020B0402040204020203" pitchFamily="34" charset="0"/>
              </a:defRPr>
            </a:lvl1pPr>
            <a:lvl2pPr marL="0" indent="0" defTabSz="2233613">
              <a:buFont typeface="Wingdings" panose="05000000000000000000" pitchFamily="2" charset="2"/>
              <a:buNone/>
              <a:defRPr sz="1600" b="0">
                <a:latin typeface="+mn-lt"/>
              </a:defRPr>
            </a:lvl2pPr>
            <a:lvl3pPr marL="0" indent="0" defTabSz="2233613">
              <a:buFont typeface="Wingdings" panose="05000000000000000000" pitchFamily="2" charset="2"/>
              <a:buNone/>
              <a:tabLst/>
              <a:defRPr sz="1200" b="0">
                <a:latin typeface="+mn-lt"/>
              </a:defRPr>
            </a:lvl3pPr>
            <a:lvl4pPr marL="0" indent="0" defTabSz="2233613">
              <a:buFont typeface="Wingdings" panose="05000000000000000000" pitchFamily="2" charset="2"/>
              <a:buNone/>
              <a:defRPr sz="1100" b="0">
                <a:latin typeface="+mn-lt"/>
              </a:defRPr>
            </a:lvl4pPr>
            <a:lvl5pPr marL="0" indent="0" defTabSz="2233613">
              <a:buFont typeface="Wingdings" panose="05000000000000000000" pitchFamily="2" charset="2"/>
              <a:buNone/>
              <a:tabLst/>
              <a:defRPr sz="1100" b="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6">
            <a:extLst>
              <a:ext uri="{FF2B5EF4-FFF2-40B4-BE49-F238E27FC236}">
                <a16:creationId xmlns:a16="http://schemas.microsoft.com/office/drawing/2014/main" id="{2AD18BFB-4FAB-4E96-BAB3-22FDBF3B567C}"/>
              </a:ext>
            </a:extLst>
          </p:cNvPr>
          <p:cNvSpPr>
            <a:spLocks noGrp="1"/>
          </p:cNvSpPr>
          <p:nvPr>
            <p:ph type="body" sz="quarter" idx="13"/>
          </p:nvPr>
        </p:nvSpPr>
        <p:spPr>
          <a:xfrm>
            <a:off x="584200" y="2633344"/>
            <a:ext cx="3650362" cy="417017"/>
          </a:xfrm>
        </p:spPr>
        <p:txBody>
          <a:bodyPr/>
          <a:lstStyle>
            <a:lvl1pPr algn="l">
              <a:defRPr sz="1800">
                <a:solidFill>
                  <a:schemeClr val="accent1"/>
                </a:solidFill>
                <a:latin typeface="+mn-lt"/>
              </a:defRPr>
            </a:lvl1pPr>
          </a:lstStyle>
          <a:p>
            <a:pPr lvl="0"/>
            <a:r>
              <a:rPr lang="en-US"/>
              <a:t>Edit Master text styles</a:t>
            </a:r>
          </a:p>
        </p:txBody>
      </p:sp>
      <p:sp>
        <p:nvSpPr>
          <p:cNvPr id="5" name="TextBox 7">
            <a:extLst>
              <a:ext uri="{FF2B5EF4-FFF2-40B4-BE49-F238E27FC236}">
                <a16:creationId xmlns:a16="http://schemas.microsoft.com/office/drawing/2014/main" id="{3A5EE955-08FE-4816-AE27-35D7F2FE083A}"/>
              </a:ext>
            </a:extLst>
          </p:cNvPr>
          <p:cNvSpPr txBox="1"/>
          <p:nvPr userDrawn="1"/>
        </p:nvSpPr>
        <p:spPr bwMode="black">
          <a:xfrm>
            <a:off x="4396015" y="6568123"/>
            <a:ext cx="3399970" cy="153888"/>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00" b="0" spc="150"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15516392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6796216" y="2019300"/>
            <a:ext cx="4110994" cy="553998"/>
          </a:xfrm>
        </p:spPr>
        <p:txBody>
          <a:bodyPr/>
          <a:lstStyle/>
          <a:p>
            <a:r>
              <a:rPr lang="en-US"/>
              <a:t>Click to edit</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796217" y="3138226"/>
            <a:ext cx="4110994" cy="1338828"/>
          </a:xfrm>
        </p:spPr>
        <p:txBody>
          <a:bodyPr wrap="square">
            <a:spAutoFit/>
          </a:bodyPr>
          <a:lstStyle>
            <a:lvl1pPr marL="0" indent="0" defTabSz="2233613">
              <a:spcBef>
                <a:spcPts val="1800"/>
              </a:spcBef>
              <a:buClr>
                <a:schemeClr val="tx1"/>
              </a:buClr>
              <a:buFont typeface="Wingdings" panose="05000000000000000000" pitchFamily="2" charset="2"/>
              <a:buNone/>
              <a:defRPr sz="2000" b="0">
                <a:latin typeface="+mn-lt"/>
                <a:cs typeface="Segoe UI Semilight" panose="020B0402040204020203" pitchFamily="34" charset="0"/>
              </a:defRPr>
            </a:lvl1pPr>
            <a:lvl2pPr marL="0" indent="0" defTabSz="2233613">
              <a:buFont typeface="Wingdings" panose="05000000000000000000" pitchFamily="2" charset="2"/>
              <a:buNone/>
              <a:defRPr sz="1600" b="0">
                <a:latin typeface="+mn-lt"/>
              </a:defRPr>
            </a:lvl2pPr>
            <a:lvl3pPr marL="0" indent="0" defTabSz="2233613">
              <a:buFont typeface="Wingdings" panose="05000000000000000000" pitchFamily="2" charset="2"/>
              <a:buNone/>
              <a:tabLst/>
              <a:defRPr sz="1200" b="0">
                <a:latin typeface="+mn-lt"/>
              </a:defRPr>
            </a:lvl3pPr>
            <a:lvl4pPr marL="0" indent="0" defTabSz="2233613">
              <a:buFont typeface="Wingdings" panose="05000000000000000000" pitchFamily="2" charset="2"/>
              <a:buNone/>
              <a:defRPr sz="1100" b="0">
                <a:latin typeface="+mn-lt"/>
              </a:defRPr>
            </a:lvl4pPr>
            <a:lvl5pPr marL="0" indent="0" defTabSz="2233613">
              <a:buFont typeface="Wingdings" panose="05000000000000000000" pitchFamily="2" charset="2"/>
              <a:buNone/>
              <a:tabLst/>
              <a:defRPr sz="1100" b="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6">
            <a:extLst>
              <a:ext uri="{FF2B5EF4-FFF2-40B4-BE49-F238E27FC236}">
                <a16:creationId xmlns:a16="http://schemas.microsoft.com/office/drawing/2014/main" id="{2AD18BFB-4FAB-4E96-BAB3-22FDBF3B567C}"/>
              </a:ext>
            </a:extLst>
          </p:cNvPr>
          <p:cNvSpPr>
            <a:spLocks noGrp="1"/>
          </p:cNvSpPr>
          <p:nvPr>
            <p:ph type="body" sz="quarter" idx="13"/>
          </p:nvPr>
        </p:nvSpPr>
        <p:spPr>
          <a:xfrm>
            <a:off x="6796216" y="2633344"/>
            <a:ext cx="4110994" cy="417017"/>
          </a:xfrm>
        </p:spPr>
        <p:txBody>
          <a:bodyPr/>
          <a:lstStyle>
            <a:lvl1pPr algn="l">
              <a:defRPr sz="1800">
                <a:solidFill>
                  <a:schemeClr val="accent1"/>
                </a:solidFill>
                <a:latin typeface="+mn-lt"/>
              </a:defRPr>
            </a:lvl1pPr>
          </a:lstStyle>
          <a:p>
            <a:pPr lvl="0"/>
            <a:r>
              <a:rPr lang="en-US"/>
              <a:t>Edit Master text styles</a:t>
            </a:r>
          </a:p>
        </p:txBody>
      </p:sp>
      <p:sp>
        <p:nvSpPr>
          <p:cNvPr id="5" name="Rectangle 4">
            <a:extLst>
              <a:ext uri="{FF2B5EF4-FFF2-40B4-BE49-F238E27FC236}">
                <a16:creationId xmlns:a16="http://schemas.microsoft.com/office/drawing/2014/main" id="{78670609-D479-4B4F-AEB9-934D8E377167}"/>
              </a:ext>
            </a:extLst>
          </p:cNvPr>
          <p:cNvSpPr/>
          <p:nvPr userDrawn="1"/>
        </p:nvSpPr>
        <p:spPr bwMode="auto">
          <a:xfrm>
            <a:off x="0" y="0"/>
            <a:ext cx="60960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47048865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orient="horz" pos="1992">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centered with sub">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hasCustomPrompt="1"/>
          </p:nvPr>
        </p:nvSpPr>
        <p:spPr>
          <a:xfrm>
            <a:off x="588263" y="2050364"/>
            <a:ext cx="5109152" cy="553998"/>
          </a:xfrm>
        </p:spPr>
        <p:txBody>
          <a:bodyPr/>
          <a:lstStyle>
            <a:lvl1pPr algn="l">
              <a:defRPr/>
            </a:lvl1pPr>
          </a:lstStyle>
          <a:p>
            <a:r>
              <a:rPr lang="en-US"/>
              <a:t>Click to edit Master style</a:t>
            </a:r>
          </a:p>
        </p:txBody>
      </p:sp>
      <p:sp>
        <p:nvSpPr>
          <p:cNvPr id="3" name="Text Placeholder 6">
            <a:extLst>
              <a:ext uri="{FF2B5EF4-FFF2-40B4-BE49-F238E27FC236}">
                <a16:creationId xmlns:a16="http://schemas.microsoft.com/office/drawing/2014/main" id="{98D95393-1804-4E83-8FA6-617CF52B7C1D}"/>
              </a:ext>
            </a:extLst>
          </p:cNvPr>
          <p:cNvSpPr>
            <a:spLocks noGrp="1"/>
          </p:cNvSpPr>
          <p:nvPr>
            <p:ph type="body" sz="quarter" idx="11"/>
          </p:nvPr>
        </p:nvSpPr>
        <p:spPr>
          <a:xfrm>
            <a:off x="584200" y="2619110"/>
            <a:ext cx="5112244" cy="276999"/>
          </a:xfrm>
        </p:spPr>
        <p:txBody>
          <a:bodyPr/>
          <a:lstStyle>
            <a:lvl1pPr algn="l">
              <a:defRPr sz="1800">
                <a:solidFill>
                  <a:schemeClr val="accent1"/>
                </a:solidFill>
                <a:latin typeface="+mn-lt"/>
              </a:defRPr>
            </a:lvl1pPr>
          </a:lstStyle>
          <a:p>
            <a:pPr lvl="0"/>
            <a:r>
              <a:rPr lang="en-US"/>
              <a:t>Edit Master text styles</a:t>
            </a:r>
          </a:p>
        </p:txBody>
      </p:sp>
      <p:sp>
        <p:nvSpPr>
          <p:cNvPr id="4" name="Rectangle 3">
            <a:extLst>
              <a:ext uri="{FF2B5EF4-FFF2-40B4-BE49-F238E27FC236}">
                <a16:creationId xmlns:a16="http://schemas.microsoft.com/office/drawing/2014/main" id="{EAC28D0A-3590-45B8-BF78-247419ACB858}"/>
              </a:ext>
            </a:extLst>
          </p:cNvPr>
          <p:cNvSpPr/>
          <p:nvPr userDrawn="1"/>
        </p:nvSpPr>
        <p:spPr bwMode="auto">
          <a:xfrm>
            <a:off x="6096000" y="0"/>
            <a:ext cx="60960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4612934C-359F-4963-A09C-A4713263324A}"/>
              </a:ext>
            </a:extLst>
          </p:cNvPr>
          <p:cNvSpPr>
            <a:spLocks noGrp="1"/>
          </p:cNvSpPr>
          <p:nvPr>
            <p:ph type="body" sz="quarter" idx="12"/>
          </p:nvPr>
        </p:nvSpPr>
        <p:spPr>
          <a:xfrm>
            <a:off x="584200" y="3162300"/>
            <a:ext cx="5175250" cy="228893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76336918"/>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guide id="6" orient="horz" pos="1992">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Box 7">
            <a:extLst>
              <a:ext uri="{FF2B5EF4-FFF2-40B4-BE49-F238E27FC236}">
                <a16:creationId xmlns:a16="http://schemas.microsoft.com/office/drawing/2014/main" id="{FB5AB2AD-7940-4132-A588-C369F940C0A3}"/>
              </a:ext>
            </a:extLst>
          </p:cNvPr>
          <p:cNvSpPr txBox="1"/>
          <p:nvPr userDrawn="1"/>
        </p:nvSpPr>
        <p:spPr bwMode="black">
          <a:xfrm>
            <a:off x="4396015" y="6568123"/>
            <a:ext cx="3399970" cy="153888"/>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00" b="0" spc="150"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315639131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08365962"/>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entered head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lvl1pPr algn="ctr">
              <a:defRPr/>
            </a:lvl1pPr>
          </a:lstStyle>
          <a:p>
            <a:r>
              <a:rPr lang="en-US"/>
              <a:t>Click to edit Master title style</a:t>
            </a:r>
          </a:p>
        </p:txBody>
      </p:sp>
    </p:spTree>
    <p:extLst>
      <p:ext uri="{BB962C8B-B14F-4D97-AF65-F5344CB8AC3E}">
        <p14:creationId xmlns:p14="http://schemas.microsoft.com/office/powerpoint/2010/main" val="4158760459"/>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7_centered head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lvl1pPr algn="ctr">
              <a:defRPr/>
            </a:lvl1pPr>
          </a:lstStyle>
          <a:p>
            <a:r>
              <a:rPr lang="en-US"/>
              <a:t>Click to edit Master title style</a:t>
            </a:r>
          </a:p>
        </p:txBody>
      </p:sp>
      <p:sp>
        <p:nvSpPr>
          <p:cNvPr id="6" name="Text Placeholder 9">
            <a:extLst>
              <a:ext uri="{FF2B5EF4-FFF2-40B4-BE49-F238E27FC236}">
                <a16:creationId xmlns:a16="http://schemas.microsoft.com/office/drawing/2014/main" id="{A089FC77-A8CF-402C-B5A0-4AFB09F4C0E7}"/>
              </a:ext>
            </a:extLst>
          </p:cNvPr>
          <p:cNvSpPr>
            <a:spLocks noGrp="1"/>
          </p:cNvSpPr>
          <p:nvPr>
            <p:ph type="body" sz="quarter" idx="10"/>
          </p:nvPr>
        </p:nvSpPr>
        <p:spPr>
          <a:xfrm>
            <a:off x="588263" y="2254661"/>
            <a:ext cx="3200400" cy="321358"/>
          </a:xfrm>
        </p:spPr>
        <p:txBody>
          <a:bodyPr/>
          <a:lstStyle>
            <a:lvl1pPr algn="ctr">
              <a:defRPr kumimoji="0" lang="en-US" sz="2000" b="1" i="0" u="none" strike="noStrike" kern="1200" cap="none" spc="0" normalizeH="0" baseline="0" dirty="0" smtClean="0">
                <a:ln>
                  <a:noFill/>
                </a:ln>
                <a:solidFill>
                  <a:srgbClr val="0078D4"/>
                </a:solidFill>
                <a:effectLst/>
                <a:uLnTx/>
                <a:uFillTx/>
                <a:latin typeface="Segoe UI Semibold" panose="020B0502040204020203" pitchFamily="34" charset="0"/>
                <a:ea typeface="Segoe UI Semilight" charset="0"/>
                <a:cs typeface="Segoe UI Semibold" panose="020B0502040204020203" pitchFamily="34" charset="0"/>
              </a:defRPr>
            </a:lvl1pPr>
          </a:lstStyle>
          <a:p>
            <a:pPr lvl="0"/>
            <a:r>
              <a:rPr lang="en-US"/>
              <a:t>Edit Master text styles</a:t>
            </a:r>
          </a:p>
        </p:txBody>
      </p:sp>
      <p:sp>
        <p:nvSpPr>
          <p:cNvPr id="7" name="Text Placeholder 9">
            <a:extLst>
              <a:ext uri="{FF2B5EF4-FFF2-40B4-BE49-F238E27FC236}">
                <a16:creationId xmlns:a16="http://schemas.microsoft.com/office/drawing/2014/main" id="{75319466-9B02-4D05-88AC-ED28FE7B7497}"/>
              </a:ext>
            </a:extLst>
          </p:cNvPr>
          <p:cNvSpPr>
            <a:spLocks noGrp="1"/>
          </p:cNvSpPr>
          <p:nvPr>
            <p:ph type="body" sz="quarter" idx="11"/>
          </p:nvPr>
        </p:nvSpPr>
        <p:spPr>
          <a:xfrm>
            <a:off x="4517993" y="2254661"/>
            <a:ext cx="3200400" cy="321358"/>
          </a:xfrm>
        </p:spPr>
        <p:txBody>
          <a:bodyPr/>
          <a:lstStyle>
            <a:lvl1pPr algn="ctr">
              <a:defRPr kumimoji="0" lang="en-US" sz="2000" b="1" i="0" u="none" strike="noStrike" kern="1200" cap="none" spc="0" normalizeH="0" baseline="0" dirty="0" smtClean="0">
                <a:ln>
                  <a:noFill/>
                </a:ln>
                <a:solidFill>
                  <a:srgbClr val="0078D4"/>
                </a:solidFill>
                <a:effectLst/>
                <a:uLnTx/>
                <a:uFillTx/>
                <a:latin typeface="Segoe UI Semibold" panose="020B0502040204020203" pitchFamily="34" charset="0"/>
                <a:ea typeface="Segoe UI Semilight" charset="0"/>
                <a:cs typeface="Segoe UI Semibold" panose="020B0502040204020203" pitchFamily="34" charset="0"/>
              </a:defRPr>
            </a:lvl1pPr>
          </a:lstStyle>
          <a:p>
            <a:pPr lvl="0"/>
            <a:r>
              <a:rPr lang="en-US"/>
              <a:t>Edit Master text styles</a:t>
            </a:r>
          </a:p>
        </p:txBody>
      </p:sp>
      <p:sp>
        <p:nvSpPr>
          <p:cNvPr id="8" name="Text Placeholder 9">
            <a:extLst>
              <a:ext uri="{FF2B5EF4-FFF2-40B4-BE49-F238E27FC236}">
                <a16:creationId xmlns:a16="http://schemas.microsoft.com/office/drawing/2014/main" id="{0CE5C3BE-7A5A-46F4-8EB4-F6498FBBE5D7}"/>
              </a:ext>
            </a:extLst>
          </p:cNvPr>
          <p:cNvSpPr>
            <a:spLocks noGrp="1"/>
          </p:cNvSpPr>
          <p:nvPr>
            <p:ph type="body" sz="quarter" idx="12"/>
          </p:nvPr>
        </p:nvSpPr>
        <p:spPr>
          <a:xfrm>
            <a:off x="8376315" y="2254661"/>
            <a:ext cx="3200400" cy="321358"/>
          </a:xfrm>
        </p:spPr>
        <p:txBody>
          <a:bodyPr/>
          <a:lstStyle>
            <a:lvl1pPr algn="ctr">
              <a:defRPr kumimoji="0" lang="en-US" sz="2000" b="1" i="0" u="none" strike="noStrike" kern="1200" cap="none" spc="0" normalizeH="0" baseline="0" dirty="0" smtClean="0">
                <a:ln>
                  <a:noFill/>
                </a:ln>
                <a:solidFill>
                  <a:srgbClr val="0078D4"/>
                </a:solidFill>
                <a:effectLst/>
                <a:uLnTx/>
                <a:uFillTx/>
                <a:latin typeface="Segoe UI Semibold" panose="020B0502040204020203" pitchFamily="34" charset="0"/>
                <a:ea typeface="Segoe UI Semilight" charset="0"/>
                <a:cs typeface="Segoe UI Semibold" panose="020B0502040204020203" pitchFamily="34" charset="0"/>
              </a:defRPr>
            </a:lvl1pPr>
          </a:lstStyle>
          <a:p>
            <a:pPr lvl="0"/>
            <a:r>
              <a:rPr lang="en-US"/>
              <a:t>Edit Master text styles</a:t>
            </a:r>
          </a:p>
        </p:txBody>
      </p:sp>
      <p:sp>
        <p:nvSpPr>
          <p:cNvPr id="9" name="Text Placeholder 9">
            <a:extLst>
              <a:ext uri="{FF2B5EF4-FFF2-40B4-BE49-F238E27FC236}">
                <a16:creationId xmlns:a16="http://schemas.microsoft.com/office/drawing/2014/main" id="{B151D074-E844-4249-8952-4A7E33C15021}"/>
              </a:ext>
            </a:extLst>
          </p:cNvPr>
          <p:cNvSpPr>
            <a:spLocks noGrp="1"/>
          </p:cNvSpPr>
          <p:nvPr>
            <p:ph type="body" sz="quarter" idx="13"/>
          </p:nvPr>
        </p:nvSpPr>
        <p:spPr>
          <a:xfrm>
            <a:off x="588263" y="4243717"/>
            <a:ext cx="3200400" cy="283026"/>
          </a:xfrm>
        </p:spPr>
        <p:txBody>
          <a:bodyPr/>
          <a:lstStyle>
            <a:lvl1pPr algn="ctr">
              <a:defRPr kumimoji="0" lang="en-US" sz="1400" b="0" i="0" u="none" strike="noStrike" kern="1200" cap="none" spc="0" normalizeH="0" baseline="0" dirty="0" smtClean="0">
                <a:ln>
                  <a:noFill/>
                </a:ln>
                <a:solidFill>
                  <a:srgbClr val="1A1A1A"/>
                </a:solidFill>
                <a:effectLst/>
                <a:uLnTx/>
                <a:uFillTx/>
                <a:latin typeface="Segoe UI Semibold"/>
                <a:ea typeface="+mn-ea"/>
                <a:cs typeface="+mn-cs"/>
              </a:defRPr>
            </a:lvl1pPr>
          </a:lstStyle>
          <a:p>
            <a:pPr marL="0" marR="0" lvl="0" indent="0" algn="ctr" defTabSz="932114" rtl="0" eaLnBrk="1" fontAlgn="base" latinLnBrk="0" hangingPunct="1">
              <a:lnSpc>
                <a:spcPct val="150000"/>
              </a:lnSpc>
              <a:spcBef>
                <a:spcPct val="0"/>
              </a:spcBef>
              <a:spcAft>
                <a:spcPct val="0"/>
              </a:spcAft>
              <a:buClrTx/>
              <a:buSzTx/>
              <a:buFontTx/>
              <a:buNone/>
              <a:tabLst/>
              <a:defRPr/>
            </a:pPr>
            <a:r>
              <a:rPr lang="en-US"/>
              <a:t>Edit Master text styles</a:t>
            </a:r>
          </a:p>
        </p:txBody>
      </p:sp>
      <p:sp>
        <p:nvSpPr>
          <p:cNvPr id="10" name="Text Placeholder 9">
            <a:extLst>
              <a:ext uri="{FF2B5EF4-FFF2-40B4-BE49-F238E27FC236}">
                <a16:creationId xmlns:a16="http://schemas.microsoft.com/office/drawing/2014/main" id="{C726AAED-A735-4C17-BA7C-928073240D1D}"/>
              </a:ext>
            </a:extLst>
          </p:cNvPr>
          <p:cNvSpPr>
            <a:spLocks noGrp="1"/>
          </p:cNvSpPr>
          <p:nvPr>
            <p:ph type="body" sz="quarter" idx="14"/>
          </p:nvPr>
        </p:nvSpPr>
        <p:spPr>
          <a:xfrm>
            <a:off x="4517993" y="4243717"/>
            <a:ext cx="3200400" cy="283026"/>
          </a:xfrm>
        </p:spPr>
        <p:txBody>
          <a:bodyPr/>
          <a:lstStyle>
            <a:lvl1pPr algn="ctr">
              <a:defRPr kumimoji="0" lang="en-US" sz="1400" b="0" i="0" u="none" strike="noStrike" kern="1200" cap="none" spc="0" normalizeH="0" baseline="0" dirty="0" smtClean="0">
                <a:ln>
                  <a:noFill/>
                </a:ln>
                <a:solidFill>
                  <a:srgbClr val="1A1A1A"/>
                </a:solidFill>
                <a:effectLst/>
                <a:uLnTx/>
                <a:uFillTx/>
                <a:latin typeface="Segoe UI Semibold"/>
                <a:ea typeface="+mn-ea"/>
                <a:cs typeface="+mn-cs"/>
              </a:defRPr>
            </a:lvl1pPr>
          </a:lstStyle>
          <a:p>
            <a:pPr marL="0" marR="0" lvl="0" indent="0" algn="ctr" defTabSz="932114" rtl="0" eaLnBrk="1" fontAlgn="base" latinLnBrk="0" hangingPunct="1">
              <a:lnSpc>
                <a:spcPct val="150000"/>
              </a:lnSpc>
              <a:spcBef>
                <a:spcPct val="0"/>
              </a:spcBef>
              <a:spcAft>
                <a:spcPct val="0"/>
              </a:spcAft>
              <a:buClrTx/>
              <a:buSzTx/>
              <a:buFontTx/>
              <a:buNone/>
              <a:tabLst/>
              <a:defRPr/>
            </a:pPr>
            <a:r>
              <a:rPr lang="en-US"/>
              <a:t>Edit Master text styles</a:t>
            </a:r>
          </a:p>
        </p:txBody>
      </p:sp>
      <p:sp>
        <p:nvSpPr>
          <p:cNvPr id="11" name="Text Placeholder 9">
            <a:extLst>
              <a:ext uri="{FF2B5EF4-FFF2-40B4-BE49-F238E27FC236}">
                <a16:creationId xmlns:a16="http://schemas.microsoft.com/office/drawing/2014/main" id="{F93E82A8-9B18-4E60-9E5D-972C49E45AF1}"/>
              </a:ext>
            </a:extLst>
          </p:cNvPr>
          <p:cNvSpPr>
            <a:spLocks noGrp="1"/>
          </p:cNvSpPr>
          <p:nvPr>
            <p:ph type="body" sz="quarter" idx="15"/>
          </p:nvPr>
        </p:nvSpPr>
        <p:spPr>
          <a:xfrm>
            <a:off x="8376315" y="4243717"/>
            <a:ext cx="3200400" cy="283026"/>
          </a:xfrm>
        </p:spPr>
        <p:txBody>
          <a:bodyPr/>
          <a:lstStyle>
            <a:lvl1pPr algn="ctr">
              <a:defRPr kumimoji="0" lang="en-US" sz="1400" b="0" i="0" u="none" strike="noStrike" kern="1200" cap="none" spc="0" normalizeH="0" baseline="0" dirty="0" smtClean="0">
                <a:ln>
                  <a:noFill/>
                </a:ln>
                <a:solidFill>
                  <a:srgbClr val="1A1A1A"/>
                </a:solidFill>
                <a:effectLst/>
                <a:uLnTx/>
                <a:uFillTx/>
                <a:latin typeface="Segoe UI Semibold"/>
                <a:ea typeface="+mn-ea"/>
                <a:cs typeface="+mn-cs"/>
              </a:defRPr>
            </a:lvl1pPr>
          </a:lstStyle>
          <a:p>
            <a:pPr marL="0" marR="0" lvl="0" indent="0" algn="ctr" defTabSz="932114" rtl="0" eaLnBrk="1" fontAlgn="base" latinLnBrk="0" hangingPunct="1">
              <a:lnSpc>
                <a:spcPct val="150000"/>
              </a:lnSpc>
              <a:spcBef>
                <a:spcPct val="0"/>
              </a:spcBef>
              <a:spcAft>
                <a:spcPct val="0"/>
              </a:spcAft>
              <a:buClrTx/>
              <a:buSzTx/>
              <a:buFontTx/>
              <a:buNone/>
              <a:tabLst/>
              <a:defRPr/>
            </a:pPr>
            <a:r>
              <a:rPr lang="en-US"/>
              <a:t>Edit Master text styles</a:t>
            </a:r>
          </a:p>
        </p:txBody>
      </p:sp>
    </p:spTree>
    <p:extLst>
      <p:ext uri="{BB962C8B-B14F-4D97-AF65-F5344CB8AC3E}">
        <p14:creationId xmlns:p14="http://schemas.microsoft.com/office/powerpoint/2010/main" val="1459903113"/>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guide id="6" pos="3840">
          <p15:clr>
            <a:srgbClr val="FBAE40"/>
          </p15:clr>
        </p15:guide>
        <p15:guide id="7" orient="horz" pos="2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centered head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lvl1pPr algn="ctr">
              <a:defRPr/>
            </a:lvl1pPr>
          </a:lstStyle>
          <a:p>
            <a:r>
              <a:rPr lang="en-US"/>
              <a:t>Click to edit Master title style</a:t>
            </a:r>
          </a:p>
        </p:txBody>
      </p:sp>
      <p:sp>
        <p:nvSpPr>
          <p:cNvPr id="4" name="Text Placeholder 3">
            <a:extLst>
              <a:ext uri="{FF2B5EF4-FFF2-40B4-BE49-F238E27FC236}">
                <a16:creationId xmlns:a16="http://schemas.microsoft.com/office/drawing/2014/main" id="{6ED48188-DC00-4083-8182-9AC1CB622747}"/>
              </a:ext>
            </a:extLst>
          </p:cNvPr>
          <p:cNvSpPr>
            <a:spLocks noGrp="1"/>
          </p:cNvSpPr>
          <p:nvPr>
            <p:ph type="body" sz="quarter" idx="10"/>
          </p:nvPr>
        </p:nvSpPr>
        <p:spPr>
          <a:xfrm>
            <a:off x="684213" y="1804988"/>
            <a:ext cx="3354387" cy="1446550"/>
          </a:xfrm>
        </p:spPr>
        <p:txBody>
          <a:bodyPr/>
          <a:lstStyle>
            <a:lvl1pPr>
              <a:spcAft>
                <a:spcPts val="600"/>
              </a:spcAft>
              <a:defRPr sz="2400">
                <a:solidFill>
                  <a:schemeClr val="accent1"/>
                </a:solidFill>
                <a:latin typeface="+mj-lt"/>
              </a:defRPr>
            </a:lvl1pPr>
            <a:lvl2pPr>
              <a:defRPr sz="1600"/>
            </a:lvl2pPr>
            <a:lvl3pPr>
              <a:defRPr sz="1200"/>
            </a:lvl3pPr>
            <a:lvl4pPr>
              <a:defRPr sz="1100"/>
            </a:lvl4pPr>
            <a:lvl5pPr>
              <a:defRPr sz="11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a:extLst>
              <a:ext uri="{FF2B5EF4-FFF2-40B4-BE49-F238E27FC236}">
                <a16:creationId xmlns:a16="http://schemas.microsoft.com/office/drawing/2014/main" id="{D3632372-8943-4A5C-9D97-A0CF1B1BC644}"/>
              </a:ext>
            </a:extLst>
          </p:cNvPr>
          <p:cNvSpPr>
            <a:spLocks noGrp="1"/>
          </p:cNvSpPr>
          <p:nvPr>
            <p:ph type="body" sz="quarter" idx="11"/>
          </p:nvPr>
        </p:nvSpPr>
        <p:spPr>
          <a:xfrm>
            <a:off x="4468304" y="1804988"/>
            <a:ext cx="3354387" cy="1446550"/>
          </a:xfrm>
        </p:spPr>
        <p:txBody>
          <a:bodyPr/>
          <a:lstStyle>
            <a:lvl1pPr>
              <a:spcAft>
                <a:spcPts val="600"/>
              </a:spcAft>
              <a:defRPr sz="2400">
                <a:solidFill>
                  <a:schemeClr val="accent1"/>
                </a:solidFill>
                <a:latin typeface="+mj-lt"/>
              </a:defRPr>
            </a:lvl1pPr>
            <a:lvl2pPr>
              <a:defRPr sz="1600"/>
            </a:lvl2pPr>
            <a:lvl3pPr>
              <a:defRPr sz="1200"/>
            </a:lvl3pPr>
            <a:lvl4pPr>
              <a:defRPr sz="1100"/>
            </a:lvl4pPr>
            <a:lvl5pPr>
              <a:defRPr sz="11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76B2B9C1-5CC5-412A-93A8-36735EF79C0C}"/>
              </a:ext>
            </a:extLst>
          </p:cNvPr>
          <p:cNvSpPr>
            <a:spLocks noGrp="1"/>
          </p:cNvSpPr>
          <p:nvPr>
            <p:ph type="body" sz="quarter" idx="12"/>
          </p:nvPr>
        </p:nvSpPr>
        <p:spPr>
          <a:xfrm>
            <a:off x="8252396" y="1804988"/>
            <a:ext cx="3354387" cy="1446550"/>
          </a:xfrm>
        </p:spPr>
        <p:txBody>
          <a:bodyPr/>
          <a:lstStyle>
            <a:lvl1pPr>
              <a:spcAft>
                <a:spcPts val="600"/>
              </a:spcAft>
              <a:defRPr sz="2400">
                <a:solidFill>
                  <a:schemeClr val="accent1"/>
                </a:solidFill>
                <a:latin typeface="+mj-lt"/>
              </a:defRPr>
            </a:lvl1pPr>
            <a:lvl2pPr>
              <a:defRPr sz="1600"/>
            </a:lvl2pPr>
            <a:lvl3pPr>
              <a:defRPr sz="1200"/>
            </a:lvl3pPr>
            <a:lvl4pPr>
              <a:defRPr sz="1100"/>
            </a:lvl4pPr>
            <a:lvl5pPr>
              <a:defRPr sz="11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86152849"/>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6" name="Picture 5">
            <a:extLst>
              <a:ext uri="{FF2B5EF4-FFF2-40B4-BE49-F238E27FC236}">
                <a16:creationId xmlns:a16="http://schemas.microsoft.com/office/drawing/2014/main" id="{D112DACC-3558-4EAF-B807-7C520DCF912B}"/>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334000" y="0"/>
            <a:ext cx="6858000" cy="6858000"/>
          </a:xfrm>
          <a:prstGeom prst="rect">
            <a:avLst/>
          </a:prstGeom>
        </p:spPr>
      </p:pic>
    </p:spTree>
    <p:extLst>
      <p:ext uri="{BB962C8B-B14F-4D97-AF65-F5344CB8AC3E}">
        <p14:creationId xmlns:p14="http://schemas.microsoft.com/office/powerpoint/2010/main" val="283549206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centered head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lvl1pPr algn="ctr">
              <a:defRPr/>
            </a:lvl1pPr>
          </a:lstStyle>
          <a:p>
            <a:r>
              <a:rPr lang="en-US"/>
              <a:t>Click to edit Master title style</a:t>
            </a:r>
          </a:p>
        </p:txBody>
      </p:sp>
      <p:cxnSp>
        <p:nvCxnSpPr>
          <p:cNvPr id="9" name="Straight Connector 8">
            <a:extLst>
              <a:ext uri="{FF2B5EF4-FFF2-40B4-BE49-F238E27FC236}">
                <a16:creationId xmlns:a16="http://schemas.microsoft.com/office/drawing/2014/main" id="{20E7DCF3-2A1B-4C19-BE66-6FD3B209F522}"/>
              </a:ext>
            </a:extLst>
          </p:cNvPr>
          <p:cNvCxnSpPr/>
          <p:nvPr userDrawn="1"/>
        </p:nvCxnSpPr>
        <p:spPr>
          <a:xfrm>
            <a:off x="810707" y="2230622"/>
            <a:ext cx="4206240" cy="0"/>
          </a:xfrm>
          <a:prstGeom prst="line">
            <a:avLst/>
          </a:prstGeom>
          <a:ln w="25400">
            <a:solidFill>
              <a:schemeClr val="accent5"/>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F5E3D7B-EFFB-4078-9E9C-02D14581555F}"/>
              </a:ext>
            </a:extLst>
          </p:cNvPr>
          <p:cNvCxnSpPr/>
          <p:nvPr userDrawn="1"/>
        </p:nvCxnSpPr>
        <p:spPr>
          <a:xfrm>
            <a:off x="7151203" y="2230622"/>
            <a:ext cx="4206240" cy="0"/>
          </a:xfrm>
          <a:prstGeom prst="line">
            <a:avLst/>
          </a:prstGeom>
          <a:ln w="25400">
            <a:solidFill>
              <a:schemeClr val="accent5"/>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Text Placeholder 9">
            <a:extLst>
              <a:ext uri="{FF2B5EF4-FFF2-40B4-BE49-F238E27FC236}">
                <a16:creationId xmlns:a16="http://schemas.microsoft.com/office/drawing/2014/main" id="{A6FB1EB2-AFBC-438B-AC3D-C97083BEB35C}"/>
              </a:ext>
            </a:extLst>
          </p:cNvPr>
          <p:cNvSpPr>
            <a:spLocks noGrp="1"/>
          </p:cNvSpPr>
          <p:nvPr>
            <p:ph type="body" sz="quarter" idx="10"/>
          </p:nvPr>
        </p:nvSpPr>
        <p:spPr>
          <a:xfrm>
            <a:off x="810707" y="1849310"/>
            <a:ext cx="4206240" cy="321358"/>
          </a:xfrm>
        </p:spPr>
        <p:txBody>
          <a:bodyPr/>
          <a:lstStyle>
            <a:lvl1pPr algn="ctr">
              <a:defRPr kumimoji="0" lang="en-US" sz="2000" b="1" i="0" u="none" strike="noStrike" kern="1200" cap="none" spc="0" normalizeH="0" baseline="0" dirty="0" smtClean="0">
                <a:ln>
                  <a:noFill/>
                </a:ln>
                <a:solidFill>
                  <a:srgbClr val="0078D4"/>
                </a:solidFill>
                <a:effectLst/>
                <a:uLnTx/>
                <a:uFillTx/>
                <a:latin typeface="Segoe UI Semibold" panose="020B0502040204020203" pitchFamily="34" charset="0"/>
                <a:ea typeface="Segoe UI Semilight" charset="0"/>
                <a:cs typeface="Segoe UI Semibold" panose="020B0502040204020203" pitchFamily="34" charset="0"/>
              </a:defRPr>
            </a:lvl1pPr>
          </a:lstStyle>
          <a:p>
            <a:pPr lvl="0"/>
            <a:r>
              <a:rPr lang="en-US"/>
              <a:t>Edit Master text styles</a:t>
            </a:r>
          </a:p>
        </p:txBody>
      </p:sp>
      <p:sp>
        <p:nvSpPr>
          <p:cNvPr id="16" name="Text Placeholder 9">
            <a:extLst>
              <a:ext uri="{FF2B5EF4-FFF2-40B4-BE49-F238E27FC236}">
                <a16:creationId xmlns:a16="http://schemas.microsoft.com/office/drawing/2014/main" id="{5D12D7F6-07EC-4F6F-8D95-96617653FC06}"/>
              </a:ext>
            </a:extLst>
          </p:cNvPr>
          <p:cNvSpPr>
            <a:spLocks noGrp="1"/>
          </p:cNvSpPr>
          <p:nvPr>
            <p:ph type="body" sz="quarter" idx="11"/>
          </p:nvPr>
        </p:nvSpPr>
        <p:spPr>
          <a:xfrm>
            <a:off x="7151203" y="1849310"/>
            <a:ext cx="4206240" cy="321358"/>
          </a:xfrm>
        </p:spPr>
        <p:txBody>
          <a:bodyPr/>
          <a:lstStyle>
            <a:lvl1pPr algn="ctr">
              <a:defRPr kumimoji="0" lang="en-US" sz="2000" b="1" i="0" u="none" strike="noStrike" kern="1200" cap="none" spc="0" normalizeH="0" baseline="0" dirty="0" smtClean="0">
                <a:ln>
                  <a:noFill/>
                </a:ln>
                <a:solidFill>
                  <a:srgbClr val="0078D4"/>
                </a:solidFill>
                <a:effectLst/>
                <a:uLnTx/>
                <a:uFillTx/>
                <a:latin typeface="Segoe UI Semibold" panose="020B0502040204020203" pitchFamily="34" charset="0"/>
                <a:ea typeface="Segoe UI Semilight" charset="0"/>
                <a:cs typeface="Segoe UI Semibold" panose="020B0502040204020203" pitchFamily="34" charset="0"/>
              </a:defRPr>
            </a:lvl1pPr>
          </a:lstStyle>
          <a:p>
            <a:pPr lvl="0"/>
            <a:r>
              <a:rPr lang="en-US"/>
              <a:t>Edit Master text styles</a:t>
            </a:r>
          </a:p>
        </p:txBody>
      </p:sp>
    </p:spTree>
    <p:extLst>
      <p:ext uri="{BB962C8B-B14F-4D97-AF65-F5344CB8AC3E}">
        <p14:creationId xmlns:p14="http://schemas.microsoft.com/office/powerpoint/2010/main" val="528284786"/>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5_centered head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lvl1pPr algn="ctr">
              <a:defRPr/>
            </a:lvl1pPr>
          </a:lstStyle>
          <a:p>
            <a:r>
              <a:rPr lang="en-US"/>
              <a:t>Click to edit Master title style</a:t>
            </a:r>
          </a:p>
        </p:txBody>
      </p:sp>
      <p:cxnSp>
        <p:nvCxnSpPr>
          <p:cNvPr id="9" name="Straight Connector 8">
            <a:extLst>
              <a:ext uri="{FF2B5EF4-FFF2-40B4-BE49-F238E27FC236}">
                <a16:creationId xmlns:a16="http://schemas.microsoft.com/office/drawing/2014/main" id="{20E7DCF3-2A1B-4C19-BE66-6FD3B209F522}"/>
              </a:ext>
            </a:extLst>
          </p:cNvPr>
          <p:cNvCxnSpPr/>
          <p:nvPr userDrawn="1"/>
        </p:nvCxnSpPr>
        <p:spPr>
          <a:xfrm>
            <a:off x="810707" y="2230622"/>
            <a:ext cx="4206240" cy="0"/>
          </a:xfrm>
          <a:prstGeom prst="line">
            <a:avLst/>
          </a:prstGeom>
          <a:ln w="25400">
            <a:solidFill>
              <a:schemeClr val="accent5"/>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F5E3D7B-EFFB-4078-9E9C-02D14581555F}"/>
              </a:ext>
            </a:extLst>
          </p:cNvPr>
          <p:cNvCxnSpPr/>
          <p:nvPr userDrawn="1"/>
        </p:nvCxnSpPr>
        <p:spPr>
          <a:xfrm>
            <a:off x="7151203" y="2230622"/>
            <a:ext cx="4206240" cy="0"/>
          </a:xfrm>
          <a:prstGeom prst="line">
            <a:avLst/>
          </a:prstGeom>
          <a:ln w="25400">
            <a:solidFill>
              <a:schemeClr val="accent5"/>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Text Placeholder 9">
            <a:extLst>
              <a:ext uri="{FF2B5EF4-FFF2-40B4-BE49-F238E27FC236}">
                <a16:creationId xmlns:a16="http://schemas.microsoft.com/office/drawing/2014/main" id="{A6FB1EB2-AFBC-438B-AC3D-C97083BEB35C}"/>
              </a:ext>
            </a:extLst>
          </p:cNvPr>
          <p:cNvSpPr>
            <a:spLocks noGrp="1"/>
          </p:cNvSpPr>
          <p:nvPr>
            <p:ph type="body" sz="quarter" idx="10"/>
          </p:nvPr>
        </p:nvSpPr>
        <p:spPr>
          <a:xfrm>
            <a:off x="810707" y="1849310"/>
            <a:ext cx="4206240" cy="321358"/>
          </a:xfrm>
        </p:spPr>
        <p:txBody>
          <a:bodyPr/>
          <a:lstStyle>
            <a:lvl1pPr algn="ctr">
              <a:defRPr kumimoji="0" lang="en-US" sz="2000" b="1" i="0" u="none" strike="noStrike" kern="1200" cap="none" spc="0" normalizeH="0" baseline="0" dirty="0" smtClean="0">
                <a:ln>
                  <a:noFill/>
                </a:ln>
                <a:solidFill>
                  <a:srgbClr val="0078D4"/>
                </a:solidFill>
                <a:effectLst/>
                <a:uLnTx/>
                <a:uFillTx/>
                <a:latin typeface="Segoe UI Semibold" panose="020B0502040204020203" pitchFamily="34" charset="0"/>
                <a:ea typeface="Segoe UI Semilight" charset="0"/>
                <a:cs typeface="Segoe UI Semibold" panose="020B0502040204020203" pitchFamily="34" charset="0"/>
              </a:defRPr>
            </a:lvl1pPr>
          </a:lstStyle>
          <a:p>
            <a:pPr lvl="0"/>
            <a:r>
              <a:rPr lang="en-US"/>
              <a:t>Edit Master text styles</a:t>
            </a:r>
          </a:p>
        </p:txBody>
      </p:sp>
      <p:sp>
        <p:nvSpPr>
          <p:cNvPr id="16" name="Text Placeholder 9">
            <a:extLst>
              <a:ext uri="{FF2B5EF4-FFF2-40B4-BE49-F238E27FC236}">
                <a16:creationId xmlns:a16="http://schemas.microsoft.com/office/drawing/2014/main" id="{5D12D7F6-07EC-4F6F-8D95-96617653FC06}"/>
              </a:ext>
            </a:extLst>
          </p:cNvPr>
          <p:cNvSpPr>
            <a:spLocks noGrp="1"/>
          </p:cNvSpPr>
          <p:nvPr>
            <p:ph type="body" sz="quarter" idx="11"/>
          </p:nvPr>
        </p:nvSpPr>
        <p:spPr>
          <a:xfrm>
            <a:off x="7151203" y="1849310"/>
            <a:ext cx="4206240" cy="321358"/>
          </a:xfrm>
        </p:spPr>
        <p:txBody>
          <a:bodyPr/>
          <a:lstStyle>
            <a:lvl1pPr algn="ctr">
              <a:defRPr kumimoji="0" lang="en-US" sz="2000" b="1" i="0" u="none" strike="noStrike" kern="1200" cap="none" spc="0" normalizeH="0" baseline="0" dirty="0" smtClean="0">
                <a:ln>
                  <a:noFill/>
                </a:ln>
                <a:solidFill>
                  <a:srgbClr val="0078D4"/>
                </a:solidFill>
                <a:effectLst/>
                <a:uLnTx/>
                <a:uFillTx/>
                <a:latin typeface="Segoe UI Semibold" panose="020B0502040204020203" pitchFamily="34" charset="0"/>
                <a:ea typeface="Segoe UI Semilight" charset="0"/>
                <a:cs typeface="Segoe UI Semibold" panose="020B0502040204020203" pitchFamily="34" charset="0"/>
              </a:defRPr>
            </a:lvl1pPr>
          </a:lstStyle>
          <a:p>
            <a:pPr lvl="0"/>
            <a:r>
              <a:rPr lang="en-US"/>
              <a:t>Edit Master text styles</a:t>
            </a:r>
          </a:p>
        </p:txBody>
      </p:sp>
      <p:sp>
        <p:nvSpPr>
          <p:cNvPr id="7" name="Text Placeholder 6">
            <a:extLst>
              <a:ext uri="{FF2B5EF4-FFF2-40B4-BE49-F238E27FC236}">
                <a16:creationId xmlns:a16="http://schemas.microsoft.com/office/drawing/2014/main" id="{E0D1700D-7EA2-4C82-BE8A-A7D4034AB8C6}"/>
              </a:ext>
            </a:extLst>
          </p:cNvPr>
          <p:cNvSpPr>
            <a:spLocks noGrp="1"/>
          </p:cNvSpPr>
          <p:nvPr>
            <p:ph type="body" sz="quarter" idx="13"/>
          </p:nvPr>
        </p:nvSpPr>
        <p:spPr>
          <a:xfrm>
            <a:off x="584200" y="1018082"/>
            <a:ext cx="11025188" cy="276999"/>
          </a:xfrm>
        </p:spPr>
        <p:txBody>
          <a:bodyPr/>
          <a:lstStyle>
            <a:lvl1pPr algn="ctr">
              <a:defRPr sz="1800">
                <a:solidFill>
                  <a:schemeClr val="accent1"/>
                </a:solidFill>
                <a:latin typeface="+mn-lt"/>
              </a:defRPr>
            </a:lvl1pPr>
          </a:lstStyle>
          <a:p>
            <a:pPr lvl="0"/>
            <a:r>
              <a:rPr lang="en-US"/>
              <a:t>Edit Master text styles</a:t>
            </a:r>
          </a:p>
        </p:txBody>
      </p:sp>
    </p:spTree>
    <p:extLst>
      <p:ext uri="{BB962C8B-B14F-4D97-AF65-F5344CB8AC3E}">
        <p14:creationId xmlns:p14="http://schemas.microsoft.com/office/powerpoint/2010/main" val="684958458"/>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_centered head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lvl1pPr algn="ctr">
              <a:defRPr/>
            </a:lvl1pPr>
          </a:lstStyle>
          <a:p>
            <a:r>
              <a:rPr lang="en-US"/>
              <a:t>Click to edit Master title style</a:t>
            </a:r>
          </a:p>
        </p:txBody>
      </p:sp>
      <p:cxnSp>
        <p:nvCxnSpPr>
          <p:cNvPr id="6" name="Straight Connector 5">
            <a:extLst>
              <a:ext uri="{FF2B5EF4-FFF2-40B4-BE49-F238E27FC236}">
                <a16:creationId xmlns:a16="http://schemas.microsoft.com/office/drawing/2014/main" id="{4B48AA3C-0C2E-451C-ABC3-79A388B73750}"/>
              </a:ext>
            </a:extLst>
          </p:cNvPr>
          <p:cNvCxnSpPr/>
          <p:nvPr userDrawn="1"/>
        </p:nvCxnSpPr>
        <p:spPr>
          <a:xfrm>
            <a:off x="640327" y="2230622"/>
            <a:ext cx="3291840" cy="0"/>
          </a:xfrm>
          <a:prstGeom prst="line">
            <a:avLst/>
          </a:prstGeom>
          <a:ln w="25400">
            <a:solidFill>
              <a:schemeClr val="accent5"/>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5DE34388-DB05-464E-91E7-7D7FB8D59462}"/>
              </a:ext>
            </a:extLst>
          </p:cNvPr>
          <p:cNvCxnSpPr/>
          <p:nvPr userDrawn="1"/>
        </p:nvCxnSpPr>
        <p:spPr>
          <a:xfrm>
            <a:off x="4484713" y="2230622"/>
            <a:ext cx="3291840" cy="0"/>
          </a:xfrm>
          <a:prstGeom prst="line">
            <a:avLst/>
          </a:prstGeom>
          <a:ln w="25400">
            <a:solidFill>
              <a:schemeClr val="accent5"/>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8C5FD5C3-3543-4080-81E5-F016994E794F}"/>
              </a:ext>
            </a:extLst>
          </p:cNvPr>
          <p:cNvCxnSpPr/>
          <p:nvPr userDrawn="1"/>
        </p:nvCxnSpPr>
        <p:spPr>
          <a:xfrm>
            <a:off x="8343035" y="2230622"/>
            <a:ext cx="3291840" cy="0"/>
          </a:xfrm>
          <a:prstGeom prst="line">
            <a:avLst/>
          </a:prstGeom>
          <a:ln w="25400">
            <a:solidFill>
              <a:schemeClr val="accent5"/>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0" name="Text Placeholder 9">
            <a:extLst>
              <a:ext uri="{FF2B5EF4-FFF2-40B4-BE49-F238E27FC236}">
                <a16:creationId xmlns:a16="http://schemas.microsoft.com/office/drawing/2014/main" id="{42FFE26B-472C-41DD-AD36-C333FFFB1BBD}"/>
              </a:ext>
            </a:extLst>
          </p:cNvPr>
          <p:cNvSpPr>
            <a:spLocks noGrp="1"/>
          </p:cNvSpPr>
          <p:nvPr>
            <p:ph type="body" sz="quarter" idx="10"/>
          </p:nvPr>
        </p:nvSpPr>
        <p:spPr>
          <a:xfrm>
            <a:off x="664180" y="1849310"/>
            <a:ext cx="3200400" cy="321358"/>
          </a:xfrm>
        </p:spPr>
        <p:txBody>
          <a:bodyPr/>
          <a:lstStyle>
            <a:lvl1pPr algn="ctr">
              <a:defRPr kumimoji="0" lang="en-US" sz="2000" b="1" i="0" u="none" strike="noStrike" kern="1200" cap="none" spc="0" normalizeH="0" baseline="0" dirty="0" smtClean="0">
                <a:ln>
                  <a:noFill/>
                </a:ln>
                <a:solidFill>
                  <a:srgbClr val="0078D4"/>
                </a:solidFill>
                <a:effectLst/>
                <a:uLnTx/>
                <a:uFillTx/>
                <a:latin typeface="Segoe UI Semibold" panose="020B0502040204020203" pitchFamily="34" charset="0"/>
                <a:ea typeface="Segoe UI Semilight" charset="0"/>
                <a:cs typeface="Segoe UI Semibold" panose="020B0502040204020203" pitchFamily="34" charset="0"/>
              </a:defRPr>
            </a:lvl1pPr>
          </a:lstStyle>
          <a:p>
            <a:pPr lvl="0"/>
            <a:r>
              <a:rPr lang="en-US"/>
              <a:t>Edit Master text styles</a:t>
            </a:r>
          </a:p>
        </p:txBody>
      </p:sp>
      <p:sp>
        <p:nvSpPr>
          <p:cNvPr id="11" name="Text Placeholder 9">
            <a:extLst>
              <a:ext uri="{FF2B5EF4-FFF2-40B4-BE49-F238E27FC236}">
                <a16:creationId xmlns:a16="http://schemas.microsoft.com/office/drawing/2014/main" id="{753BAB8C-EC4C-4FA1-9EB5-2F09FB41AD5E}"/>
              </a:ext>
            </a:extLst>
          </p:cNvPr>
          <p:cNvSpPr>
            <a:spLocks noGrp="1"/>
          </p:cNvSpPr>
          <p:nvPr>
            <p:ph type="body" sz="quarter" idx="11"/>
          </p:nvPr>
        </p:nvSpPr>
        <p:spPr>
          <a:xfrm>
            <a:off x="4508566" y="1849310"/>
            <a:ext cx="3200400" cy="321358"/>
          </a:xfrm>
        </p:spPr>
        <p:txBody>
          <a:bodyPr/>
          <a:lstStyle>
            <a:lvl1pPr algn="ctr">
              <a:defRPr kumimoji="0" lang="en-US" sz="2000" b="1" i="0" u="none" strike="noStrike" kern="1200" cap="none" spc="0" normalizeH="0" baseline="0" dirty="0" smtClean="0">
                <a:ln>
                  <a:noFill/>
                </a:ln>
                <a:solidFill>
                  <a:srgbClr val="0078D4"/>
                </a:solidFill>
                <a:effectLst/>
                <a:uLnTx/>
                <a:uFillTx/>
                <a:latin typeface="Segoe UI Semibold" panose="020B0502040204020203" pitchFamily="34" charset="0"/>
                <a:ea typeface="Segoe UI Semilight" charset="0"/>
                <a:cs typeface="Segoe UI Semibold" panose="020B0502040204020203" pitchFamily="34" charset="0"/>
              </a:defRPr>
            </a:lvl1pPr>
          </a:lstStyle>
          <a:p>
            <a:pPr lvl="0"/>
            <a:r>
              <a:rPr lang="en-US"/>
              <a:t>Edit Master text styles</a:t>
            </a:r>
          </a:p>
        </p:txBody>
      </p:sp>
      <p:sp>
        <p:nvSpPr>
          <p:cNvPr id="12" name="Text Placeholder 9">
            <a:extLst>
              <a:ext uri="{FF2B5EF4-FFF2-40B4-BE49-F238E27FC236}">
                <a16:creationId xmlns:a16="http://schemas.microsoft.com/office/drawing/2014/main" id="{254A56BA-6821-4F6E-B231-B0AF402CA193}"/>
              </a:ext>
            </a:extLst>
          </p:cNvPr>
          <p:cNvSpPr>
            <a:spLocks noGrp="1"/>
          </p:cNvSpPr>
          <p:nvPr>
            <p:ph type="body" sz="quarter" idx="12"/>
          </p:nvPr>
        </p:nvSpPr>
        <p:spPr>
          <a:xfrm>
            <a:off x="8366888" y="1849310"/>
            <a:ext cx="3200400" cy="321358"/>
          </a:xfrm>
        </p:spPr>
        <p:txBody>
          <a:bodyPr/>
          <a:lstStyle>
            <a:lvl1pPr algn="ctr">
              <a:defRPr kumimoji="0" lang="en-US" sz="2000" b="1" i="0" u="none" strike="noStrike" kern="1200" cap="none" spc="0" normalizeH="0" baseline="0" dirty="0" smtClean="0">
                <a:ln>
                  <a:noFill/>
                </a:ln>
                <a:solidFill>
                  <a:srgbClr val="0078D4"/>
                </a:solidFill>
                <a:effectLst/>
                <a:uLnTx/>
                <a:uFillTx/>
                <a:latin typeface="Segoe UI Semibold" panose="020B0502040204020203" pitchFamily="34" charset="0"/>
                <a:ea typeface="Segoe UI Semilight" charset="0"/>
                <a:cs typeface="Segoe UI Semibold" panose="020B0502040204020203" pitchFamily="34" charset="0"/>
              </a:defRPr>
            </a:lvl1pPr>
          </a:lstStyle>
          <a:p>
            <a:pPr lvl="0"/>
            <a:r>
              <a:rPr lang="en-US"/>
              <a:t>Edit Master text styles</a:t>
            </a:r>
          </a:p>
        </p:txBody>
      </p:sp>
      <p:sp>
        <p:nvSpPr>
          <p:cNvPr id="9" name="Text Placeholder 6">
            <a:extLst>
              <a:ext uri="{FF2B5EF4-FFF2-40B4-BE49-F238E27FC236}">
                <a16:creationId xmlns:a16="http://schemas.microsoft.com/office/drawing/2014/main" id="{2A5031D1-1F90-4635-91F1-F9CACCA3A348}"/>
              </a:ext>
            </a:extLst>
          </p:cNvPr>
          <p:cNvSpPr>
            <a:spLocks noGrp="1"/>
          </p:cNvSpPr>
          <p:nvPr>
            <p:ph type="body" sz="quarter" idx="13"/>
          </p:nvPr>
        </p:nvSpPr>
        <p:spPr>
          <a:xfrm>
            <a:off x="584200" y="1018082"/>
            <a:ext cx="11025188" cy="276999"/>
          </a:xfrm>
        </p:spPr>
        <p:txBody>
          <a:bodyPr/>
          <a:lstStyle>
            <a:lvl1pPr algn="ctr">
              <a:defRPr sz="1800">
                <a:solidFill>
                  <a:schemeClr val="accent1"/>
                </a:solidFill>
                <a:latin typeface="+mn-lt"/>
              </a:defRPr>
            </a:lvl1pPr>
          </a:lstStyle>
          <a:p>
            <a:pPr lvl="0"/>
            <a:r>
              <a:rPr lang="en-US"/>
              <a:t>Edit Master text styles</a:t>
            </a:r>
          </a:p>
        </p:txBody>
      </p:sp>
    </p:spTree>
    <p:extLst>
      <p:ext uri="{BB962C8B-B14F-4D97-AF65-F5344CB8AC3E}">
        <p14:creationId xmlns:p14="http://schemas.microsoft.com/office/powerpoint/2010/main" val="3018620341"/>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guide id="6" pos="384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4_centered head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lvl1pPr algn="ctr">
              <a:defRPr/>
            </a:lvl1pPr>
          </a:lstStyle>
          <a:p>
            <a:r>
              <a:rPr lang="en-US"/>
              <a:t>Click to edit Master title style</a:t>
            </a:r>
          </a:p>
        </p:txBody>
      </p:sp>
      <p:sp>
        <p:nvSpPr>
          <p:cNvPr id="10" name="Text Placeholder 9">
            <a:extLst>
              <a:ext uri="{FF2B5EF4-FFF2-40B4-BE49-F238E27FC236}">
                <a16:creationId xmlns:a16="http://schemas.microsoft.com/office/drawing/2014/main" id="{42FFE26B-472C-41DD-AD36-C333FFFB1BBD}"/>
              </a:ext>
            </a:extLst>
          </p:cNvPr>
          <p:cNvSpPr>
            <a:spLocks noGrp="1"/>
          </p:cNvSpPr>
          <p:nvPr>
            <p:ph type="body" sz="quarter" idx="10"/>
          </p:nvPr>
        </p:nvSpPr>
        <p:spPr>
          <a:xfrm>
            <a:off x="984254" y="2048601"/>
            <a:ext cx="2560252" cy="307777"/>
          </a:xfrm>
        </p:spPr>
        <p:txBody>
          <a:bodyPr wrap="none">
            <a:noAutofit/>
          </a:bodyPr>
          <a:lstStyle>
            <a:lvl1pPr algn="ctr">
              <a:defRPr kumimoji="0" lang="en-US" sz="2000" b="1" i="0" u="none" strike="noStrike" kern="1200" cap="none" spc="0" normalizeH="0" baseline="0" dirty="0" smtClean="0">
                <a:ln>
                  <a:noFill/>
                </a:ln>
                <a:solidFill>
                  <a:srgbClr val="0078D4"/>
                </a:solidFill>
                <a:effectLst/>
                <a:uLnTx/>
                <a:uFillTx/>
                <a:latin typeface="Segoe UI Semibold" panose="020B0502040204020203" pitchFamily="34" charset="0"/>
                <a:ea typeface="Segoe UI Semilight" charset="0"/>
                <a:cs typeface="Segoe UI Semibold" panose="020B0502040204020203" pitchFamily="34" charset="0"/>
              </a:defRPr>
            </a:lvl1pPr>
          </a:lstStyle>
          <a:p>
            <a:pPr lvl="0"/>
            <a:r>
              <a:rPr lang="en-US"/>
              <a:t>Edit Master text styles</a:t>
            </a:r>
          </a:p>
        </p:txBody>
      </p:sp>
      <p:sp>
        <p:nvSpPr>
          <p:cNvPr id="11" name="Text Placeholder 9">
            <a:extLst>
              <a:ext uri="{FF2B5EF4-FFF2-40B4-BE49-F238E27FC236}">
                <a16:creationId xmlns:a16="http://schemas.microsoft.com/office/drawing/2014/main" id="{753BAB8C-EC4C-4FA1-9EB5-2F09FB41AD5E}"/>
              </a:ext>
            </a:extLst>
          </p:cNvPr>
          <p:cNvSpPr>
            <a:spLocks noGrp="1"/>
          </p:cNvSpPr>
          <p:nvPr>
            <p:ph type="body" sz="quarter" idx="11"/>
          </p:nvPr>
        </p:nvSpPr>
        <p:spPr>
          <a:xfrm>
            <a:off x="4828640" y="2048601"/>
            <a:ext cx="2560252" cy="307777"/>
          </a:xfrm>
        </p:spPr>
        <p:txBody>
          <a:bodyPr wrap="none">
            <a:noAutofit/>
          </a:bodyPr>
          <a:lstStyle>
            <a:lvl1pPr algn="ctr">
              <a:defRPr kumimoji="0" lang="en-US" sz="2000" b="1" i="0" u="none" strike="noStrike" kern="1200" cap="none" spc="0" normalizeH="0" baseline="0" dirty="0" smtClean="0">
                <a:ln>
                  <a:noFill/>
                </a:ln>
                <a:solidFill>
                  <a:srgbClr val="0078D4"/>
                </a:solidFill>
                <a:effectLst/>
                <a:uLnTx/>
                <a:uFillTx/>
                <a:latin typeface="Segoe UI Semibold" panose="020B0502040204020203" pitchFamily="34" charset="0"/>
                <a:ea typeface="Segoe UI Semilight" charset="0"/>
                <a:cs typeface="Segoe UI Semibold" panose="020B0502040204020203" pitchFamily="34" charset="0"/>
              </a:defRPr>
            </a:lvl1pPr>
          </a:lstStyle>
          <a:p>
            <a:pPr lvl="0"/>
            <a:r>
              <a:rPr lang="en-US"/>
              <a:t>Edit Master text styles</a:t>
            </a:r>
          </a:p>
        </p:txBody>
      </p:sp>
      <p:sp>
        <p:nvSpPr>
          <p:cNvPr id="12" name="Text Placeholder 9">
            <a:extLst>
              <a:ext uri="{FF2B5EF4-FFF2-40B4-BE49-F238E27FC236}">
                <a16:creationId xmlns:a16="http://schemas.microsoft.com/office/drawing/2014/main" id="{254A56BA-6821-4F6E-B231-B0AF402CA193}"/>
              </a:ext>
            </a:extLst>
          </p:cNvPr>
          <p:cNvSpPr>
            <a:spLocks noGrp="1"/>
          </p:cNvSpPr>
          <p:nvPr>
            <p:ph type="body" sz="quarter" idx="12"/>
          </p:nvPr>
        </p:nvSpPr>
        <p:spPr>
          <a:xfrm>
            <a:off x="8686962" y="2048601"/>
            <a:ext cx="2560252" cy="307777"/>
          </a:xfrm>
        </p:spPr>
        <p:txBody>
          <a:bodyPr wrap="none">
            <a:noAutofit/>
          </a:bodyPr>
          <a:lstStyle>
            <a:lvl1pPr algn="ctr">
              <a:defRPr kumimoji="0" lang="en-US" sz="2000" b="1" i="0" u="none" strike="noStrike" kern="1200" cap="none" spc="0" normalizeH="0" baseline="0" dirty="0" smtClean="0">
                <a:ln>
                  <a:noFill/>
                </a:ln>
                <a:solidFill>
                  <a:srgbClr val="0078D4"/>
                </a:solidFill>
                <a:effectLst/>
                <a:uLnTx/>
                <a:uFillTx/>
                <a:latin typeface="Segoe UI Semibold" panose="020B0502040204020203" pitchFamily="34" charset="0"/>
                <a:ea typeface="Segoe UI Semilight" charset="0"/>
                <a:cs typeface="Segoe UI Semibold" panose="020B0502040204020203" pitchFamily="34" charset="0"/>
              </a:defRPr>
            </a:lvl1pPr>
          </a:lstStyle>
          <a:p>
            <a:pPr lvl="0"/>
            <a:r>
              <a:rPr lang="en-US"/>
              <a:t>Edit Master text styles</a:t>
            </a:r>
          </a:p>
        </p:txBody>
      </p:sp>
      <p:cxnSp>
        <p:nvCxnSpPr>
          <p:cNvPr id="9" name="Straight Connector 8">
            <a:extLst>
              <a:ext uri="{FF2B5EF4-FFF2-40B4-BE49-F238E27FC236}">
                <a16:creationId xmlns:a16="http://schemas.microsoft.com/office/drawing/2014/main" id="{89DB4990-475B-4643-81D6-F0D9C6ACDF1C}"/>
              </a:ext>
            </a:extLst>
          </p:cNvPr>
          <p:cNvCxnSpPr/>
          <p:nvPr userDrawn="1"/>
        </p:nvCxnSpPr>
        <p:spPr>
          <a:xfrm>
            <a:off x="640327" y="2476500"/>
            <a:ext cx="3291840" cy="0"/>
          </a:xfrm>
          <a:prstGeom prst="line">
            <a:avLst/>
          </a:prstGeom>
          <a:ln w="25400">
            <a:solidFill>
              <a:schemeClr val="accent5"/>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019DDB17-F570-48D8-B184-80A86ABF7D6A}"/>
              </a:ext>
            </a:extLst>
          </p:cNvPr>
          <p:cNvCxnSpPr/>
          <p:nvPr userDrawn="1"/>
        </p:nvCxnSpPr>
        <p:spPr>
          <a:xfrm>
            <a:off x="4484713" y="2476500"/>
            <a:ext cx="3291840" cy="0"/>
          </a:xfrm>
          <a:prstGeom prst="line">
            <a:avLst/>
          </a:prstGeom>
          <a:ln w="25400">
            <a:solidFill>
              <a:schemeClr val="accent5"/>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5D2F8785-A0E7-45B7-8357-FE775294D526}"/>
              </a:ext>
            </a:extLst>
          </p:cNvPr>
          <p:cNvCxnSpPr/>
          <p:nvPr userDrawn="1"/>
        </p:nvCxnSpPr>
        <p:spPr>
          <a:xfrm>
            <a:off x="8343035" y="2476500"/>
            <a:ext cx="3291840" cy="0"/>
          </a:xfrm>
          <a:prstGeom prst="line">
            <a:avLst/>
          </a:prstGeom>
          <a:ln w="25400">
            <a:solidFill>
              <a:schemeClr val="accent5"/>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2992286"/>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580">
          <p15:clr>
            <a:srgbClr val="5ACBF0"/>
          </p15:clr>
        </p15:guide>
        <p15:guide id="5" orient="horz" pos="288">
          <p15:clr>
            <a:srgbClr val="5ACBF0"/>
          </p15:clr>
        </p15:guide>
        <p15:guide id="6" pos="3840">
          <p15:clr>
            <a:srgbClr val="FBAE40"/>
          </p15:clr>
        </p15:guide>
        <p15:guide id="7" orient="horz" pos="2160">
          <p15:clr>
            <a:srgbClr val="5ACBF0"/>
          </p15:clr>
        </p15:guide>
        <p15:guide id="8" orient="horz" pos="2808">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6_centered head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lvl1pPr algn="ctr">
              <a:defRPr/>
            </a:lvl1pPr>
          </a:lstStyle>
          <a:p>
            <a:r>
              <a:rPr lang="en-US"/>
              <a:t>Click to edit Master title style</a:t>
            </a:r>
          </a:p>
        </p:txBody>
      </p:sp>
      <p:cxnSp>
        <p:nvCxnSpPr>
          <p:cNvPr id="6" name="Straight Connector 5">
            <a:extLst>
              <a:ext uri="{FF2B5EF4-FFF2-40B4-BE49-F238E27FC236}">
                <a16:creationId xmlns:a16="http://schemas.microsoft.com/office/drawing/2014/main" id="{4B48AA3C-0C2E-451C-ABC3-79A388B73750}"/>
              </a:ext>
            </a:extLst>
          </p:cNvPr>
          <p:cNvCxnSpPr/>
          <p:nvPr userDrawn="1"/>
        </p:nvCxnSpPr>
        <p:spPr>
          <a:xfrm>
            <a:off x="640327" y="2230622"/>
            <a:ext cx="3291840" cy="0"/>
          </a:xfrm>
          <a:prstGeom prst="line">
            <a:avLst/>
          </a:prstGeom>
          <a:ln w="25400">
            <a:solidFill>
              <a:schemeClr val="accent5"/>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5DE34388-DB05-464E-91E7-7D7FB8D59462}"/>
              </a:ext>
            </a:extLst>
          </p:cNvPr>
          <p:cNvCxnSpPr/>
          <p:nvPr userDrawn="1"/>
        </p:nvCxnSpPr>
        <p:spPr>
          <a:xfrm>
            <a:off x="4484713" y="2230622"/>
            <a:ext cx="3291840" cy="0"/>
          </a:xfrm>
          <a:prstGeom prst="line">
            <a:avLst/>
          </a:prstGeom>
          <a:ln w="25400">
            <a:solidFill>
              <a:schemeClr val="accent5"/>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8C5FD5C3-3543-4080-81E5-F016994E794F}"/>
              </a:ext>
            </a:extLst>
          </p:cNvPr>
          <p:cNvCxnSpPr/>
          <p:nvPr userDrawn="1"/>
        </p:nvCxnSpPr>
        <p:spPr>
          <a:xfrm>
            <a:off x="8343035" y="2230622"/>
            <a:ext cx="3291840" cy="0"/>
          </a:xfrm>
          <a:prstGeom prst="line">
            <a:avLst/>
          </a:prstGeom>
          <a:ln w="25400">
            <a:solidFill>
              <a:schemeClr val="accent5"/>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0" name="Text Placeholder 9">
            <a:extLst>
              <a:ext uri="{FF2B5EF4-FFF2-40B4-BE49-F238E27FC236}">
                <a16:creationId xmlns:a16="http://schemas.microsoft.com/office/drawing/2014/main" id="{42FFE26B-472C-41DD-AD36-C333FFFB1BBD}"/>
              </a:ext>
            </a:extLst>
          </p:cNvPr>
          <p:cNvSpPr>
            <a:spLocks noGrp="1"/>
          </p:cNvSpPr>
          <p:nvPr>
            <p:ph type="body" sz="quarter" idx="10" hasCustomPrompt="1"/>
          </p:nvPr>
        </p:nvSpPr>
        <p:spPr>
          <a:xfrm>
            <a:off x="664180" y="1738179"/>
            <a:ext cx="3200400" cy="492443"/>
          </a:xfrm>
        </p:spPr>
        <p:txBody>
          <a:bodyPr/>
          <a:lstStyle>
            <a:lvl1pPr algn="ctr">
              <a:defRPr kumimoji="0" lang="en-US" sz="3200" b="1" i="0" u="none" strike="noStrike" kern="1200" cap="none" spc="0" normalizeH="0" baseline="0" dirty="0" smtClean="0">
                <a:ln>
                  <a:noFill/>
                </a:ln>
                <a:solidFill>
                  <a:srgbClr val="0078D4"/>
                </a:solidFill>
                <a:effectLst/>
                <a:uLnTx/>
                <a:uFillTx/>
                <a:latin typeface="Segoe UI Semibold" panose="020B0502040204020203" pitchFamily="34" charset="0"/>
                <a:ea typeface="Segoe UI Semilight" charset="0"/>
                <a:cs typeface="Segoe UI Semibold" panose="020B0502040204020203" pitchFamily="34" charset="0"/>
              </a:defRPr>
            </a:lvl1pPr>
          </a:lstStyle>
          <a:p>
            <a:pPr lvl="0"/>
            <a:r>
              <a:rPr lang="en-US"/>
              <a:t>#</a:t>
            </a:r>
          </a:p>
        </p:txBody>
      </p:sp>
      <p:sp>
        <p:nvSpPr>
          <p:cNvPr id="11" name="Text Placeholder 9">
            <a:extLst>
              <a:ext uri="{FF2B5EF4-FFF2-40B4-BE49-F238E27FC236}">
                <a16:creationId xmlns:a16="http://schemas.microsoft.com/office/drawing/2014/main" id="{753BAB8C-EC4C-4FA1-9EB5-2F09FB41AD5E}"/>
              </a:ext>
            </a:extLst>
          </p:cNvPr>
          <p:cNvSpPr>
            <a:spLocks noGrp="1"/>
          </p:cNvSpPr>
          <p:nvPr>
            <p:ph type="body" sz="quarter" idx="11" hasCustomPrompt="1"/>
          </p:nvPr>
        </p:nvSpPr>
        <p:spPr>
          <a:xfrm>
            <a:off x="4508566" y="1738179"/>
            <a:ext cx="3200400" cy="492443"/>
          </a:xfrm>
        </p:spPr>
        <p:txBody>
          <a:bodyPr/>
          <a:lstStyle>
            <a:lvl1pPr algn="ctr">
              <a:defRPr kumimoji="0" lang="en-US" sz="3200" b="1" i="0" u="none" strike="noStrike" kern="1200" cap="none" spc="0" normalizeH="0" baseline="0" dirty="0" smtClean="0">
                <a:ln>
                  <a:noFill/>
                </a:ln>
                <a:solidFill>
                  <a:srgbClr val="0078D4"/>
                </a:solidFill>
                <a:effectLst/>
                <a:uLnTx/>
                <a:uFillTx/>
                <a:latin typeface="Segoe UI Semibold" panose="020B0502040204020203" pitchFamily="34" charset="0"/>
                <a:ea typeface="Segoe UI Semilight" charset="0"/>
                <a:cs typeface="Segoe UI Semibold" panose="020B0502040204020203" pitchFamily="34" charset="0"/>
              </a:defRPr>
            </a:lvl1pPr>
          </a:lstStyle>
          <a:p>
            <a:pPr lvl="0"/>
            <a:r>
              <a:rPr lang="en-US"/>
              <a:t>#</a:t>
            </a:r>
          </a:p>
        </p:txBody>
      </p:sp>
      <p:sp>
        <p:nvSpPr>
          <p:cNvPr id="12" name="Text Placeholder 9">
            <a:extLst>
              <a:ext uri="{FF2B5EF4-FFF2-40B4-BE49-F238E27FC236}">
                <a16:creationId xmlns:a16="http://schemas.microsoft.com/office/drawing/2014/main" id="{254A56BA-6821-4F6E-B231-B0AF402CA193}"/>
              </a:ext>
            </a:extLst>
          </p:cNvPr>
          <p:cNvSpPr>
            <a:spLocks noGrp="1"/>
          </p:cNvSpPr>
          <p:nvPr>
            <p:ph type="body" sz="quarter" idx="12" hasCustomPrompt="1"/>
          </p:nvPr>
        </p:nvSpPr>
        <p:spPr>
          <a:xfrm>
            <a:off x="8366888" y="1738179"/>
            <a:ext cx="3200400" cy="492443"/>
          </a:xfrm>
        </p:spPr>
        <p:txBody>
          <a:bodyPr/>
          <a:lstStyle>
            <a:lvl1pPr algn="ctr">
              <a:defRPr kumimoji="0" lang="en-US" sz="3200" b="1" i="0" u="none" strike="noStrike" kern="1200" cap="none" spc="0" normalizeH="0" baseline="0" dirty="0" smtClean="0">
                <a:ln>
                  <a:noFill/>
                </a:ln>
                <a:solidFill>
                  <a:srgbClr val="0078D4"/>
                </a:solidFill>
                <a:effectLst/>
                <a:uLnTx/>
                <a:uFillTx/>
                <a:latin typeface="Segoe UI Semibold" panose="020B0502040204020203" pitchFamily="34" charset="0"/>
                <a:ea typeface="Segoe UI Semilight" charset="0"/>
                <a:cs typeface="Segoe UI Semibold" panose="020B0502040204020203" pitchFamily="34" charset="0"/>
              </a:defRPr>
            </a:lvl1pPr>
          </a:lstStyle>
          <a:p>
            <a:pPr lvl="0"/>
            <a:r>
              <a:rPr lang="en-US"/>
              <a:t>#</a:t>
            </a:r>
          </a:p>
        </p:txBody>
      </p:sp>
    </p:spTree>
    <p:extLst>
      <p:ext uri="{BB962C8B-B14F-4D97-AF65-F5344CB8AC3E}">
        <p14:creationId xmlns:p14="http://schemas.microsoft.com/office/powerpoint/2010/main" val="675745861"/>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guide id="6" orient="horz" pos="1560">
          <p15:clr>
            <a:srgbClr val="5ACBF0"/>
          </p15:clr>
        </p15:guide>
        <p15:guide id="7" pos="384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8_centered head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lvl1pPr algn="ctr">
              <a:defRPr/>
            </a:lvl1pPr>
          </a:lstStyle>
          <a:p>
            <a:r>
              <a:rPr lang="en-US"/>
              <a:t>Click to edit Master title style</a:t>
            </a:r>
          </a:p>
        </p:txBody>
      </p:sp>
      <p:cxnSp>
        <p:nvCxnSpPr>
          <p:cNvPr id="6" name="Straight Connector 5">
            <a:extLst>
              <a:ext uri="{FF2B5EF4-FFF2-40B4-BE49-F238E27FC236}">
                <a16:creationId xmlns:a16="http://schemas.microsoft.com/office/drawing/2014/main" id="{4B48AA3C-0C2E-451C-ABC3-79A388B73750}"/>
              </a:ext>
            </a:extLst>
          </p:cNvPr>
          <p:cNvCxnSpPr/>
          <p:nvPr userDrawn="1"/>
        </p:nvCxnSpPr>
        <p:spPr>
          <a:xfrm>
            <a:off x="640327" y="2476500"/>
            <a:ext cx="3291840" cy="0"/>
          </a:xfrm>
          <a:prstGeom prst="line">
            <a:avLst/>
          </a:prstGeom>
          <a:ln w="25400">
            <a:solidFill>
              <a:schemeClr val="accent5"/>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5DE34388-DB05-464E-91E7-7D7FB8D59462}"/>
              </a:ext>
            </a:extLst>
          </p:cNvPr>
          <p:cNvCxnSpPr/>
          <p:nvPr userDrawn="1"/>
        </p:nvCxnSpPr>
        <p:spPr>
          <a:xfrm>
            <a:off x="4484713" y="2476500"/>
            <a:ext cx="3291840" cy="0"/>
          </a:xfrm>
          <a:prstGeom prst="line">
            <a:avLst/>
          </a:prstGeom>
          <a:ln w="25400">
            <a:solidFill>
              <a:schemeClr val="accent5"/>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8C5FD5C3-3543-4080-81E5-F016994E794F}"/>
              </a:ext>
            </a:extLst>
          </p:cNvPr>
          <p:cNvCxnSpPr/>
          <p:nvPr userDrawn="1"/>
        </p:nvCxnSpPr>
        <p:spPr>
          <a:xfrm>
            <a:off x="8343035" y="2476500"/>
            <a:ext cx="3291840" cy="0"/>
          </a:xfrm>
          <a:prstGeom prst="line">
            <a:avLst/>
          </a:prstGeom>
          <a:ln w="25400">
            <a:solidFill>
              <a:schemeClr val="accent5"/>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0" name="Text Placeholder 9">
            <a:extLst>
              <a:ext uri="{FF2B5EF4-FFF2-40B4-BE49-F238E27FC236}">
                <a16:creationId xmlns:a16="http://schemas.microsoft.com/office/drawing/2014/main" id="{42FFE26B-472C-41DD-AD36-C333FFFB1BBD}"/>
              </a:ext>
            </a:extLst>
          </p:cNvPr>
          <p:cNvSpPr>
            <a:spLocks noGrp="1"/>
          </p:cNvSpPr>
          <p:nvPr>
            <p:ph type="body" sz="quarter" idx="10" hasCustomPrompt="1"/>
          </p:nvPr>
        </p:nvSpPr>
        <p:spPr>
          <a:xfrm>
            <a:off x="664180" y="1737836"/>
            <a:ext cx="3200400" cy="738664"/>
          </a:xfrm>
        </p:spPr>
        <p:txBody>
          <a:bodyPr/>
          <a:lstStyle>
            <a:lvl1pPr algn="ctr">
              <a:defRPr kumimoji="0" lang="en-US" sz="4800" b="1" i="0" u="none" strike="noStrike" kern="1200" cap="none" spc="0" normalizeH="0" baseline="0" dirty="0" smtClean="0">
                <a:ln>
                  <a:noFill/>
                </a:ln>
                <a:solidFill>
                  <a:srgbClr val="0078D4"/>
                </a:solidFill>
                <a:effectLst/>
                <a:uLnTx/>
                <a:uFillTx/>
                <a:latin typeface="Segoe UI" panose="020B0502040204020203" pitchFamily="34" charset="0"/>
                <a:ea typeface="Segoe UI" panose="020B0502040204020203" pitchFamily="34" charset="0"/>
                <a:cs typeface="Segoe UI" panose="020B0502040204020203" pitchFamily="34" charset="0"/>
              </a:defRPr>
            </a:lvl1pPr>
          </a:lstStyle>
          <a:p>
            <a:pPr lvl="0"/>
            <a:r>
              <a:rPr lang="en-US"/>
              <a:t>#</a:t>
            </a:r>
          </a:p>
        </p:txBody>
      </p:sp>
      <p:sp>
        <p:nvSpPr>
          <p:cNvPr id="11" name="Text Placeholder 9">
            <a:extLst>
              <a:ext uri="{FF2B5EF4-FFF2-40B4-BE49-F238E27FC236}">
                <a16:creationId xmlns:a16="http://schemas.microsoft.com/office/drawing/2014/main" id="{753BAB8C-EC4C-4FA1-9EB5-2F09FB41AD5E}"/>
              </a:ext>
            </a:extLst>
          </p:cNvPr>
          <p:cNvSpPr>
            <a:spLocks noGrp="1"/>
          </p:cNvSpPr>
          <p:nvPr>
            <p:ph type="body" sz="quarter" idx="11" hasCustomPrompt="1"/>
          </p:nvPr>
        </p:nvSpPr>
        <p:spPr>
          <a:xfrm>
            <a:off x="4508566" y="1737836"/>
            <a:ext cx="3200400" cy="738664"/>
          </a:xfrm>
        </p:spPr>
        <p:txBody>
          <a:bodyPr/>
          <a:lstStyle>
            <a:lvl1pPr algn="ctr">
              <a:defRPr kumimoji="0" lang="en-US" sz="4800" b="1" i="0" u="none" strike="noStrike" kern="1200" cap="none" spc="0" normalizeH="0" baseline="0" dirty="0" smtClean="0">
                <a:ln>
                  <a:noFill/>
                </a:ln>
                <a:solidFill>
                  <a:srgbClr val="0078D4"/>
                </a:solidFill>
                <a:effectLst/>
                <a:uLnTx/>
                <a:uFillTx/>
                <a:latin typeface="Segoe UI" panose="020B0502040204020203" pitchFamily="34" charset="0"/>
                <a:ea typeface="Segoe UI" panose="020B0502040204020203" pitchFamily="34" charset="0"/>
                <a:cs typeface="Segoe UI" panose="020B0502040204020203" pitchFamily="34" charset="0"/>
              </a:defRPr>
            </a:lvl1pPr>
          </a:lstStyle>
          <a:p>
            <a:pPr lvl="0"/>
            <a:r>
              <a:rPr lang="en-US"/>
              <a:t>#</a:t>
            </a:r>
          </a:p>
        </p:txBody>
      </p:sp>
      <p:sp>
        <p:nvSpPr>
          <p:cNvPr id="12" name="Text Placeholder 9">
            <a:extLst>
              <a:ext uri="{FF2B5EF4-FFF2-40B4-BE49-F238E27FC236}">
                <a16:creationId xmlns:a16="http://schemas.microsoft.com/office/drawing/2014/main" id="{254A56BA-6821-4F6E-B231-B0AF402CA193}"/>
              </a:ext>
            </a:extLst>
          </p:cNvPr>
          <p:cNvSpPr>
            <a:spLocks noGrp="1"/>
          </p:cNvSpPr>
          <p:nvPr>
            <p:ph type="body" sz="quarter" idx="12" hasCustomPrompt="1"/>
          </p:nvPr>
        </p:nvSpPr>
        <p:spPr>
          <a:xfrm>
            <a:off x="8366888" y="1737836"/>
            <a:ext cx="3200400" cy="738664"/>
          </a:xfrm>
        </p:spPr>
        <p:txBody>
          <a:bodyPr/>
          <a:lstStyle>
            <a:lvl1pPr algn="ctr">
              <a:defRPr kumimoji="0" lang="en-US" sz="4800" b="1" i="0" u="none" strike="noStrike" kern="1200" cap="none" spc="0" normalizeH="0" baseline="0" dirty="0" smtClean="0">
                <a:ln>
                  <a:noFill/>
                </a:ln>
                <a:solidFill>
                  <a:srgbClr val="0078D4"/>
                </a:solidFill>
                <a:effectLst/>
                <a:uLnTx/>
                <a:uFillTx/>
                <a:latin typeface="Segoe UI" panose="020B0502040204020203" pitchFamily="34" charset="0"/>
                <a:ea typeface="Segoe UI" panose="020B0502040204020203" pitchFamily="34" charset="0"/>
                <a:cs typeface="Segoe UI" panose="020B0502040204020203" pitchFamily="34" charset="0"/>
              </a:defRPr>
            </a:lvl1pPr>
          </a:lstStyle>
          <a:p>
            <a:pPr lvl="0"/>
            <a:r>
              <a:rPr lang="en-US"/>
              <a:t>#</a:t>
            </a:r>
          </a:p>
        </p:txBody>
      </p:sp>
      <p:sp>
        <p:nvSpPr>
          <p:cNvPr id="13" name="TextBox 7">
            <a:extLst>
              <a:ext uri="{FF2B5EF4-FFF2-40B4-BE49-F238E27FC236}">
                <a16:creationId xmlns:a16="http://schemas.microsoft.com/office/drawing/2014/main" id="{C87041D4-2199-4716-9F39-ABDCD3175A6E}"/>
              </a:ext>
            </a:extLst>
          </p:cNvPr>
          <p:cNvSpPr txBox="1"/>
          <p:nvPr userDrawn="1"/>
        </p:nvSpPr>
        <p:spPr bwMode="black">
          <a:xfrm>
            <a:off x="4396015" y="6568123"/>
            <a:ext cx="3399970" cy="153888"/>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00" b="0" spc="150"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990700930"/>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guide id="6" orient="horz" pos="1560">
          <p15:clr>
            <a:srgbClr val="5ACBF0"/>
          </p15:clr>
        </p15:guide>
        <p15:guide id="7" pos="384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entered with top  sub">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lvl1pPr algn="ctr">
              <a:defRPr/>
            </a:lvl1pPr>
          </a:lstStyle>
          <a:p>
            <a:r>
              <a:rPr lang="en-US"/>
              <a:t>Click to edit Master title style</a:t>
            </a:r>
          </a:p>
        </p:txBody>
      </p:sp>
      <p:sp>
        <p:nvSpPr>
          <p:cNvPr id="3" name="Text Placeholder 6">
            <a:extLst>
              <a:ext uri="{FF2B5EF4-FFF2-40B4-BE49-F238E27FC236}">
                <a16:creationId xmlns:a16="http://schemas.microsoft.com/office/drawing/2014/main" id="{98D95393-1804-4E83-8FA6-617CF52B7C1D}"/>
              </a:ext>
            </a:extLst>
          </p:cNvPr>
          <p:cNvSpPr>
            <a:spLocks noGrp="1"/>
          </p:cNvSpPr>
          <p:nvPr>
            <p:ph type="body" sz="quarter" idx="11"/>
          </p:nvPr>
        </p:nvSpPr>
        <p:spPr>
          <a:xfrm>
            <a:off x="584200" y="155575"/>
            <a:ext cx="11025188" cy="276999"/>
          </a:xfrm>
        </p:spPr>
        <p:txBody>
          <a:bodyPr/>
          <a:lstStyle>
            <a:lvl1pPr algn="ctr">
              <a:defRPr sz="1800">
                <a:solidFill>
                  <a:schemeClr val="accent1"/>
                </a:solidFill>
                <a:latin typeface="+mn-lt"/>
              </a:defRPr>
            </a:lvl1pPr>
          </a:lstStyle>
          <a:p>
            <a:pPr lvl="0"/>
            <a:r>
              <a:rPr lang="en-US"/>
              <a:t>Edit Master text styles</a:t>
            </a:r>
          </a:p>
        </p:txBody>
      </p:sp>
    </p:spTree>
    <p:extLst>
      <p:ext uri="{BB962C8B-B14F-4D97-AF65-F5344CB8AC3E}">
        <p14:creationId xmlns:p14="http://schemas.microsoft.com/office/powerpoint/2010/main" val="523126104"/>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entered with sub">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lvl1pPr algn="ctr">
              <a:defRPr/>
            </a:lvl1pPr>
          </a:lstStyle>
          <a:p>
            <a:r>
              <a:rPr lang="en-US"/>
              <a:t>Click to edit Master title style</a:t>
            </a:r>
          </a:p>
        </p:txBody>
      </p:sp>
      <p:sp>
        <p:nvSpPr>
          <p:cNvPr id="3" name="Text Placeholder 6">
            <a:extLst>
              <a:ext uri="{FF2B5EF4-FFF2-40B4-BE49-F238E27FC236}">
                <a16:creationId xmlns:a16="http://schemas.microsoft.com/office/drawing/2014/main" id="{98D95393-1804-4E83-8FA6-617CF52B7C1D}"/>
              </a:ext>
            </a:extLst>
          </p:cNvPr>
          <p:cNvSpPr>
            <a:spLocks noGrp="1"/>
          </p:cNvSpPr>
          <p:nvPr>
            <p:ph type="body" sz="quarter" idx="11"/>
          </p:nvPr>
        </p:nvSpPr>
        <p:spPr>
          <a:xfrm>
            <a:off x="584200" y="1014984"/>
            <a:ext cx="11025188" cy="276999"/>
          </a:xfrm>
        </p:spPr>
        <p:txBody>
          <a:bodyPr/>
          <a:lstStyle>
            <a:lvl1pPr algn="ctr">
              <a:defRPr sz="1800">
                <a:solidFill>
                  <a:schemeClr val="accent1"/>
                </a:solidFill>
                <a:latin typeface="+mn-lt"/>
              </a:defRPr>
            </a:lvl1pPr>
          </a:lstStyle>
          <a:p>
            <a:pPr lvl="0"/>
            <a:r>
              <a:rPr lang="en-US"/>
              <a:t>Edit Master text styles</a:t>
            </a:r>
          </a:p>
        </p:txBody>
      </p:sp>
    </p:spTree>
    <p:extLst>
      <p:ext uri="{BB962C8B-B14F-4D97-AF65-F5344CB8AC3E}">
        <p14:creationId xmlns:p14="http://schemas.microsoft.com/office/powerpoint/2010/main" val="2154967021"/>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
        <p:nvSpPr>
          <p:cNvPr id="3" name="TextBox 7">
            <a:extLst>
              <a:ext uri="{FF2B5EF4-FFF2-40B4-BE49-F238E27FC236}">
                <a16:creationId xmlns:a16="http://schemas.microsoft.com/office/drawing/2014/main" id="{55C303E2-E9AB-4668-A925-2D47E9CDBA1B}"/>
              </a:ext>
            </a:extLst>
          </p:cNvPr>
          <p:cNvSpPr txBox="1"/>
          <p:nvPr userDrawn="1"/>
        </p:nvSpPr>
        <p:spPr bwMode="black">
          <a:xfrm>
            <a:off x="4396015" y="6568123"/>
            <a:ext cx="3399970" cy="153888"/>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00" b="0" spc="150"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384468245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1"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3233596135"/>
      </p:ext>
    </p:extLst>
  </p:cSld>
  <p:clrMapOvr>
    <a:masterClrMapping/>
  </p:clrMapOvr>
  <p:transition>
    <p:fade/>
  </p:transition>
  <p:extLst>
    <p:ext uri="{DCECCB84-F9BA-43D5-87BE-67443E8EF086}">
      <p15:sldGuideLst xmlns:p15="http://schemas.microsoft.com/office/powerpoint/2012/main">
        <p15:guide id="2" pos="3359">
          <p15:clr>
            <a:srgbClr val="FBAE40"/>
          </p15:clr>
        </p15:guide>
        <p15:guide id="6" orient="horz" pos="904">
          <p15:clr>
            <a:srgbClr val="5ACBF0"/>
          </p15:clr>
        </p15:guide>
        <p15:guide id="7" orient="horz" pos="1276">
          <p15:clr>
            <a:srgbClr val="5ACBF0"/>
          </p15:clr>
        </p15:guide>
        <p15:guide id="8" orient="horz" pos="2226">
          <p15:clr>
            <a:srgbClr val="5ACBF0"/>
          </p15:clr>
        </p15:guide>
        <p15:guide id="9" pos="2993">
          <p15:clr>
            <a:srgbClr val="C35EA4"/>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quare photo">
    <p:bg>
      <p:bgPr>
        <a:solidFill>
          <a:srgbClr val="0D0D0D"/>
        </a:solidFill>
        <a:effectLst/>
      </p:bgPr>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6" name="Picture 5" descr="Group of people in an office working." title="Microsoft Brand Photo">
            <a:extLst>
              <a:ext uri="{FF2B5EF4-FFF2-40B4-BE49-F238E27FC236}">
                <a16:creationId xmlns:a16="http://schemas.microsoft.com/office/drawing/2014/main" id="{31FDC4B1-0785-4203-90B0-3586BA98650F}"/>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33306257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1"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723536955"/>
      </p:ext>
    </p:extLst>
  </p:cSld>
  <p:clrMapOvr>
    <a:masterClrMapping/>
  </p:clrMapOvr>
  <p:transition>
    <p:fade/>
  </p:transition>
  <p:extLst>
    <p:ext uri="{DCECCB84-F9BA-43D5-87BE-67443E8EF086}">
      <p15:sldGuideLst xmlns:p15="http://schemas.microsoft.com/office/powerpoint/2012/main">
        <p15:guide id="2" pos="3359">
          <p15:clr>
            <a:srgbClr val="FBAE40"/>
          </p15:clr>
        </p15:guide>
        <p15:guide id="5" orient="horz" pos="216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quare Photo body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r>
              <a:rPr lang="en-US"/>
              <a:t>Square photo layout with body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62224439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2160">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0BA1AC9-861A-4746-9DBD-1BB713331FEF}"/>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l="1098" t="2837" b="12619"/>
          <a:stretch/>
        </p:blipFill>
        <p:spPr>
          <a:xfrm>
            <a:off x="0" y="0"/>
            <a:ext cx="12058185" cy="6858001"/>
          </a:xfrm>
          <a:prstGeom prst="rect">
            <a:avLst/>
          </a:prstGeom>
        </p:spPr>
      </p:pic>
      <p:sp>
        <p:nvSpPr>
          <p:cNvPr id="6" name="Rectangle 5">
            <a:extLst>
              <a:ext uri="{FF2B5EF4-FFF2-40B4-BE49-F238E27FC236}">
                <a16:creationId xmlns:a16="http://schemas.microsoft.com/office/drawing/2014/main" id="{2E18782E-937A-45D8-AE72-ABE3EA2FD6F9}"/>
              </a:ext>
            </a:extLst>
          </p:cNvPr>
          <p:cNvSpPr/>
          <p:nvPr userDrawn="1"/>
        </p:nvSpPr>
        <p:spPr bwMode="auto">
          <a:xfrm>
            <a:off x="0" y="-1"/>
            <a:ext cx="12192000" cy="6858001"/>
          </a:xfrm>
          <a:prstGeom prst="rect">
            <a:avLst/>
          </a:prstGeom>
          <a:gradFill flip="none" rotWithShape="1">
            <a:gsLst>
              <a:gs pos="0">
                <a:schemeClr val="bg1">
                  <a:alpha val="95000"/>
                </a:schemeClr>
              </a:gs>
              <a:gs pos="100000">
                <a:schemeClr val="bg1">
                  <a:alpha val="5000"/>
                </a:schemeClr>
              </a:gs>
            </a:gsLst>
            <a:lin ang="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000" err="1">
              <a:solidFill>
                <a:schemeClr val="bg1"/>
              </a:solidFill>
              <a:ea typeface="Segoe UI" pitchFamily="34" charset="0"/>
              <a:cs typeface="Segoe UI" pitchFamily="34" charset="0"/>
            </a:endParaRPr>
          </a:p>
        </p:txBody>
      </p:sp>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769821"/>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63739775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3888310"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769821"/>
            <a:ext cx="3888310" cy="307777"/>
          </a:xfrm>
          <a:noFill/>
        </p:spPr>
        <p:txBody>
          <a:bodyPr wrap="square"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Subtitle</a:t>
            </a:r>
          </a:p>
        </p:txBody>
      </p:sp>
    </p:spTree>
    <p:extLst>
      <p:ext uri="{BB962C8B-B14F-4D97-AF65-F5344CB8AC3E}">
        <p14:creationId xmlns:p14="http://schemas.microsoft.com/office/powerpoint/2010/main" val="54483036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350"/>
                                        <p:tgtEl>
                                          <p:spTgt spid="2"/>
                                        </p:tgtEl>
                                      </p:cBhvr>
                                    </p:animEffect>
                                  </p:childTnLst>
                                </p:cTn>
                              </p:par>
                              <p:par>
                                <p:cTn id="8" presetID="63" presetClass="path" presetSubtype="0" decel="100000" fill="hold" grpId="1" nodeType="withEffect">
                                  <p:stCondLst>
                                    <p:cond delay="0"/>
                                  </p:stCondLst>
                                  <p:childTnLst>
                                    <p:animMotion origin="layout" path="M 3.125E-6 1.48148E-6 L 0.02916 1.48148E-6 " pathEditMode="relative" rAng="0" ptsTypes="AA">
                                      <p:cBhvr>
                                        <p:cTn id="9" dur="500" spd="-100000" fill="hold"/>
                                        <p:tgtEl>
                                          <p:spTgt spid="2"/>
                                        </p:tgtEl>
                                        <p:attrNameLst>
                                          <p:attrName>ppt_x</p:attrName>
                                          <p:attrName>ppt_y</p:attrName>
                                        </p:attrNameLst>
                                      </p:cBhvr>
                                      <p:rCtr x="1458" y="0"/>
                                    </p:animMotion>
                                  </p:childTnLst>
                                </p:cTn>
                              </p:par>
                              <p:par>
                                <p:cTn id="10" presetID="10"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350"/>
                                        <p:tgtEl>
                                          <p:spTgt spid="5"/>
                                        </p:tgtEl>
                                      </p:cBhvr>
                                    </p:animEffect>
                                  </p:childTnLst>
                                </p:cTn>
                              </p:par>
                              <p:par>
                                <p:cTn id="13" presetID="63" presetClass="path" presetSubtype="0" decel="100000" fill="hold" grpId="1" nodeType="withEffect">
                                  <p:stCondLst>
                                    <p:cond delay="0"/>
                                  </p:stCondLst>
                                  <p:childTnLst>
                                    <p:animMotion origin="layout" path="M 3.125E-6 1.48148E-6 L 0.02916 1.48148E-6 " pathEditMode="relative" rAng="0" ptsTypes="AA">
                                      <p:cBhvr>
                                        <p:cTn id="14" dur="500" spd="-100000" fill="hold"/>
                                        <p:tgtEl>
                                          <p:spTgt spid="5"/>
                                        </p:tgtEl>
                                        <p:attrNameLst>
                                          <p:attrName>ppt_x</p:attrName>
                                          <p:attrName>ppt_y</p:attrName>
                                        </p:attrNameLst>
                                      </p:cBhvr>
                                      <p:rCtr x="145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5" grpId="0">
        <p:tmplLst>
          <p:tmpl>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350"/>
                        <p:tgtEl>
                          <p:spTgt spid="5"/>
                        </p:tgtEl>
                      </p:cBhvr>
                    </p:animEffect>
                  </p:childTnLst>
                </p:cTn>
              </p:par>
            </p:tnLst>
          </p:tmpl>
        </p:tmplLst>
      </p:bldP>
      <p:bldP spid="5" grpId="1">
        <p:tmplLst>
          <p:tmpl>
            <p:tnLst>
              <p:par>
                <p:cTn presetID="63" presetClass="path" presetSubtype="0" decel="100000" fill="hold" nodeType="withEffect">
                  <p:stCondLst>
                    <p:cond delay="0"/>
                  </p:stCondLst>
                  <p:childTnLst>
                    <p:animMotion origin="layout" path="M 3.125E-6 1.48148E-6 L 0.02916 1.48148E-6 " pathEditMode="relative" rAng="0" ptsTypes="AA">
                      <p:cBhvr>
                        <p:cTn dur="500" spd="-100000" fill="hold"/>
                        <p:tgtEl>
                          <p:spTgt spid="5"/>
                        </p:tgtEl>
                        <p:attrNameLst>
                          <p:attrName>ppt_x</p:attrName>
                          <p:attrName>ppt_y</p:attrName>
                        </p:attrNameLst>
                      </p:cBhvr>
                      <p:rCtr x="1458" y="0"/>
                    </p:animMotion>
                  </p:childTnLst>
                </p:cTn>
              </p:par>
            </p:tnLst>
          </p:tmpl>
        </p:tmplLst>
      </p:bldP>
    </p:bldLst>
  </p:timing>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125732559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26628256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288061068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57149982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1354384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2577356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6" name="Picture 5" descr="Group of people in an office working." title="Microsoft Brand Photo">
            <a:extLst>
              <a:ext uri="{FF2B5EF4-FFF2-40B4-BE49-F238E27FC236}">
                <a16:creationId xmlns:a16="http://schemas.microsoft.com/office/drawing/2014/main" id="{D112DACC-3558-4EAF-B807-7C520DCF912B}"/>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426467929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2607158"/>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75648480"/>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7187772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847493951"/>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3" name="Title Placeholder 1">
            <a:extLst>
              <a:ext uri="{FF2B5EF4-FFF2-40B4-BE49-F238E27FC236}">
                <a16:creationId xmlns:a16="http://schemas.microsoft.com/office/drawing/2014/main" id="{BDBC305C-A9C3-4278-AFC0-C99DFD80A68A}"/>
              </a:ext>
            </a:extLst>
          </p:cNvPr>
          <p:cNvSpPr>
            <a:spLocks noGrp="1"/>
          </p:cNvSpPr>
          <p:nvPr>
            <p:ph type="title" hasCustomPrompt="1"/>
          </p:nvPr>
        </p:nvSpPr>
        <p:spPr>
          <a:xfrm>
            <a:off x="426424" y="440495"/>
            <a:ext cx="11336039" cy="758022"/>
          </a:xfrm>
          <a:prstGeom prst="rect">
            <a:avLst/>
          </a:prstGeom>
        </p:spPr>
        <p:txBody>
          <a:bodyPr vert="horz" wrap="square" lIns="0" tIns="164592" rIns="0" bIns="0" rtlCol="0" anchor="t">
            <a:noAutofit/>
          </a:bodyPr>
          <a:lstStyle>
            <a:lvl1pPr>
              <a:defRPr>
                <a:solidFill>
                  <a:srgbClr val="000000"/>
                </a:solidFill>
              </a:defRPr>
            </a:lvl1pPr>
          </a:lstStyle>
          <a:p>
            <a:r>
              <a:rPr lang="en-US"/>
              <a:t>Title</a:t>
            </a:r>
          </a:p>
        </p:txBody>
      </p:sp>
    </p:spTree>
    <p:extLst>
      <p:ext uri="{BB962C8B-B14F-4D97-AF65-F5344CB8AC3E}">
        <p14:creationId xmlns:p14="http://schemas.microsoft.com/office/powerpoint/2010/main" val="3397215995"/>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2_Custom Layout">
    <p:bg>
      <p:bgRef idx="1001">
        <a:schemeClr val="bg1"/>
      </p:bgRef>
    </p:bg>
    <p:spTree>
      <p:nvGrpSpPr>
        <p:cNvPr id="1" name=""/>
        <p:cNvGrpSpPr/>
        <p:nvPr/>
      </p:nvGrpSpPr>
      <p:grpSpPr>
        <a:xfrm>
          <a:off x="0" y="0"/>
          <a:ext cx="0" cy="0"/>
          <a:chOff x="0" y="0"/>
          <a:chExt cx="0" cy="0"/>
        </a:xfrm>
      </p:grpSpPr>
      <p:sp>
        <p:nvSpPr>
          <p:cNvPr id="8" name="Picture Placeholder 12">
            <a:extLst>
              <a:ext uri="{FF2B5EF4-FFF2-40B4-BE49-F238E27FC236}">
                <a16:creationId xmlns:a16="http://schemas.microsoft.com/office/drawing/2014/main" id="{F64519FA-AD3C-45CF-A47E-BF37A447CAE0}"/>
              </a:ext>
            </a:extLst>
          </p:cNvPr>
          <p:cNvSpPr>
            <a:spLocks noGrp="1"/>
          </p:cNvSpPr>
          <p:nvPr>
            <p:ph type="pic" sz="quarter" idx="10" hasCustomPrompt="1"/>
          </p:nvPr>
        </p:nvSpPr>
        <p:spPr>
          <a:xfrm>
            <a:off x="0" y="6556251"/>
            <a:ext cx="12192000" cy="301749"/>
          </a:xfrm>
        </p:spPr>
        <p:txBody>
          <a:bodyPr anchor="b"/>
          <a:lstStyle>
            <a:lvl1pPr marL="0" indent="0" algn="r">
              <a:buNone/>
              <a:defRPr sz="1961" b="1" spc="294">
                <a:latin typeface="+mn-lt"/>
              </a:defRPr>
            </a:lvl1pPr>
          </a:lstStyle>
          <a:p>
            <a:r>
              <a:rPr lang="en-US"/>
              <a:t>TAP ICON TO ADD PICTURE</a:t>
            </a:r>
          </a:p>
        </p:txBody>
      </p:sp>
      <p:sp>
        <p:nvSpPr>
          <p:cNvPr id="4" name="Title 3">
            <a:extLst>
              <a:ext uri="{FF2B5EF4-FFF2-40B4-BE49-F238E27FC236}">
                <a16:creationId xmlns:a16="http://schemas.microsoft.com/office/drawing/2014/main" id="{A2F076CC-2D7E-4962-8D80-B9AED6B2E867}"/>
              </a:ext>
            </a:extLst>
          </p:cNvPr>
          <p:cNvSpPr>
            <a:spLocks noGrp="1"/>
          </p:cNvSpPr>
          <p:nvPr>
            <p:ph type="title" hasCustomPrompt="1"/>
          </p:nvPr>
        </p:nvSpPr>
        <p:spPr>
          <a:xfrm>
            <a:off x="374403" y="1810161"/>
            <a:ext cx="4385262" cy="1086195"/>
          </a:xfrm>
        </p:spPr>
        <p:txBody>
          <a:bodyPr/>
          <a:lstStyle>
            <a:lvl1pPr>
              <a:defRPr lang="en-US" sz="3529" b="1" kern="1200" cap="none" spc="0" baseline="0" dirty="0" smtClean="0">
                <a:ln w="3175">
                  <a:noFill/>
                </a:ln>
                <a:gradFill>
                  <a:gsLst>
                    <a:gs pos="2703">
                      <a:srgbClr val="FFFFFF"/>
                    </a:gs>
                    <a:gs pos="100000">
                      <a:srgbClr val="FFFFFF"/>
                    </a:gs>
                  </a:gsLst>
                  <a:lin ang="5400000" scaled="0"/>
                </a:gradFill>
                <a:effectLst/>
                <a:latin typeface="Segoe UI" panose="020B0502040204020203" pitchFamily="34" charset="0"/>
                <a:ea typeface="+mn-ea"/>
                <a:cs typeface="Segoe UI" pitchFamily="34" charset="0"/>
              </a:defRPr>
            </a:lvl1pPr>
          </a:lstStyle>
          <a:p>
            <a:r>
              <a:rPr lang="en-US"/>
              <a:t>Click to edit headline</a:t>
            </a:r>
          </a:p>
        </p:txBody>
      </p:sp>
      <p:sp>
        <p:nvSpPr>
          <p:cNvPr id="3" name="Text Placeholder 2">
            <a:extLst>
              <a:ext uri="{FF2B5EF4-FFF2-40B4-BE49-F238E27FC236}">
                <a16:creationId xmlns:a16="http://schemas.microsoft.com/office/drawing/2014/main" id="{8DE4782B-A4F8-496F-B97A-AFA4746C54AA}"/>
              </a:ext>
            </a:extLst>
          </p:cNvPr>
          <p:cNvSpPr>
            <a:spLocks noGrp="1"/>
          </p:cNvSpPr>
          <p:nvPr>
            <p:ph type="body" sz="quarter" idx="11" hasCustomPrompt="1"/>
          </p:nvPr>
        </p:nvSpPr>
        <p:spPr>
          <a:xfrm>
            <a:off x="374402" y="3159016"/>
            <a:ext cx="4709411" cy="301749"/>
          </a:xfrm>
        </p:spPr>
        <p:txBody>
          <a:bodyPr/>
          <a:lstStyle>
            <a:lvl1pPr marL="0" indent="0">
              <a:buNone/>
              <a:defRPr lang="en-US" sz="1961" b="0" kern="1200" cap="none" spc="-10" baseline="0" dirty="0" smtClean="0">
                <a:ln w="3175">
                  <a:noFill/>
                </a:ln>
                <a:gradFill>
                  <a:gsLst>
                    <a:gs pos="8108">
                      <a:srgbClr val="FFFFFF"/>
                    </a:gs>
                    <a:gs pos="50000">
                      <a:srgbClr val="FFFFFF"/>
                    </a:gs>
                  </a:gsLst>
                  <a:lin ang="5400000" scaled="0"/>
                </a:gradFill>
                <a:effectLst/>
                <a:latin typeface="Segoe UI" panose="020B0502040204020203" pitchFamily="34" charset="0"/>
                <a:ea typeface="+mn-ea"/>
                <a:cs typeface="Segoe UI" pitchFamily="34" charset="0"/>
              </a:defRPr>
            </a:lvl1pPr>
          </a:lstStyle>
          <a:p>
            <a:pPr lvl="0"/>
            <a:r>
              <a:rPr lang="en-US"/>
              <a:t>Click to edit </a:t>
            </a:r>
            <a:r>
              <a:rPr lang="en-US" err="1"/>
              <a:t>subheader</a:t>
            </a:r>
            <a:endParaRPr lang="en-US"/>
          </a:p>
        </p:txBody>
      </p:sp>
      <p:sp>
        <p:nvSpPr>
          <p:cNvPr id="13" name="Text Placeholder 12">
            <a:extLst>
              <a:ext uri="{FF2B5EF4-FFF2-40B4-BE49-F238E27FC236}">
                <a16:creationId xmlns:a16="http://schemas.microsoft.com/office/drawing/2014/main" id="{F4209694-7CAE-43A8-857C-3CE579667D7D}"/>
              </a:ext>
            </a:extLst>
          </p:cNvPr>
          <p:cNvSpPr>
            <a:spLocks noGrp="1"/>
          </p:cNvSpPr>
          <p:nvPr>
            <p:ph type="body" sz="quarter" idx="12" hasCustomPrompt="1"/>
          </p:nvPr>
        </p:nvSpPr>
        <p:spPr>
          <a:xfrm>
            <a:off x="1030888" y="5612416"/>
            <a:ext cx="4002786" cy="271613"/>
          </a:xfrm>
        </p:spPr>
        <p:txBody>
          <a:bodyPr/>
          <a:lstStyle>
            <a:lvl1pPr marL="0" indent="0">
              <a:buNone/>
              <a:defRPr lang="en-US" sz="1765" b="0" kern="1200" dirty="0">
                <a:solidFill>
                  <a:schemeClr val="tx1"/>
                </a:solidFill>
                <a:latin typeface="+mn-lt"/>
                <a:ea typeface="+mn-ea"/>
                <a:cs typeface="+mn-cs"/>
              </a:defRPr>
            </a:lvl1pPr>
          </a:lstStyle>
          <a:p>
            <a:pPr lvl="0"/>
            <a:r>
              <a:rPr lang="en-US"/>
              <a:t>aka.ms/insert-URL-here</a:t>
            </a:r>
          </a:p>
        </p:txBody>
      </p:sp>
    </p:spTree>
    <p:extLst>
      <p:ext uri="{BB962C8B-B14F-4D97-AF65-F5344CB8AC3E}">
        <p14:creationId xmlns:p14="http://schemas.microsoft.com/office/powerpoint/2010/main" val="14613753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advClick="0" advTm="7000">
        <p:fade/>
      </p:transition>
    </mc:Choice>
    <mc:Fallback xmlns="">
      <p:transition spd="med" advClick="0" advTm="7000">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3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lvl1pPr algn="ctr">
              <a:defRPr/>
            </a:lvl1pPr>
          </a:lstStyle>
          <a:p>
            <a:r>
              <a:rPr lang="en-US"/>
              <a:t>Click to edit Master title style</a:t>
            </a:r>
          </a:p>
        </p:txBody>
      </p:sp>
      <p:sp>
        <p:nvSpPr>
          <p:cNvPr id="4" name="Text Placeholder 3">
            <a:extLst>
              <a:ext uri="{FF2B5EF4-FFF2-40B4-BE49-F238E27FC236}">
                <a16:creationId xmlns:a16="http://schemas.microsoft.com/office/drawing/2014/main" id="{E9BECAF6-01D1-4A07-92FE-B5395A1F592C}"/>
              </a:ext>
            </a:extLst>
          </p:cNvPr>
          <p:cNvSpPr>
            <a:spLocks noGrp="1"/>
          </p:cNvSpPr>
          <p:nvPr>
            <p:ph type="body" sz="quarter" idx="16"/>
          </p:nvPr>
        </p:nvSpPr>
        <p:spPr>
          <a:xfrm>
            <a:off x="588963" y="1011238"/>
            <a:ext cx="11020425" cy="276999"/>
          </a:xfrm>
        </p:spPr>
        <p:txBody>
          <a:bodyPr/>
          <a:lstStyle>
            <a:lvl1pPr marL="0" indent="0" algn="ctr">
              <a:buNone/>
              <a:defRPr kumimoji="0" lang="en-US" sz="1800" b="0" i="0" u="none" strike="noStrike" kern="1200" cap="none" spc="0" normalizeH="0" baseline="0" dirty="0" smtClean="0">
                <a:ln>
                  <a:noFill/>
                </a:ln>
                <a:solidFill>
                  <a:srgbClr val="0078D7"/>
                </a:solidFill>
                <a:effectLst/>
                <a:uLnTx/>
                <a:uFillTx/>
                <a:latin typeface="Segoe UI Semibold"/>
                <a:ea typeface="+mn-ea"/>
                <a:cs typeface="Segoe UI" pitchFamily="34" charset="0"/>
              </a:defRPr>
            </a:lvl1pPr>
            <a:lvl2pPr marL="228600" indent="0" algn="ctr">
              <a:buNone/>
              <a:defRPr/>
            </a:lvl2pPr>
            <a:lvl3pPr marL="457200" indent="0" algn="ctr">
              <a:buNone/>
              <a:defRPr/>
            </a:lvl3pPr>
            <a:lvl4pPr marL="661988" indent="0" algn="ctr">
              <a:buNone/>
              <a:defRPr/>
            </a:lvl4pPr>
            <a:lvl5pPr marL="855663" indent="0" algn="ctr">
              <a:buNone/>
              <a:defRPr/>
            </a:lvl5pPr>
          </a:lstStyle>
          <a:p>
            <a:pPr lvl="0"/>
            <a:r>
              <a:rPr lang="en-US"/>
              <a:t>Edit Master text styles</a:t>
            </a:r>
          </a:p>
        </p:txBody>
      </p:sp>
    </p:spTree>
    <p:extLst>
      <p:ext uri="{BB962C8B-B14F-4D97-AF65-F5344CB8AC3E}">
        <p14:creationId xmlns:p14="http://schemas.microsoft.com/office/powerpoint/2010/main" val="1479306349"/>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slide" type="title">
  <p:cSld name="2_Title slid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415611" y="992767"/>
            <a:ext cx="11360800" cy="27368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6933"/>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endParaRPr/>
          </a:p>
        </p:txBody>
      </p:sp>
      <p:sp>
        <p:nvSpPr>
          <p:cNvPr id="11" name="Google Shape;11;p2"/>
          <p:cNvSpPr txBox="1">
            <a:spLocks noGrp="1"/>
          </p:cNvSpPr>
          <p:nvPr>
            <p:ph type="subTitle" idx="1"/>
          </p:nvPr>
        </p:nvSpPr>
        <p:spPr>
          <a:xfrm>
            <a:off x="415600" y="3778833"/>
            <a:ext cx="11360800" cy="1056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3733"/>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endParaRPr/>
          </a:p>
        </p:txBody>
      </p:sp>
      <p:sp>
        <p:nvSpPr>
          <p:cNvPr id="12" name="Google Shape;12;p2"/>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r"/>
            <a:fld id="{00000000-1234-1234-1234-123412341234}" type="slidenum">
              <a:rPr lang="en" smtClean="0"/>
              <a:pPr algn="r"/>
              <a:t>‹#›</a:t>
            </a:fld>
            <a:endParaRPr lang="en"/>
          </a:p>
        </p:txBody>
      </p:sp>
    </p:spTree>
    <p:extLst>
      <p:ext uri="{BB962C8B-B14F-4D97-AF65-F5344CB8AC3E}">
        <p14:creationId xmlns:p14="http://schemas.microsoft.com/office/powerpoint/2010/main" val="97724314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r"/>
            <a:fld id="{00000000-1234-1234-1234-123412341234}" type="slidenum">
              <a:rPr lang="en" smtClean="0"/>
              <a:pPr algn="r"/>
              <a:t>‹#›</a:t>
            </a:fld>
            <a:endParaRPr lang="en"/>
          </a:p>
        </p:txBody>
      </p:sp>
    </p:spTree>
    <p:extLst>
      <p:ext uri="{BB962C8B-B14F-4D97-AF65-F5344CB8AC3E}">
        <p14:creationId xmlns:p14="http://schemas.microsoft.com/office/powerpoint/2010/main" val="312182420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rgbClr val="50E6FF"/>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8" name="Picture 7" descr="Two people sitting at a table using a computer.&#10;&#10;Description automatically generated">
            <a:extLst>
              <a:ext uri="{FF2B5EF4-FFF2-40B4-BE49-F238E27FC236}">
                <a16:creationId xmlns:a16="http://schemas.microsoft.com/office/drawing/2014/main" id="{E717865C-D3D8-46A5-9168-EC2C55147EDA}"/>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49573485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754628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50E6FF"/>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414749080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225371464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_Title and text side by side 3">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4A27109F-25CF-4854-8484-9823D71C5D5B}"/>
              </a:ext>
            </a:extLst>
          </p:cNvPr>
          <p:cNvSpPr>
            <a:spLocks noGrp="1"/>
          </p:cNvSpPr>
          <p:nvPr>
            <p:ph type="pic" sz="quarter" idx="11"/>
          </p:nvPr>
        </p:nvSpPr>
        <p:spPr>
          <a:xfrm>
            <a:off x="0" y="0"/>
            <a:ext cx="4144780" cy="6858000"/>
          </a:xfrm>
        </p:spPr>
        <p:txBody>
          <a:bodyPr/>
          <a:lstStyle/>
          <a:p>
            <a:endParaRPr lang="en-US"/>
          </a:p>
        </p:txBody>
      </p:sp>
      <p:sp>
        <p:nvSpPr>
          <p:cNvPr id="2" name="Title 1">
            <a:extLst>
              <a:ext uri="{FF2B5EF4-FFF2-40B4-BE49-F238E27FC236}">
                <a16:creationId xmlns:a16="http://schemas.microsoft.com/office/drawing/2014/main" id="{5FE5348E-24A0-4988-AA97-A091100A2771}"/>
              </a:ext>
            </a:extLst>
          </p:cNvPr>
          <p:cNvSpPr>
            <a:spLocks noGrp="1"/>
          </p:cNvSpPr>
          <p:nvPr>
            <p:ph type="title"/>
          </p:nvPr>
        </p:nvSpPr>
        <p:spPr>
          <a:xfrm>
            <a:off x="4937125" y="457200"/>
            <a:ext cx="6088634" cy="553998"/>
          </a:xfrm>
        </p:spPr>
        <p:txBody>
          <a:bodyPr/>
          <a:lstStyle/>
          <a:p>
            <a:r>
              <a:rPr lang="en-US"/>
              <a:t>Click to edit Master title style</a:t>
            </a:r>
          </a:p>
        </p:txBody>
      </p:sp>
      <p:sp>
        <p:nvSpPr>
          <p:cNvPr id="5" name="Text Placeholder 4">
            <a:extLst>
              <a:ext uri="{FF2B5EF4-FFF2-40B4-BE49-F238E27FC236}">
                <a16:creationId xmlns:a16="http://schemas.microsoft.com/office/drawing/2014/main" id="{8192BA1B-C3FD-4903-8E95-4990F635594C}"/>
              </a:ext>
            </a:extLst>
          </p:cNvPr>
          <p:cNvSpPr>
            <a:spLocks noGrp="1"/>
          </p:cNvSpPr>
          <p:nvPr>
            <p:ph type="body" sz="quarter" idx="12"/>
          </p:nvPr>
        </p:nvSpPr>
        <p:spPr>
          <a:xfrm>
            <a:off x="4937125" y="2143125"/>
            <a:ext cx="6462713" cy="1809726"/>
          </a:xfrm>
        </p:spPr>
        <p:txBody>
          <a:bodyPr/>
          <a:lstStyle>
            <a:lvl1pPr>
              <a:spcAft>
                <a:spcPts val="1200"/>
              </a:spcAft>
              <a:defRPr sz="2400"/>
            </a:lvl1pPr>
            <a:lvl2pPr>
              <a:spcBef>
                <a:spcPts val="600"/>
              </a:spcBef>
              <a:defRPr sz="1800">
                <a:solidFill>
                  <a:schemeClr val="accent1"/>
                </a:solidFill>
              </a:defRPr>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4999138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5318129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F57A26E-E8AA-4C58-AF54-0E6EF23A569D}"/>
              </a:ext>
            </a:extLst>
          </p:cNvPr>
          <p:cNvSpPr/>
          <p:nvPr userDrawn="1"/>
        </p:nvSpPr>
        <p:spPr bwMode="auto">
          <a:xfrm>
            <a:off x="4248059" y="1486593"/>
            <a:ext cx="3566160" cy="4401444"/>
          </a:xfrm>
          <a:prstGeom prst="rect">
            <a:avLst/>
          </a:prstGeom>
          <a:solidFill>
            <a:schemeClr val="bg1"/>
          </a:solidFill>
          <a:ln w="9525" cap="flat" cmpd="sng" algn="ctr">
            <a:solidFill>
              <a:schemeClr val="accent1"/>
            </a:solidFill>
            <a:prstDash val="solid"/>
            <a:headEnd type="none" w="med" len="med"/>
            <a:tailEnd type="none" w="med" len="med"/>
          </a:ln>
          <a:effectLst/>
        </p:spPr>
        <p:txBody>
          <a:bodyPr rot="0" spcFirstLastPara="0" vertOverflow="overflow" horzOverflow="overflow" vert="vert270" wrap="square" lIns="182880" tIns="0" rIns="182880" bIns="0"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900" b="1" i="0" u="none" strike="noStrike" kern="1200" cap="all" spc="100" normalizeH="0" noProof="0">
              <a:ln>
                <a:noFill/>
              </a:ln>
              <a:solidFill>
                <a:schemeClr val="accent1"/>
              </a:solidFill>
              <a:effectLst/>
              <a:uLnTx/>
              <a:uFillTx/>
              <a:latin typeface="Segoe UI Semibold"/>
              <a:ea typeface="+mn-ea"/>
              <a:cs typeface="+mn-cs"/>
            </a:endParaRPr>
          </a:p>
        </p:txBody>
      </p:sp>
      <p:sp>
        <p:nvSpPr>
          <p:cNvPr id="16" name="Rectangle 15">
            <a:extLst>
              <a:ext uri="{FF2B5EF4-FFF2-40B4-BE49-F238E27FC236}">
                <a16:creationId xmlns:a16="http://schemas.microsoft.com/office/drawing/2014/main" id="{44B7D85E-99E9-428C-9693-78EB2BCE6F02}"/>
              </a:ext>
            </a:extLst>
          </p:cNvPr>
          <p:cNvSpPr/>
          <p:nvPr userDrawn="1"/>
        </p:nvSpPr>
        <p:spPr bwMode="auto">
          <a:xfrm>
            <a:off x="8003798" y="1486593"/>
            <a:ext cx="3566160" cy="4401444"/>
          </a:xfrm>
          <a:prstGeom prst="rect">
            <a:avLst/>
          </a:prstGeom>
          <a:solidFill>
            <a:schemeClr val="bg1"/>
          </a:solidFill>
          <a:ln w="9525" cap="flat" cmpd="sng" algn="ctr">
            <a:solidFill>
              <a:schemeClr val="accent1"/>
            </a:solidFill>
            <a:prstDash val="solid"/>
            <a:headEnd type="none" w="med" len="med"/>
            <a:tailEnd type="none" w="med" len="med"/>
          </a:ln>
          <a:effectLst/>
        </p:spPr>
        <p:txBody>
          <a:bodyPr rot="0" spcFirstLastPara="0" vertOverflow="overflow" horzOverflow="overflow" vert="vert270" wrap="square" lIns="182880" tIns="0" rIns="182880" bIns="0"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900" b="1" i="0" u="none" strike="noStrike" kern="1200" cap="all" spc="100" normalizeH="0" noProof="0">
              <a:ln>
                <a:noFill/>
              </a:ln>
              <a:solidFill>
                <a:schemeClr val="accent1"/>
              </a:solidFill>
              <a:effectLst/>
              <a:uLnTx/>
              <a:uFillTx/>
              <a:latin typeface="Segoe UI Semibold"/>
              <a:ea typeface="+mn-ea"/>
              <a:cs typeface="+mn-cs"/>
            </a:endParaRPr>
          </a:p>
        </p:txBody>
      </p:sp>
      <p:sp>
        <p:nvSpPr>
          <p:cNvPr id="18" name="Rectangle 17">
            <a:extLst>
              <a:ext uri="{FF2B5EF4-FFF2-40B4-BE49-F238E27FC236}">
                <a16:creationId xmlns:a16="http://schemas.microsoft.com/office/drawing/2014/main" id="{01F7D9C2-84CB-4C55-A5A6-0A851DE09B3B}"/>
              </a:ext>
            </a:extLst>
          </p:cNvPr>
          <p:cNvSpPr/>
          <p:nvPr userDrawn="1"/>
        </p:nvSpPr>
        <p:spPr bwMode="auto">
          <a:xfrm>
            <a:off x="481928" y="1486593"/>
            <a:ext cx="3566160" cy="4401444"/>
          </a:xfrm>
          <a:prstGeom prst="rect">
            <a:avLst/>
          </a:prstGeom>
          <a:solidFill>
            <a:schemeClr val="bg1"/>
          </a:solidFill>
          <a:ln w="9525" cap="flat" cmpd="sng" algn="ctr">
            <a:solidFill>
              <a:schemeClr val="accent1"/>
            </a:solidFill>
            <a:prstDash val="solid"/>
            <a:headEnd type="none" w="med" len="med"/>
            <a:tailEnd type="none" w="med" len="med"/>
          </a:ln>
          <a:effectLst/>
        </p:spPr>
        <p:txBody>
          <a:bodyPr rot="0" spcFirstLastPara="0" vertOverflow="overflow" horzOverflow="overflow" vert="vert270" wrap="square" lIns="182880" tIns="0" rIns="182880" bIns="0"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900" b="1" i="0" u="none" strike="noStrike" kern="1200" cap="all" spc="100" normalizeH="0" noProof="0">
              <a:ln>
                <a:noFill/>
              </a:ln>
              <a:solidFill>
                <a:schemeClr val="accent1"/>
              </a:solidFill>
              <a:effectLst/>
              <a:uLnTx/>
              <a:uFillTx/>
              <a:latin typeface="Segoe UI Semibold"/>
              <a:ea typeface="+mn-ea"/>
              <a:cs typeface="+mn-cs"/>
            </a:endParaRPr>
          </a:p>
        </p:txBody>
      </p:sp>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970406"/>
            <a:ext cx="11018838" cy="276999"/>
          </a:xfrm>
        </p:spPr>
        <p:txBody>
          <a:bodyPr/>
          <a:lstStyle>
            <a:lvl1pPr>
              <a:defRPr kumimoji="0" lang="en-US" sz="1800" b="0" i="0" u="none" strike="noStrike" kern="1200" cap="none" spc="0" normalizeH="0" baseline="0" dirty="0">
                <a:ln>
                  <a:noFill/>
                </a:ln>
                <a:solidFill>
                  <a:srgbClr val="0078D4"/>
                </a:solidFill>
                <a:effectLst/>
                <a:uLnTx/>
                <a:uFillTx/>
                <a:latin typeface="Segoe UI"/>
                <a:ea typeface="+mn-ea"/>
                <a:cs typeface="+mn-cs"/>
              </a:defRPr>
            </a:lvl1pPr>
            <a:lvl2pPr>
              <a:defRPr/>
            </a:lvl2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Click to edit Master text styles</a:t>
            </a:r>
          </a:p>
        </p:txBody>
      </p:sp>
      <p:sp>
        <p:nvSpPr>
          <p:cNvPr id="5" name="Text Placeholder 4">
            <a:extLst>
              <a:ext uri="{FF2B5EF4-FFF2-40B4-BE49-F238E27FC236}">
                <a16:creationId xmlns:a16="http://schemas.microsoft.com/office/drawing/2014/main" id="{FFF80D6A-7C67-44E1-A94C-FB65EE82EF6B}"/>
              </a:ext>
            </a:extLst>
          </p:cNvPr>
          <p:cNvSpPr>
            <a:spLocks noGrp="1"/>
          </p:cNvSpPr>
          <p:nvPr>
            <p:ph type="body" sz="quarter" idx="11"/>
          </p:nvPr>
        </p:nvSpPr>
        <p:spPr>
          <a:xfrm>
            <a:off x="639857" y="1622120"/>
            <a:ext cx="3357563" cy="492443"/>
          </a:xfrm>
        </p:spPr>
        <p:txBody>
          <a:bodyPr/>
          <a:lstStyle>
            <a:lvl1pPr>
              <a:spcBef>
                <a:spcPts val="0"/>
              </a:spcBef>
              <a:spcAft>
                <a:spcPts val="1800"/>
              </a:spcAft>
              <a:defRPr kumimoji="0" lang="en-US" sz="1600" b="1" i="0" u="none" strike="noStrike" kern="1200" cap="all" spc="300" normalizeH="0" baseline="0" dirty="0" smtClean="0">
                <a:ln>
                  <a:noFill/>
                </a:ln>
                <a:solidFill>
                  <a:schemeClr val="accent1"/>
                </a:solidFill>
                <a:effectLst/>
                <a:uLnTx/>
                <a:uFillTx/>
                <a:latin typeface="Segoe UI"/>
                <a:ea typeface="+mn-ea"/>
                <a:cs typeface="+mn-cs"/>
              </a:defRPr>
            </a:lvl1pPr>
            <a:lvl2pPr>
              <a:defRPr sz="1200" b="1" cap="all" baseline="0"/>
            </a:lvl2pPr>
            <a:lvl3pPr marL="173038" indent="-173038">
              <a:buFont typeface="Arial" panose="020B0604020202020204" pitchFamily="34" charset="0"/>
              <a:buChar char="•"/>
              <a:defRPr lang="en-US" sz="1200" kern="1200" spc="0" baseline="0" dirty="0" smtClean="0">
                <a:gradFill>
                  <a:gsLst>
                    <a:gs pos="1250">
                      <a:schemeClr val="tx1"/>
                    </a:gs>
                    <a:gs pos="100000">
                      <a:schemeClr val="tx1"/>
                    </a:gs>
                  </a:gsLst>
                  <a:lin ang="5400000" scaled="0"/>
                </a:gradFill>
                <a:latin typeface="+mn-lt"/>
                <a:ea typeface="+mn-ea"/>
                <a:cs typeface="+mn-cs"/>
              </a:defRPr>
            </a:lvl3pPr>
          </a:lstStyle>
          <a:p>
            <a:pPr lvl="0"/>
            <a:r>
              <a:rPr lang="en-US"/>
              <a:t>Click to edit Master text styles</a:t>
            </a:r>
          </a:p>
        </p:txBody>
      </p:sp>
      <p:sp>
        <p:nvSpPr>
          <p:cNvPr id="6" name="Text Placeholder 4">
            <a:extLst>
              <a:ext uri="{FF2B5EF4-FFF2-40B4-BE49-F238E27FC236}">
                <a16:creationId xmlns:a16="http://schemas.microsoft.com/office/drawing/2014/main" id="{54633977-9E40-47E7-989C-CF0AA0FA4C81}"/>
              </a:ext>
            </a:extLst>
          </p:cNvPr>
          <p:cNvSpPr>
            <a:spLocks noGrp="1"/>
          </p:cNvSpPr>
          <p:nvPr>
            <p:ph type="body" sz="quarter" idx="12"/>
          </p:nvPr>
        </p:nvSpPr>
        <p:spPr>
          <a:xfrm>
            <a:off x="4391145" y="1622120"/>
            <a:ext cx="3357563" cy="492443"/>
          </a:xfrm>
        </p:spPr>
        <p:txBody>
          <a:bodyPr/>
          <a:lstStyle>
            <a:lvl1pPr>
              <a:spcBef>
                <a:spcPts val="0"/>
              </a:spcBef>
              <a:spcAft>
                <a:spcPts val="1800"/>
              </a:spcAft>
              <a:defRPr kumimoji="0" lang="en-US" sz="1600" b="1" i="0" u="none" strike="noStrike" kern="1200" cap="all" spc="300" normalizeH="0" baseline="0" dirty="0" smtClean="0">
                <a:ln>
                  <a:noFill/>
                </a:ln>
                <a:solidFill>
                  <a:schemeClr val="accent1"/>
                </a:solidFill>
                <a:effectLst/>
                <a:uLnTx/>
                <a:uFillTx/>
                <a:latin typeface="Segoe UI"/>
                <a:ea typeface="+mn-ea"/>
                <a:cs typeface="+mn-cs"/>
              </a:defRPr>
            </a:lvl1pPr>
            <a:lvl2pPr>
              <a:defRPr sz="1200" b="1" cap="all" baseline="0"/>
            </a:lvl2pPr>
            <a:lvl3pPr marL="173038" indent="-173038">
              <a:buFont typeface="Arial" panose="020B0604020202020204" pitchFamily="34" charset="0"/>
              <a:buChar char="•"/>
              <a:defRPr lang="en-US" sz="1200" kern="1200" spc="0" baseline="0" dirty="0" smtClean="0">
                <a:gradFill>
                  <a:gsLst>
                    <a:gs pos="1250">
                      <a:schemeClr val="tx1"/>
                    </a:gs>
                    <a:gs pos="100000">
                      <a:schemeClr val="tx1"/>
                    </a:gs>
                  </a:gsLst>
                  <a:lin ang="5400000" scaled="0"/>
                </a:gradFill>
                <a:latin typeface="+mn-lt"/>
                <a:ea typeface="+mn-ea"/>
                <a:cs typeface="+mn-cs"/>
              </a:defRPr>
            </a:lvl3pPr>
          </a:lstStyle>
          <a:p>
            <a:pPr lvl="0"/>
            <a:r>
              <a:rPr lang="en-US"/>
              <a:t>Click to edit Master text styles</a:t>
            </a:r>
          </a:p>
        </p:txBody>
      </p:sp>
      <p:sp>
        <p:nvSpPr>
          <p:cNvPr id="7" name="Text Placeholder 4">
            <a:extLst>
              <a:ext uri="{FF2B5EF4-FFF2-40B4-BE49-F238E27FC236}">
                <a16:creationId xmlns:a16="http://schemas.microsoft.com/office/drawing/2014/main" id="{1603BD5C-5574-49B6-8A35-1312BC543774}"/>
              </a:ext>
            </a:extLst>
          </p:cNvPr>
          <p:cNvSpPr>
            <a:spLocks noGrp="1"/>
          </p:cNvSpPr>
          <p:nvPr>
            <p:ph type="body" sz="quarter" idx="13"/>
          </p:nvPr>
        </p:nvSpPr>
        <p:spPr>
          <a:xfrm>
            <a:off x="8142434" y="1622120"/>
            <a:ext cx="3357563" cy="492443"/>
          </a:xfrm>
        </p:spPr>
        <p:txBody>
          <a:bodyPr/>
          <a:lstStyle>
            <a:lvl1pPr>
              <a:spcBef>
                <a:spcPts val="0"/>
              </a:spcBef>
              <a:spcAft>
                <a:spcPts val="1800"/>
              </a:spcAft>
              <a:defRPr kumimoji="0" lang="en-US" sz="1600" b="1" i="0" u="none" strike="noStrike" kern="1200" cap="all" spc="300" normalizeH="0" baseline="0" dirty="0" smtClean="0">
                <a:ln>
                  <a:noFill/>
                </a:ln>
                <a:solidFill>
                  <a:schemeClr val="accent1"/>
                </a:solidFill>
                <a:effectLst/>
                <a:uLnTx/>
                <a:uFillTx/>
                <a:latin typeface="Segoe UI"/>
                <a:ea typeface="+mn-ea"/>
                <a:cs typeface="+mn-cs"/>
              </a:defRPr>
            </a:lvl1pPr>
            <a:lvl2pPr>
              <a:defRPr sz="1200" b="1" cap="all" baseline="0"/>
            </a:lvl2pPr>
            <a:lvl3pPr marL="173038" indent="-173038">
              <a:spcBef>
                <a:spcPts val="0"/>
              </a:spcBef>
              <a:buFont typeface="Arial" panose="020B0604020202020204" pitchFamily="34" charset="0"/>
              <a:buChar char="•"/>
              <a:defRPr sz="1200"/>
            </a:lvl3pPr>
          </a:lstStyle>
          <a:p>
            <a:pPr lvl="0"/>
            <a:r>
              <a:rPr lang="en-US"/>
              <a:t>Click to edit Master text styles</a:t>
            </a:r>
          </a:p>
        </p:txBody>
      </p:sp>
      <p:sp>
        <p:nvSpPr>
          <p:cNvPr id="8" name="Text Placeholder 4">
            <a:extLst>
              <a:ext uri="{FF2B5EF4-FFF2-40B4-BE49-F238E27FC236}">
                <a16:creationId xmlns:a16="http://schemas.microsoft.com/office/drawing/2014/main" id="{45B707F5-3B86-4315-AD92-87A61A1C29E1}"/>
              </a:ext>
            </a:extLst>
          </p:cNvPr>
          <p:cNvSpPr>
            <a:spLocks noGrp="1"/>
          </p:cNvSpPr>
          <p:nvPr>
            <p:ph type="body" sz="quarter" idx="14" hasCustomPrompt="1"/>
          </p:nvPr>
        </p:nvSpPr>
        <p:spPr>
          <a:xfrm>
            <a:off x="639857" y="2226692"/>
            <a:ext cx="3357563" cy="1006429"/>
          </a:xfrm>
        </p:spPr>
        <p:txBody>
          <a:bodyPr/>
          <a:lstStyle>
            <a:lvl1pPr>
              <a:spcBef>
                <a:spcPts val="0"/>
              </a:spcBef>
              <a:spcAft>
                <a:spcPts val="1800"/>
              </a:spcAft>
              <a:defRPr kumimoji="0" lang="en-US" sz="1600" b="1" i="0" u="none" strike="noStrike" kern="1200" cap="all" spc="300" normalizeH="0" baseline="0" dirty="0" smtClean="0">
                <a:ln>
                  <a:noFill/>
                </a:ln>
                <a:solidFill>
                  <a:schemeClr val="accent1"/>
                </a:solidFill>
                <a:effectLst/>
                <a:uLnTx/>
                <a:uFillTx/>
                <a:latin typeface="Segoe UI"/>
                <a:ea typeface="+mn-ea"/>
                <a:cs typeface="+mn-cs"/>
              </a:defRPr>
            </a:lvl1pPr>
            <a:lvl2pPr>
              <a:defRPr sz="1200" b="1" cap="all" baseline="0"/>
            </a:lvl2pPr>
            <a:lvl3pPr marL="173038" indent="-173038">
              <a:buFont typeface="Arial" panose="020B0604020202020204" pitchFamily="34" charset="0"/>
              <a:buChar char="•"/>
              <a:defRPr lang="en-US" sz="1200" kern="1200" spc="0" baseline="0" dirty="0" smtClean="0">
                <a:gradFill>
                  <a:gsLst>
                    <a:gs pos="1250">
                      <a:schemeClr val="tx1"/>
                    </a:gs>
                    <a:gs pos="100000">
                      <a:schemeClr val="tx1"/>
                    </a:gs>
                  </a:gsLst>
                  <a:lin ang="5400000" scaled="0"/>
                </a:gradFill>
                <a:latin typeface="+mn-lt"/>
                <a:ea typeface="+mn-ea"/>
                <a:cs typeface="+mn-cs"/>
              </a:defRPr>
            </a:lvl3pPr>
          </a:lstStyle>
          <a:p>
            <a:pPr lvl="1"/>
            <a:r>
              <a:rPr lang="en-US"/>
              <a:t>Second level</a:t>
            </a:r>
          </a:p>
          <a:p>
            <a:pPr marL="173038" marR="0" lvl="2" indent="-173038" algn="l" defTabSz="932742" rtl="0" eaLnBrk="1" fontAlgn="auto" latinLnBrk="0" hangingPunct="1">
              <a:lnSpc>
                <a:spcPct val="100000"/>
              </a:lnSpc>
              <a:spcBef>
                <a:spcPts val="0"/>
              </a:spcBef>
              <a:spcAft>
                <a:spcPts val="600"/>
              </a:spcAft>
              <a:buClrTx/>
              <a:buSzPct val="90000"/>
              <a:buFont typeface="Arial" panose="020B0604020202020204" pitchFamily="34" charset="0"/>
              <a:buChar char="•"/>
              <a:tabLst/>
            </a:pPr>
            <a:r>
              <a:rPr lang="en-US"/>
              <a:t>Third level</a:t>
            </a:r>
          </a:p>
          <a:p>
            <a:pPr lvl="3"/>
            <a:r>
              <a:rPr lang="en-US"/>
              <a:t>Fourth level</a:t>
            </a:r>
          </a:p>
          <a:p>
            <a:pPr lvl="4"/>
            <a:r>
              <a:rPr lang="en-US"/>
              <a:t>Fifth level</a:t>
            </a:r>
          </a:p>
        </p:txBody>
      </p:sp>
      <p:sp>
        <p:nvSpPr>
          <p:cNvPr id="9" name="Text Placeholder 4">
            <a:extLst>
              <a:ext uri="{FF2B5EF4-FFF2-40B4-BE49-F238E27FC236}">
                <a16:creationId xmlns:a16="http://schemas.microsoft.com/office/drawing/2014/main" id="{4FB4DE6C-86E7-4995-A5A2-CA85BB419161}"/>
              </a:ext>
            </a:extLst>
          </p:cNvPr>
          <p:cNvSpPr>
            <a:spLocks noGrp="1"/>
          </p:cNvSpPr>
          <p:nvPr>
            <p:ph type="body" sz="quarter" idx="15" hasCustomPrompt="1"/>
          </p:nvPr>
        </p:nvSpPr>
        <p:spPr>
          <a:xfrm>
            <a:off x="4391145" y="2226692"/>
            <a:ext cx="3357563" cy="1006429"/>
          </a:xfrm>
        </p:spPr>
        <p:txBody>
          <a:bodyPr/>
          <a:lstStyle>
            <a:lvl1pPr>
              <a:spcBef>
                <a:spcPts val="0"/>
              </a:spcBef>
              <a:spcAft>
                <a:spcPts val="1800"/>
              </a:spcAft>
              <a:defRPr kumimoji="0" lang="en-US" sz="1600" b="1" i="0" u="none" strike="noStrike" kern="1200" cap="all" spc="300" normalizeH="0" baseline="0" dirty="0" smtClean="0">
                <a:ln>
                  <a:noFill/>
                </a:ln>
                <a:solidFill>
                  <a:schemeClr val="accent1"/>
                </a:solidFill>
                <a:effectLst/>
                <a:uLnTx/>
                <a:uFillTx/>
                <a:latin typeface="Segoe UI"/>
                <a:ea typeface="+mn-ea"/>
                <a:cs typeface="+mn-cs"/>
              </a:defRPr>
            </a:lvl1pPr>
            <a:lvl2pPr>
              <a:defRPr sz="1200" b="1" cap="all" baseline="0"/>
            </a:lvl2pPr>
            <a:lvl3pPr marL="173038" indent="-173038">
              <a:buFont typeface="Arial" panose="020B0604020202020204" pitchFamily="34" charset="0"/>
              <a:buChar char="•"/>
              <a:defRPr lang="en-US" sz="1200" kern="1200" spc="0" baseline="0" dirty="0" smtClean="0">
                <a:gradFill>
                  <a:gsLst>
                    <a:gs pos="1250">
                      <a:schemeClr val="tx1"/>
                    </a:gs>
                    <a:gs pos="100000">
                      <a:schemeClr val="tx1"/>
                    </a:gs>
                  </a:gsLst>
                  <a:lin ang="5400000" scaled="0"/>
                </a:gradFill>
                <a:latin typeface="+mn-lt"/>
                <a:ea typeface="+mn-ea"/>
                <a:cs typeface="+mn-cs"/>
              </a:defRPr>
            </a:lvl3pPr>
          </a:lstStyle>
          <a:p>
            <a:pPr lvl="1"/>
            <a:r>
              <a:rPr lang="en-US"/>
              <a:t>Second level</a:t>
            </a:r>
          </a:p>
          <a:p>
            <a:pPr marL="173038" marR="0" lvl="2" indent="-173038" algn="l" defTabSz="932742" rtl="0" eaLnBrk="1" fontAlgn="auto" latinLnBrk="0" hangingPunct="1">
              <a:lnSpc>
                <a:spcPct val="100000"/>
              </a:lnSpc>
              <a:spcBef>
                <a:spcPts val="0"/>
              </a:spcBef>
              <a:spcAft>
                <a:spcPts val="600"/>
              </a:spcAft>
              <a:buClrTx/>
              <a:buSzPct val="90000"/>
              <a:buFont typeface="Arial" panose="020B0604020202020204" pitchFamily="34" charset="0"/>
              <a:buChar char="•"/>
              <a:tabLst/>
            </a:pPr>
            <a:r>
              <a:rPr lang="en-US"/>
              <a:t>Third level</a:t>
            </a:r>
          </a:p>
          <a:p>
            <a:pPr lvl="3"/>
            <a:r>
              <a:rPr lang="en-US"/>
              <a:t>Fourth level</a:t>
            </a:r>
          </a:p>
          <a:p>
            <a:pPr lvl="4"/>
            <a:r>
              <a:rPr lang="en-US"/>
              <a:t>Fifth level</a:t>
            </a:r>
          </a:p>
        </p:txBody>
      </p:sp>
      <p:sp>
        <p:nvSpPr>
          <p:cNvPr id="10" name="Text Placeholder 4">
            <a:extLst>
              <a:ext uri="{FF2B5EF4-FFF2-40B4-BE49-F238E27FC236}">
                <a16:creationId xmlns:a16="http://schemas.microsoft.com/office/drawing/2014/main" id="{C5A42475-50ED-4290-BA9A-AA709B0B9046}"/>
              </a:ext>
            </a:extLst>
          </p:cNvPr>
          <p:cNvSpPr>
            <a:spLocks noGrp="1"/>
          </p:cNvSpPr>
          <p:nvPr>
            <p:ph type="body" sz="quarter" idx="16" hasCustomPrompt="1"/>
          </p:nvPr>
        </p:nvSpPr>
        <p:spPr>
          <a:xfrm>
            <a:off x="8142434" y="2226692"/>
            <a:ext cx="3357563" cy="1006429"/>
          </a:xfrm>
        </p:spPr>
        <p:txBody>
          <a:bodyPr/>
          <a:lstStyle>
            <a:lvl1pPr>
              <a:spcBef>
                <a:spcPts val="0"/>
              </a:spcBef>
              <a:spcAft>
                <a:spcPts val="1800"/>
              </a:spcAft>
              <a:defRPr kumimoji="0" lang="en-US" sz="1600" b="1" i="0" u="none" strike="noStrike" kern="1200" cap="all" spc="300" normalizeH="0" baseline="0" dirty="0" smtClean="0">
                <a:ln>
                  <a:noFill/>
                </a:ln>
                <a:solidFill>
                  <a:schemeClr val="accent1"/>
                </a:solidFill>
                <a:effectLst/>
                <a:uLnTx/>
                <a:uFillTx/>
                <a:latin typeface="Segoe UI"/>
                <a:ea typeface="+mn-ea"/>
                <a:cs typeface="+mn-cs"/>
              </a:defRPr>
            </a:lvl1pPr>
            <a:lvl2pPr>
              <a:defRPr sz="1200" b="1" cap="all" baseline="0"/>
            </a:lvl2pPr>
            <a:lvl3pPr marL="173038" indent="-173038">
              <a:spcBef>
                <a:spcPts val="0"/>
              </a:spcBef>
              <a:buFont typeface="Arial" panose="020B0604020202020204" pitchFamily="34" charset="0"/>
              <a:buChar char="•"/>
              <a:defRPr sz="1200"/>
            </a:lvl3pPr>
          </a:lstStyle>
          <a:p>
            <a:pPr lvl="1"/>
            <a:r>
              <a:rPr lang="en-US"/>
              <a:t>Second level</a:t>
            </a:r>
          </a:p>
          <a:p>
            <a:pPr lvl="2"/>
            <a:r>
              <a:rPr lang="en-US"/>
              <a:t>Third level</a:t>
            </a:r>
          </a:p>
          <a:p>
            <a:pPr lvl="3"/>
            <a:r>
              <a:rPr lang="en-US"/>
              <a:t>Fourth level</a:t>
            </a:r>
          </a:p>
          <a:p>
            <a:pPr lvl="4"/>
            <a:r>
              <a:rPr lang="en-US"/>
              <a:t>Fifth level</a:t>
            </a:r>
          </a:p>
        </p:txBody>
      </p:sp>
      <p:sp>
        <p:nvSpPr>
          <p:cNvPr id="11" name="Text Placeholder 4">
            <a:extLst>
              <a:ext uri="{FF2B5EF4-FFF2-40B4-BE49-F238E27FC236}">
                <a16:creationId xmlns:a16="http://schemas.microsoft.com/office/drawing/2014/main" id="{E53B473F-6C85-4E66-8F5D-4AD88C55BD6F}"/>
              </a:ext>
            </a:extLst>
          </p:cNvPr>
          <p:cNvSpPr>
            <a:spLocks noGrp="1"/>
          </p:cNvSpPr>
          <p:nvPr>
            <p:ph type="body" sz="quarter" idx="17" hasCustomPrompt="1"/>
          </p:nvPr>
        </p:nvSpPr>
        <p:spPr>
          <a:xfrm>
            <a:off x="639857" y="4132845"/>
            <a:ext cx="3357563" cy="1006429"/>
          </a:xfrm>
        </p:spPr>
        <p:txBody>
          <a:bodyPr/>
          <a:lstStyle>
            <a:lvl1pPr>
              <a:spcBef>
                <a:spcPts val="0"/>
              </a:spcBef>
              <a:spcAft>
                <a:spcPts val="1800"/>
              </a:spcAft>
              <a:defRPr kumimoji="0" lang="en-US" sz="1600" b="1" i="0" u="none" strike="noStrike" kern="1200" cap="all" spc="300" normalizeH="0" baseline="0" dirty="0" smtClean="0">
                <a:ln>
                  <a:noFill/>
                </a:ln>
                <a:solidFill>
                  <a:schemeClr val="accent1"/>
                </a:solidFill>
                <a:effectLst/>
                <a:uLnTx/>
                <a:uFillTx/>
                <a:latin typeface="Segoe UI"/>
                <a:ea typeface="+mn-ea"/>
                <a:cs typeface="+mn-cs"/>
              </a:defRPr>
            </a:lvl1pPr>
            <a:lvl2pPr>
              <a:defRPr sz="1200" b="1" cap="all" baseline="0"/>
            </a:lvl2pPr>
            <a:lvl3pPr marL="173038" indent="-173038">
              <a:buFont typeface="Arial" panose="020B0604020202020204" pitchFamily="34" charset="0"/>
              <a:buChar char="•"/>
              <a:defRPr lang="en-US" sz="1200" kern="1200" spc="0" baseline="0" dirty="0" smtClean="0">
                <a:gradFill>
                  <a:gsLst>
                    <a:gs pos="1250">
                      <a:schemeClr val="tx1"/>
                    </a:gs>
                    <a:gs pos="100000">
                      <a:schemeClr val="tx1"/>
                    </a:gs>
                  </a:gsLst>
                  <a:lin ang="5400000" scaled="0"/>
                </a:gradFill>
                <a:latin typeface="+mn-lt"/>
                <a:ea typeface="+mn-ea"/>
                <a:cs typeface="+mn-cs"/>
              </a:defRPr>
            </a:lvl3pPr>
          </a:lstStyle>
          <a:p>
            <a:pPr lvl="1"/>
            <a:r>
              <a:rPr lang="en-US"/>
              <a:t>Second level</a:t>
            </a:r>
          </a:p>
          <a:p>
            <a:pPr marL="173038" marR="0" lvl="2" indent="-173038" algn="l" defTabSz="932742" rtl="0" eaLnBrk="1" fontAlgn="auto" latinLnBrk="0" hangingPunct="1">
              <a:lnSpc>
                <a:spcPct val="100000"/>
              </a:lnSpc>
              <a:spcBef>
                <a:spcPts val="0"/>
              </a:spcBef>
              <a:spcAft>
                <a:spcPts val="600"/>
              </a:spcAft>
              <a:buClrTx/>
              <a:buSzPct val="90000"/>
              <a:buFont typeface="Arial" panose="020B0604020202020204" pitchFamily="34" charset="0"/>
              <a:buChar char="•"/>
              <a:tabLst/>
            </a:pPr>
            <a:r>
              <a:rPr lang="en-US"/>
              <a:t>Third level</a:t>
            </a:r>
          </a:p>
          <a:p>
            <a:pPr lvl="3"/>
            <a:r>
              <a:rPr lang="en-US"/>
              <a:t>Fourth level</a:t>
            </a:r>
          </a:p>
          <a:p>
            <a:pPr lvl="4"/>
            <a:r>
              <a:rPr lang="en-US"/>
              <a:t>Fifth level</a:t>
            </a:r>
          </a:p>
        </p:txBody>
      </p:sp>
      <p:sp>
        <p:nvSpPr>
          <p:cNvPr id="12" name="Text Placeholder 4">
            <a:extLst>
              <a:ext uri="{FF2B5EF4-FFF2-40B4-BE49-F238E27FC236}">
                <a16:creationId xmlns:a16="http://schemas.microsoft.com/office/drawing/2014/main" id="{206516B9-276C-47BB-97F3-162F6C34B984}"/>
              </a:ext>
            </a:extLst>
          </p:cNvPr>
          <p:cNvSpPr>
            <a:spLocks noGrp="1"/>
          </p:cNvSpPr>
          <p:nvPr>
            <p:ph type="body" sz="quarter" idx="18" hasCustomPrompt="1"/>
          </p:nvPr>
        </p:nvSpPr>
        <p:spPr>
          <a:xfrm>
            <a:off x="4391145" y="4132845"/>
            <a:ext cx="3357563" cy="1006429"/>
          </a:xfrm>
        </p:spPr>
        <p:txBody>
          <a:bodyPr/>
          <a:lstStyle>
            <a:lvl1pPr>
              <a:spcBef>
                <a:spcPts val="0"/>
              </a:spcBef>
              <a:spcAft>
                <a:spcPts val="1800"/>
              </a:spcAft>
              <a:defRPr kumimoji="0" lang="en-US" sz="1600" b="1" i="0" u="none" strike="noStrike" kern="1200" cap="all" spc="300" normalizeH="0" baseline="0" dirty="0" smtClean="0">
                <a:ln>
                  <a:noFill/>
                </a:ln>
                <a:solidFill>
                  <a:schemeClr val="accent1"/>
                </a:solidFill>
                <a:effectLst/>
                <a:uLnTx/>
                <a:uFillTx/>
                <a:latin typeface="Segoe UI"/>
                <a:ea typeface="+mn-ea"/>
                <a:cs typeface="+mn-cs"/>
              </a:defRPr>
            </a:lvl1pPr>
            <a:lvl2pPr>
              <a:defRPr sz="1200" b="1" cap="all" baseline="0"/>
            </a:lvl2pPr>
            <a:lvl3pPr marL="173038" indent="-173038">
              <a:buFont typeface="Arial" panose="020B0604020202020204" pitchFamily="34" charset="0"/>
              <a:buChar char="•"/>
              <a:defRPr lang="en-US" sz="1200" kern="1200" spc="0" baseline="0" dirty="0" smtClean="0">
                <a:gradFill>
                  <a:gsLst>
                    <a:gs pos="1250">
                      <a:schemeClr val="tx1"/>
                    </a:gs>
                    <a:gs pos="100000">
                      <a:schemeClr val="tx1"/>
                    </a:gs>
                  </a:gsLst>
                  <a:lin ang="5400000" scaled="0"/>
                </a:gradFill>
                <a:latin typeface="+mn-lt"/>
                <a:ea typeface="+mn-ea"/>
                <a:cs typeface="+mn-cs"/>
              </a:defRPr>
            </a:lvl3pPr>
          </a:lstStyle>
          <a:p>
            <a:pPr lvl="1"/>
            <a:r>
              <a:rPr lang="en-US"/>
              <a:t>Second level</a:t>
            </a:r>
          </a:p>
          <a:p>
            <a:pPr marL="173038" marR="0" lvl="2" indent="-173038" algn="l" defTabSz="932742" rtl="0" eaLnBrk="1" fontAlgn="auto" latinLnBrk="0" hangingPunct="1">
              <a:lnSpc>
                <a:spcPct val="100000"/>
              </a:lnSpc>
              <a:spcBef>
                <a:spcPts val="0"/>
              </a:spcBef>
              <a:spcAft>
                <a:spcPts val="600"/>
              </a:spcAft>
              <a:buClrTx/>
              <a:buSzPct val="90000"/>
              <a:buFont typeface="Arial" panose="020B0604020202020204" pitchFamily="34" charset="0"/>
              <a:buChar char="•"/>
              <a:tabLst/>
            </a:pPr>
            <a:r>
              <a:rPr lang="en-US"/>
              <a:t>Third level</a:t>
            </a:r>
          </a:p>
          <a:p>
            <a:pPr lvl="3"/>
            <a:r>
              <a:rPr lang="en-US"/>
              <a:t>Fourth level</a:t>
            </a:r>
          </a:p>
          <a:p>
            <a:pPr lvl="4"/>
            <a:r>
              <a:rPr lang="en-US"/>
              <a:t>Fifth level</a:t>
            </a:r>
          </a:p>
        </p:txBody>
      </p:sp>
      <p:sp>
        <p:nvSpPr>
          <p:cNvPr id="13" name="Text Placeholder 4">
            <a:extLst>
              <a:ext uri="{FF2B5EF4-FFF2-40B4-BE49-F238E27FC236}">
                <a16:creationId xmlns:a16="http://schemas.microsoft.com/office/drawing/2014/main" id="{6A7F538C-E6EF-4E4A-8F72-C66A0592B93B}"/>
              </a:ext>
            </a:extLst>
          </p:cNvPr>
          <p:cNvSpPr>
            <a:spLocks noGrp="1"/>
          </p:cNvSpPr>
          <p:nvPr>
            <p:ph type="body" sz="quarter" idx="19" hasCustomPrompt="1"/>
          </p:nvPr>
        </p:nvSpPr>
        <p:spPr>
          <a:xfrm>
            <a:off x="8142434" y="4132845"/>
            <a:ext cx="3357563" cy="1006429"/>
          </a:xfrm>
        </p:spPr>
        <p:txBody>
          <a:bodyPr/>
          <a:lstStyle>
            <a:lvl1pPr>
              <a:spcBef>
                <a:spcPts val="0"/>
              </a:spcBef>
              <a:spcAft>
                <a:spcPts val="1800"/>
              </a:spcAft>
              <a:defRPr kumimoji="0" lang="en-US" sz="1600" b="1" i="0" u="none" strike="noStrike" kern="1200" cap="all" spc="300" normalizeH="0" baseline="0" dirty="0" smtClean="0">
                <a:ln>
                  <a:noFill/>
                </a:ln>
                <a:solidFill>
                  <a:schemeClr val="accent1"/>
                </a:solidFill>
                <a:effectLst/>
                <a:uLnTx/>
                <a:uFillTx/>
                <a:latin typeface="Segoe UI"/>
                <a:ea typeface="+mn-ea"/>
                <a:cs typeface="+mn-cs"/>
              </a:defRPr>
            </a:lvl1pPr>
            <a:lvl2pPr>
              <a:defRPr sz="1200" b="1" cap="all" baseline="0"/>
            </a:lvl2pPr>
            <a:lvl3pPr marL="173038" indent="-173038">
              <a:spcBef>
                <a:spcPts val="0"/>
              </a:spcBef>
              <a:buFont typeface="Arial" panose="020B0604020202020204" pitchFamily="34" charset="0"/>
              <a:buChar char="•"/>
              <a:defRPr sz="1200"/>
            </a:lvl3pPr>
          </a:lstStyle>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91036741"/>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970406"/>
            <a:ext cx="11018838" cy="276999"/>
          </a:xfrm>
        </p:spPr>
        <p:txBody>
          <a:bodyPr/>
          <a:lstStyle>
            <a:lvl1pPr>
              <a:defRPr kumimoji="0" lang="en-US" sz="1800" b="0" i="0" u="none" strike="noStrike" kern="1200" cap="none" spc="0" normalizeH="0" baseline="0" dirty="0">
                <a:ln>
                  <a:noFill/>
                </a:ln>
                <a:solidFill>
                  <a:srgbClr val="0078D4"/>
                </a:solidFill>
                <a:effectLst/>
                <a:uLnTx/>
                <a:uFillTx/>
                <a:latin typeface="Segoe UI"/>
                <a:ea typeface="+mn-ea"/>
                <a:cs typeface="+mn-cs"/>
              </a:defRPr>
            </a:lvl1pPr>
            <a:lvl2pPr>
              <a:defRPr/>
            </a:lvl2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Click to edit Master text styles</a:t>
            </a:r>
          </a:p>
        </p:txBody>
      </p:sp>
      <p:sp>
        <p:nvSpPr>
          <p:cNvPr id="5" name="Text Placeholder 4">
            <a:extLst>
              <a:ext uri="{FF2B5EF4-FFF2-40B4-BE49-F238E27FC236}">
                <a16:creationId xmlns:a16="http://schemas.microsoft.com/office/drawing/2014/main" id="{FFF80D6A-7C67-44E1-A94C-FB65EE82EF6B}"/>
              </a:ext>
            </a:extLst>
          </p:cNvPr>
          <p:cNvSpPr>
            <a:spLocks noGrp="1"/>
          </p:cNvSpPr>
          <p:nvPr>
            <p:ph type="body" sz="quarter" idx="11"/>
          </p:nvPr>
        </p:nvSpPr>
        <p:spPr>
          <a:xfrm>
            <a:off x="584200" y="1534659"/>
            <a:ext cx="3357563" cy="1766637"/>
          </a:xfrm>
        </p:spPr>
        <p:txBody>
          <a:bodyPr/>
          <a:lstStyle>
            <a:lvl1pPr>
              <a:spcBef>
                <a:spcPts val="0"/>
              </a:spcBef>
              <a:spcAft>
                <a:spcPts val="1800"/>
              </a:spcAft>
              <a:defRPr kumimoji="0" lang="en-US" sz="1600" b="1" i="0" u="none" strike="noStrike" kern="1200" cap="all" spc="300" normalizeH="0" baseline="0" dirty="0" smtClean="0">
                <a:ln>
                  <a:noFill/>
                </a:ln>
                <a:solidFill>
                  <a:schemeClr val="accent1"/>
                </a:solidFill>
                <a:effectLst/>
                <a:uLnTx/>
                <a:uFillTx/>
                <a:latin typeface="Segoe UI"/>
                <a:ea typeface="+mn-ea"/>
                <a:cs typeface="+mn-cs"/>
              </a:defRPr>
            </a:lvl1pPr>
            <a:lvl2pPr>
              <a:defRPr sz="1200" b="1" cap="all" baseline="0"/>
            </a:lvl2pPr>
            <a:lvl3pPr marL="173038" indent="-173038">
              <a:buFont typeface="Arial" panose="020B0604020202020204" pitchFamily="34" charset="0"/>
              <a:buChar char="•"/>
              <a:defRPr lang="en-US" sz="1200" kern="1200" spc="0" baseline="0" dirty="0" smtClean="0">
                <a:gradFill>
                  <a:gsLst>
                    <a:gs pos="1250">
                      <a:schemeClr val="tx1"/>
                    </a:gs>
                    <a:gs pos="100000">
                      <a:schemeClr val="tx1"/>
                    </a:gs>
                  </a:gsLst>
                  <a:lin ang="5400000" scaled="0"/>
                </a:gradFill>
                <a:latin typeface="+mn-lt"/>
                <a:ea typeface="+mn-ea"/>
                <a:cs typeface="+mn-cs"/>
              </a:defRPr>
            </a:lvl3pPr>
          </a:lstStyle>
          <a:p>
            <a:pPr lvl="0"/>
            <a:r>
              <a:rPr lang="en-US"/>
              <a:t>Click to edit Master text styles</a:t>
            </a:r>
          </a:p>
          <a:p>
            <a:pPr lvl="1"/>
            <a:r>
              <a:rPr lang="en-US"/>
              <a:t>Second level</a:t>
            </a:r>
          </a:p>
          <a:p>
            <a:pPr marL="173038" marR="0" lvl="2" indent="-173038" algn="l" defTabSz="932742" rtl="0" eaLnBrk="1" fontAlgn="auto" latinLnBrk="0" hangingPunct="1">
              <a:lnSpc>
                <a:spcPct val="100000"/>
              </a:lnSpc>
              <a:spcBef>
                <a:spcPts val="0"/>
              </a:spcBef>
              <a:spcAft>
                <a:spcPts val="600"/>
              </a:spcAft>
              <a:buClrTx/>
              <a:buSzPct val="90000"/>
              <a:buFont typeface="Arial" panose="020B0604020202020204" pitchFamily="34" charset="0"/>
              <a:buChar char="•"/>
              <a:tabLst/>
            </a:pPr>
            <a:r>
              <a:rPr lang="en-US"/>
              <a:t>Third level</a:t>
            </a:r>
          </a:p>
          <a:p>
            <a:pPr lvl="3"/>
            <a:r>
              <a:rPr lang="en-US"/>
              <a:t>Fourth level</a:t>
            </a:r>
          </a:p>
          <a:p>
            <a:pPr lvl="4"/>
            <a:r>
              <a:rPr lang="en-US"/>
              <a:t>Fifth level</a:t>
            </a:r>
          </a:p>
        </p:txBody>
      </p:sp>
      <p:sp>
        <p:nvSpPr>
          <p:cNvPr id="6" name="Text Placeholder 4">
            <a:extLst>
              <a:ext uri="{FF2B5EF4-FFF2-40B4-BE49-F238E27FC236}">
                <a16:creationId xmlns:a16="http://schemas.microsoft.com/office/drawing/2014/main" id="{54633977-9E40-47E7-989C-CF0AA0FA4C81}"/>
              </a:ext>
            </a:extLst>
          </p:cNvPr>
          <p:cNvSpPr>
            <a:spLocks noGrp="1"/>
          </p:cNvSpPr>
          <p:nvPr>
            <p:ph type="body" sz="quarter" idx="12"/>
          </p:nvPr>
        </p:nvSpPr>
        <p:spPr>
          <a:xfrm>
            <a:off x="4335488" y="1534659"/>
            <a:ext cx="3357563" cy="1766637"/>
          </a:xfrm>
        </p:spPr>
        <p:txBody>
          <a:bodyPr/>
          <a:lstStyle>
            <a:lvl1pPr>
              <a:spcBef>
                <a:spcPts val="0"/>
              </a:spcBef>
              <a:spcAft>
                <a:spcPts val="1800"/>
              </a:spcAft>
              <a:defRPr kumimoji="0" lang="en-US" sz="1600" b="1" i="0" u="none" strike="noStrike" kern="1200" cap="all" spc="300" normalizeH="0" baseline="0" dirty="0" smtClean="0">
                <a:ln>
                  <a:noFill/>
                </a:ln>
                <a:solidFill>
                  <a:schemeClr val="accent1"/>
                </a:solidFill>
                <a:effectLst/>
                <a:uLnTx/>
                <a:uFillTx/>
                <a:latin typeface="Segoe UI"/>
                <a:ea typeface="+mn-ea"/>
                <a:cs typeface="+mn-cs"/>
              </a:defRPr>
            </a:lvl1pPr>
            <a:lvl2pPr>
              <a:defRPr sz="1200" b="1" cap="all" baseline="0"/>
            </a:lvl2pPr>
            <a:lvl3pPr marL="173038" indent="-173038">
              <a:buFont typeface="Arial" panose="020B0604020202020204" pitchFamily="34" charset="0"/>
              <a:buChar char="•"/>
              <a:defRPr lang="en-US" sz="1200" kern="1200" spc="0" baseline="0" dirty="0" smtClean="0">
                <a:gradFill>
                  <a:gsLst>
                    <a:gs pos="1250">
                      <a:schemeClr val="tx1"/>
                    </a:gs>
                    <a:gs pos="100000">
                      <a:schemeClr val="tx1"/>
                    </a:gs>
                  </a:gsLst>
                  <a:lin ang="5400000" scaled="0"/>
                </a:gradFill>
                <a:latin typeface="+mn-lt"/>
                <a:ea typeface="+mn-ea"/>
                <a:cs typeface="+mn-cs"/>
              </a:defRPr>
            </a:lvl3pPr>
          </a:lstStyle>
          <a:p>
            <a:pPr lvl="0"/>
            <a:r>
              <a:rPr lang="en-US"/>
              <a:t>Click to edit Master text styles</a:t>
            </a:r>
          </a:p>
          <a:p>
            <a:pPr lvl="1"/>
            <a:r>
              <a:rPr lang="en-US"/>
              <a:t>Second level</a:t>
            </a:r>
          </a:p>
          <a:p>
            <a:pPr marL="173038" marR="0" lvl="2" indent="-173038" algn="l" defTabSz="932742" rtl="0" eaLnBrk="1" fontAlgn="auto" latinLnBrk="0" hangingPunct="1">
              <a:lnSpc>
                <a:spcPct val="100000"/>
              </a:lnSpc>
              <a:spcBef>
                <a:spcPts val="0"/>
              </a:spcBef>
              <a:spcAft>
                <a:spcPts val="600"/>
              </a:spcAft>
              <a:buClrTx/>
              <a:buSzPct val="90000"/>
              <a:buFont typeface="Arial" panose="020B0604020202020204" pitchFamily="34" charset="0"/>
              <a:buChar char="•"/>
              <a:tabLst/>
            </a:pPr>
            <a:r>
              <a:rPr lang="en-US"/>
              <a:t>Third level</a:t>
            </a:r>
          </a:p>
          <a:p>
            <a:pPr lvl="3"/>
            <a:r>
              <a:rPr lang="en-US"/>
              <a:t>Fourth level</a:t>
            </a:r>
          </a:p>
          <a:p>
            <a:pPr lvl="4"/>
            <a:r>
              <a:rPr lang="en-US"/>
              <a:t>Fifth level</a:t>
            </a:r>
          </a:p>
        </p:txBody>
      </p:sp>
      <p:sp>
        <p:nvSpPr>
          <p:cNvPr id="7" name="Text Placeholder 4">
            <a:extLst>
              <a:ext uri="{FF2B5EF4-FFF2-40B4-BE49-F238E27FC236}">
                <a16:creationId xmlns:a16="http://schemas.microsoft.com/office/drawing/2014/main" id="{1603BD5C-5574-49B6-8A35-1312BC543774}"/>
              </a:ext>
            </a:extLst>
          </p:cNvPr>
          <p:cNvSpPr>
            <a:spLocks noGrp="1"/>
          </p:cNvSpPr>
          <p:nvPr>
            <p:ph type="body" sz="quarter" idx="13"/>
          </p:nvPr>
        </p:nvSpPr>
        <p:spPr>
          <a:xfrm>
            <a:off x="8086777" y="1534659"/>
            <a:ext cx="3357563" cy="1766637"/>
          </a:xfrm>
        </p:spPr>
        <p:txBody>
          <a:bodyPr/>
          <a:lstStyle>
            <a:lvl1pPr>
              <a:spcBef>
                <a:spcPts val="0"/>
              </a:spcBef>
              <a:spcAft>
                <a:spcPts val="1800"/>
              </a:spcAft>
              <a:defRPr kumimoji="0" lang="en-US" sz="1600" b="1" i="0" u="none" strike="noStrike" kern="1200" cap="all" spc="300" normalizeH="0" baseline="0" dirty="0" smtClean="0">
                <a:ln>
                  <a:noFill/>
                </a:ln>
                <a:solidFill>
                  <a:schemeClr val="accent1"/>
                </a:solidFill>
                <a:effectLst/>
                <a:uLnTx/>
                <a:uFillTx/>
                <a:latin typeface="Segoe UI"/>
                <a:ea typeface="+mn-ea"/>
                <a:cs typeface="+mn-cs"/>
              </a:defRPr>
            </a:lvl1pPr>
            <a:lvl2pPr>
              <a:defRPr sz="1200" b="1" cap="all" baseline="0"/>
            </a:lvl2pPr>
            <a:lvl3pPr marL="173038" indent="-173038">
              <a:spcBef>
                <a:spcPts val="0"/>
              </a:spcBef>
              <a:buFont typeface="Arial" panose="020B0604020202020204" pitchFamily="34" charset="0"/>
              <a:buChar char="•"/>
              <a:defRPr sz="1200"/>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4455436"/>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970406"/>
            <a:ext cx="11018838" cy="276999"/>
          </a:xfrm>
        </p:spPr>
        <p:txBody>
          <a:bodyPr/>
          <a:lstStyle>
            <a:lvl1pPr>
              <a:defRPr kumimoji="0" lang="en-US" sz="1800" b="0" i="0" u="none" strike="noStrike" kern="1200" cap="none" spc="0" normalizeH="0" baseline="0" dirty="0">
                <a:ln>
                  <a:noFill/>
                </a:ln>
                <a:solidFill>
                  <a:srgbClr val="0078D4"/>
                </a:solidFill>
                <a:effectLst/>
                <a:uLnTx/>
                <a:uFillTx/>
                <a:latin typeface="Segoe UI"/>
                <a:ea typeface="+mn-ea"/>
                <a:cs typeface="+mn-cs"/>
              </a:defRPr>
            </a:lvl1pPr>
            <a:lvl2pPr>
              <a:defRPr/>
            </a:lvl2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Click to edit Master text styles</a:t>
            </a:r>
          </a:p>
        </p:txBody>
      </p:sp>
    </p:spTree>
    <p:extLst>
      <p:ext uri="{BB962C8B-B14F-4D97-AF65-F5344CB8AC3E}">
        <p14:creationId xmlns:p14="http://schemas.microsoft.com/office/powerpoint/2010/main" val="2258825490"/>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3167425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6560901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8463793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0D0D0D"/>
        </a:solidFill>
        <a:effectLst/>
      </p:bgPr>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58941461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24579010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a:t>Title</a:t>
            </a:r>
          </a:p>
        </p:txBody>
      </p:sp>
    </p:spTree>
    <p:extLst>
      <p:ext uri="{BB962C8B-B14F-4D97-AF65-F5344CB8AC3E}">
        <p14:creationId xmlns:p14="http://schemas.microsoft.com/office/powerpoint/2010/main" val="379296270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Tree>
    <p:extLst>
      <p:ext uri="{BB962C8B-B14F-4D97-AF65-F5344CB8AC3E}">
        <p14:creationId xmlns:p14="http://schemas.microsoft.com/office/powerpoint/2010/main" val="3444064587"/>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158477872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7893511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ctr"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1">
                    <a:lumMod val="60000"/>
                    <a:lumOff val="40000"/>
                  </a:schemeClr>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60490557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7891049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5900774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7741849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1510655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357124209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57466662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291458778"/>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9/9/2020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092337156"/>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62467" y="238126"/>
            <a:ext cx="11641666" cy="744008"/>
          </a:xfrm>
        </p:spPr>
        <p:txBody>
          <a:bodyPr>
            <a:normAutofit/>
          </a:bodyPr>
          <a:lstStyle>
            <a:lvl1pPr>
              <a:defRPr sz="3600" b="1">
                <a:solidFill>
                  <a:schemeClr val="tx1">
                    <a:lumMod val="90000"/>
                    <a:lumOff val="10000"/>
                  </a:schemeClr>
                </a:solidFill>
              </a:defRPr>
            </a:lvl1pPr>
          </a:lstStyle>
          <a:p>
            <a:r>
              <a:rPr lang="en-US"/>
              <a:t>Click to edit Master title style</a:t>
            </a:r>
          </a:p>
        </p:txBody>
      </p:sp>
      <p:sp>
        <p:nvSpPr>
          <p:cNvPr id="3" name="Content Placeholder 2"/>
          <p:cNvSpPr>
            <a:spLocks noGrp="1"/>
          </p:cNvSpPr>
          <p:nvPr>
            <p:ph idx="1"/>
          </p:nvPr>
        </p:nvSpPr>
        <p:spPr>
          <a:xfrm>
            <a:off x="262467" y="1241424"/>
            <a:ext cx="11641666" cy="4778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87255300"/>
      </p:ext>
    </p:extLst>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791854"/>
            <a:ext cx="11018838" cy="4477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23">
            <a:extLst>
              <a:ext uri="{FF2B5EF4-FFF2-40B4-BE49-F238E27FC236}">
                <a16:creationId xmlns:a16="http://schemas.microsoft.com/office/drawing/2014/main" id="{723A0537-EC5A-4C83-B945-47409FBF89BC}"/>
              </a:ext>
            </a:extLst>
          </p:cNvPr>
          <p:cNvSpPr>
            <a:spLocks noGrp="1"/>
          </p:cNvSpPr>
          <p:nvPr>
            <p:ph type="body" sz="quarter" idx="19"/>
          </p:nvPr>
        </p:nvSpPr>
        <p:spPr>
          <a:xfrm>
            <a:off x="588963" y="1108075"/>
            <a:ext cx="11017250" cy="369332"/>
          </a:xfrm>
        </p:spPr>
        <p:txBody>
          <a:bodyPr/>
          <a:lstStyle>
            <a:lvl1pPr marL="0" indent="0" algn="l" defTabSz="914400" rtl="0" eaLnBrk="1" latinLnBrk="0" hangingPunct="1">
              <a:buNone/>
              <a:defRPr lang="en-US" sz="2400" b="1" kern="1200" dirty="0" smtClean="0">
                <a:gradFill>
                  <a:gsLst>
                    <a:gs pos="2917">
                      <a:schemeClr val="accent1"/>
                    </a:gs>
                    <a:gs pos="100000">
                      <a:schemeClr val="accent1"/>
                    </a:gs>
                  </a:gsLst>
                  <a:lin ang="5400000" scaled="0"/>
                </a:gradFill>
                <a:latin typeface="+mj-lt"/>
                <a:ea typeface="+mn-ea"/>
                <a:cs typeface="+mn-cs"/>
              </a:defRPr>
            </a:lvl1pPr>
            <a:lvl2pPr marL="0" indent="0" algn="l" defTabSz="914400" rtl="0" eaLnBrk="1" latinLnBrk="0" hangingPunct="1">
              <a:buNone/>
              <a:defRPr lang="en-US" sz="2400" b="1" kern="1200" dirty="0" smtClean="0">
                <a:gradFill>
                  <a:gsLst>
                    <a:gs pos="2917">
                      <a:schemeClr val="accent1"/>
                    </a:gs>
                    <a:gs pos="100000">
                      <a:schemeClr val="accent1"/>
                    </a:gs>
                  </a:gsLst>
                  <a:lin ang="5400000" scaled="0"/>
                </a:gradFill>
                <a:latin typeface="+mj-lt"/>
                <a:ea typeface="+mn-ea"/>
                <a:cs typeface="+mn-cs"/>
              </a:defRPr>
            </a:lvl2pPr>
            <a:lvl3pPr marL="0" indent="0" algn="l" defTabSz="914400" rtl="0" eaLnBrk="1" latinLnBrk="0" hangingPunct="1">
              <a:buNone/>
              <a:defRPr lang="en-US" sz="2400" b="1" kern="1200" dirty="0" smtClean="0">
                <a:gradFill>
                  <a:gsLst>
                    <a:gs pos="2917">
                      <a:schemeClr val="accent1"/>
                    </a:gs>
                    <a:gs pos="100000">
                      <a:schemeClr val="accent1"/>
                    </a:gs>
                  </a:gsLst>
                  <a:lin ang="5400000" scaled="0"/>
                </a:gradFill>
                <a:latin typeface="+mj-lt"/>
                <a:ea typeface="+mn-ea"/>
                <a:cs typeface="+mn-cs"/>
              </a:defRPr>
            </a:lvl3pPr>
            <a:lvl4pPr marL="0" indent="0" algn="l" defTabSz="914400" rtl="0" eaLnBrk="1" latinLnBrk="0" hangingPunct="1">
              <a:buNone/>
              <a:defRPr lang="en-US" sz="2400" b="1" kern="1200" dirty="0" smtClean="0">
                <a:gradFill>
                  <a:gsLst>
                    <a:gs pos="2917">
                      <a:schemeClr val="accent1"/>
                    </a:gs>
                    <a:gs pos="100000">
                      <a:schemeClr val="accent1"/>
                    </a:gs>
                  </a:gsLst>
                  <a:lin ang="5400000" scaled="0"/>
                </a:gradFill>
                <a:latin typeface="+mj-lt"/>
                <a:ea typeface="+mn-ea"/>
                <a:cs typeface="+mn-cs"/>
              </a:defRPr>
            </a:lvl4pPr>
            <a:lvl5pPr marL="0" indent="0" algn="l" defTabSz="914400" rtl="0" eaLnBrk="1" latinLnBrk="0" hangingPunct="1">
              <a:buNone/>
              <a:defRPr lang="en-US" sz="2400" b="1" kern="1200" dirty="0">
                <a:gradFill>
                  <a:gsLst>
                    <a:gs pos="2917">
                      <a:schemeClr val="accent1"/>
                    </a:gs>
                    <a:gs pos="100000">
                      <a:schemeClr val="accent1"/>
                    </a:gs>
                  </a:gsLst>
                  <a:lin ang="5400000" scaled="0"/>
                </a:gradFill>
                <a:latin typeface="+mj-lt"/>
                <a:ea typeface="+mn-ea"/>
                <a:cs typeface="+mn-cs"/>
              </a:defRPr>
            </a:lvl5pPr>
          </a:lstStyle>
          <a:p>
            <a:pPr lvl="0"/>
            <a:r>
              <a:rPr lang="en-US"/>
              <a:t>Click to edit Master text style</a:t>
            </a:r>
          </a:p>
        </p:txBody>
      </p:sp>
    </p:spTree>
    <p:extLst>
      <p:ext uri="{BB962C8B-B14F-4D97-AF65-F5344CB8AC3E}">
        <p14:creationId xmlns:p14="http://schemas.microsoft.com/office/powerpoint/2010/main" val="2031438784"/>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cSld name="Key Poi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42765" y="2658193"/>
            <a:ext cx="11306469" cy="603538"/>
          </a:xfrm>
        </p:spPr>
        <p:txBody>
          <a:bodyPr wrap="square" lIns="0" tIns="0" rIns="0" bIns="0">
            <a:spAutoFit/>
          </a:bodyPr>
          <a:lstStyle>
            <a:lvl1pPr>
              <a:lnSpc>
                <a:spcPct val="100000"/>
              </a:lnSpc>
              <a:defRPr sz="3921" strike="noStrike">
                <a:solidFill>
                  <a:schemeClr val="tx1"/>
                </a:solidFill>
              </a:defRPr>
            </a:lvl1pPr>
          </a:lstStyle>
          <a:p>
            <a:r>
              <a:rPr lang="en-US"/>
              <a:t>Title</a:t>
            </a:r>
          </a:p>
        </p:txBody>
      </p:sp>
    </p:spTree>
    <p:extLst>
      <p:ext uri="{BB962C8B-B14F-4D97-AF65-F5344CB8AC3E}">
        <p14:creationId xmlns:p14="http://schemas.microsoft.com/office/powerpoint/2010/main" val="1764879344"/>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userDrawn="1">
  <p:cSld name="Text option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a:prstGeom prst="rect">
            <a:avLst/>
          </a:prstGeom>
        </p:spPr>
        <p:txBody>
          <a:bodyPr wrap="square" lIns="0" tIns="0" rIns="0" bIns="0">
            <a:spAutoFit/>
          </a:bodyPr>
          <a:lstStyle>
            <a:lvl1pPr>
              <a:lnSpc>
                <a:spcPts val="3137"/>
              </a:lnSpc>
              <a:defRPr sz="2745">
                <a:solidFill>
                  <a:srgbClr val="000000"/>
                </a:solidFill>
              </a:defRPr>
            </a:lvl1pPr>
          </a:lstStyle>
          <a:p>
            <a:r>
              <a:rPr lang="en-US"/>
              <a:t>Text option 1: three column bulleted list</a:t>
            </a:r>
          </a:p>
        </p:txBody>
      </p:sp>
      <p:sp>
        <p:nvSpPr>
          <p:cNvPr id="4" name="Text Placeholder 3"/>
          <p:cNvSpPr>
            <a:spLocks noGrp="1"/>
          </p:cNvSpPr>
          <p:nvPr>
            <p:ph type="body" sz="quarter" idx="10" hasCustomPrompt="1"/>
          </p:nvPr>
        </p:nvSpPr>
        <p:spPr>
          <a:xfrm>
            <a:off x="455995" y="1922587"/>
            <a:ext cx="9384447" cy="603538"/>
          </a:xfrm>
          <a:prstGeom prst="rect">
            <a:avLst/>
          </a:prstGeom>
        </p:spPr>
        <p:txBody>
          <a:bodyPr wrap="square" lIns="0" tIns="0" rIns="0" bIns="0">
            <a:spAutoFit/>
          </a:bodyPr>
          <a:lstStyle>
            <a:lvl1pPr marL="0" indent="0">
              <a:lnSpc>
                <a:spcPts val="2353"/>
              </a:lnSpc>
              <a:buNone/>
              <a:defRPr lang="en-US" sz="1961" kern="1200" spc="0" baseline="0" dirty="0">
                <a:solidFill>
                  <a:srgbClr val="000000"/>
                </a:solidFill>
                <a:latin typeface="+mn-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Regular 20/24. Dis </a:t>
            </a:r>
            <a:r>
              <a:rPr lang="en-US" err="1"/>
              <a:t>apid</a:t>
            </a:r>
            <a:r>
              <a:rPr lang="en-US"/>
              <a:t> </a:t>
            </a:r>
            <a:r>
              <a:rPr lang="en-US" err="1"/>
              <a:t>es</a:t>
            </a:r>
            <a:r>
              <a:rPr lang="en-US"/>
              <a:t> </a:t>
            </a:r>
            <a:r>
              <a:rPr lang="en-US" err="1"/>
              <a:t>simusanditis</a:t>
            </a:r>
            <a:r>
              <a:rPr lang="en-US"/>
              <a:t> </a:t>
            </a:r>
            <a:r>
              <a:rPr lang="en-US" err="1"/>
              <a:t>ea</a:t>
            </a:r>
            <a:r>
              <a:rPr lang="en-US"/>
              <a:t> ex et </a:t>
            </a:r>
            <a:r>
              <a:rPr lang="en-US" err="1"/>
              <a:t>illore</a:t>
            </a:r>
            <a:r>
              <a:rPr lang="en-US"/>
              <a:t>, </a:t>
            </a:r>
            <a:r>
              <a:rPr lang="en-US" err="1"/>
              <a:t>nectationet</a:t>
            </a:r>
            <a:r>
              <a:rPr lang="en-US"/>
              <a:t> </a:t>
            </a:r>
            <a:r>
              <a:rPr lang="en-US" err="1"/>
              <a:t>aut</a:t>
            </a:r>
            <a:r>
              <a:rPr lang="en-US"/>
              <a:t> </a:t>
            </a:r>
            <a:r>
              <a:rPr lang="en-US" err="1"/>
              <a:t>dic</a:t>
            </a:r>
            <a:r>
              <a:rPr lang="en-US"/>
              <a:t> </a:t>
            </a:r>
            <a:r>
              <a:rPr lang="en-US" err="1"/>
              <a:t>tem</a:t>
            </a:r>
            <a:r>
              <a:rPr lang="en-US"/>
              <a:t> </a:t>
            </a:r>
            <a:r>
              <a:rPr lang="en-US" err="1"/>
              <a:t>vit</a:t>
            </a:r>
            <a:r>
              <a:rPr lang="en-US"/>
              <a:t> </a:t>
            </a:r>
            <a:r>
              <a:rPr lang="en-US" err="1"/>
              <a:t>velestium</a:t>
            </a:r>
            <a:r>
              <a:rPr lang="en-US"/>
              <a:t> </a:t>
            </a:r>
            <a:r>
              <a:rPr lang="en-US" err="1"/>
              <a:t>reperro</a:t>
            </a:r>
            <a:r>
              <a:rPr lang="en-US"/>
              <a:t> </a:t>
            </a:r>
            <a:r>
              <a:rPr lang="en-US" err="1"/>
              <a:t>rroviduntion</a:t>
            </a:r>
            <a:r>
              <a:rPr lang="en-US"/>
              <a:t> </a:t>
            </a:r>
            <a:r>
              <a:rPr lang="en-US" err="1"/>
              <a:t>conem</a:t>
            </a:r>
            <a:r>
              <a:rPr lang="en-US"/>
              <a:t> </a:t>
            </a:r>
            <a:r>
              <a:rPr lang="en-US" err="1"/>
              <a:t>rehend</a:t>
            </a:r>
            <a:r>
              <a:rPr lang="en-US"/>
              <a:t>.</a:t>
            </a:r>
          </a:p>
        </p:txBody>
      </p:sp>
      <p:sp>
        <p:nvSpPr>
          <p:cNvPr id="5" name="Text Placeholder 4"/>
          <p:cNvSpPr>
            <a:spLocks noGrp="1"/>
          </p:cNvSpPr>
          <p:nvPr>
            <p:ph type="body" sz="quarter" idx="11" hasCustomPrompt="1"/>
          </p:nvPr>
        </p:nvSpPr>
        <p:spPr>
          <a:xfrm>
            <a:off x="455995" y="3151388"/>
            <a:ext cx="3618381" cy="216206"/>
          </a:xfrm>
          <a:prstGeom prst="rect">
            <a:avLst/>
          </a:prstGeom>
        </p:spPr>
        <p:txBody>
          <a:bodyPr lIns="0" tIns="0" rIns="0" bIns="0"/>
          <a:lstStyle>
            <a:lvl1pPr marL="0" indent="0">
              <a:lnSpc>
                <a:spcPts val="1765"/>
              </a:lnSpc>
              <a:spcBef>
                <a:spcPts val="0"/>
              </a:spcBef>
              <a:spcAft>
                <a:spcPts val="588"/>
              </a:spcAft>
              <a:buNone/>
              <a:defRPr sz="1372" b="0" spc="0" baseline="0">
                <a:solidFill>
                  <a:schemeClr val="tx2"/>
                </a:solidFill>
                <a:latin typeface="+mj-lt"/>
              </a:defRPr>
            </a:lvl1pPr>
            <a:lvl2pPr marL="280121" marR="0" indent="-280121" algn="l" defTabSz="914367" rtl="0" eaLnBrk="1" fontAlgn="auto" latinLnBrk="0" hangingPunct="1">
              <a:lnSpc>
                <a:spcPts val="1765"/>
              </a:lnSpc>
              <a:spcBef>
                <a:spcPts val="0"/>
              </a:spcBef>
              <a:spcAft>
                <a:spcPts val="588"/>
              </a:spcAft>
              <a:buClrTx/>
              <a:buSzPct val="90000"/>
              <a:buFont typeface="Arial" panose="020B0604020202020204" pitchFamily="34" charset="0"/>
              <a:buChar char="•"/>
              <a:tabLst/>
              <a:defRPr lang="en-US" sz="1372" kern="1200" spc="0" baseline="0" dirty="0">
                <a:solidFill>
                  <a:srgbClr val="000000"/>
                </a:solidFill>
                <a:latin typeface="+mn-lt"/>
                <a:ea typeface="+mn-ea"/>
                <a:cs typeface="+mn-cs"/>
              </a:defRPr>
            </a:lvl2pPr>
            <a:lvl3pPr marL="448193" indent="0">
              <a:buNone/>
              <a:defRPr/>
            </a:lvl3pPr>
            <a:lvl4pPr marL="672290" indent="0">
              <a:buNone/>
              <a:defRPr/>
            </a:lvl4pPr>
            <a:lvl5pPr marL="896386" indent="0">
              <a:buNone/>
              <a:defRPr/>
            </a:lvl5pPr>
          </a:lstStyle>
          <a:p>
            <a:pPr lvl="0"/>
            <a:r>
              <a:rPr lang="en-US"/>
              <a:t>Paragraph title Segoe UI </a:t>
            </a:r>
            <a:r>
              <a:rPr lang="en-US" err="1"/>
              <a:t>Semibold</a:t>
            </a:r>
            <a:r>
              <a:rPr lang="en-US"/>
              <a:t> 14/18</a:t>
            </a:r>
          </a:p>
        </p:txBody>
      </p:sp>
      <p:sp>
        <p:nvSpPr>
          <p:cNvPr id="21" name="Text Placeholder 4">
            <a:extLst>
              <a:ext uri="{FF2B5EF4-FFF2-40B4-BE49-F238E27FC236}">
                <a16:creationId xmlns:a16="http://schemas.microsoft.com/office/drawing/2014/main" id="{03383CEA-4FEB-4C9E-B7D6-3B36BC8EB75A}"/>
              </a:ext>
            </a:extLst>
          </p:cNvPr>
          <p:cNvSpPr>
            <a:spLocks noGrp="1"/>
          </p:cNvSpPr>
          <p:nvPr>
            <p:ph type="body" sz="quarter" idx="12" hasCustomPrompt="1"/>
          </p:nvPr>
        </p:nvSpPr>
        <p:spPr>
          <a:xfrm>
            <a:off x="4318449" y="3151388"/>
            <a:ext cx="3618381" cy="216206"/>
          </a:xfrm>
          <a:prstGeom prst="rect">
            <a:avLst/>
          </a:prstGeom>
        </p:spPr>
        <p:txBody>
          <a:bodyPr lIns="0" tIns="0" rIns="0" bIns="0"/>
          <a:lstStyle>
            <a:lvl1pPr marL="0" indent="0">
              <a:lnSpc>
                <a:spcPts val="1765"/>
              </a:lnSpc>
              <a:spcBef>
                <a:spcPts val="0"/>
              </a:spcBef>
              <a:spcAft>
                <a:spcPts val="588"/>
              </a:spcAft>
              <a:buNone/>
              <a:defRPr sz="1372" b="0" spc="0" baseline="0">
                <a:solidFill>
                  <a:schemeClr val="tx2"/>
                </a:solidFill>
                <a:latin typeface="+mj-lt"/>
              </a:defRPr>
            </a:lvl1pPr>
            <a:lvl2pPr marL="280121" marR="0" indent="-280121" algn="l" defTabSz="914367" rtl="0" eaLnBrk="1" fontAlgn="auto" latinLnBrk="0" hangingPunct="1">
              <a:lnSpc>
                <a:spcPts val="1765"/>
              </a:lnSpc>
              <a:spcBef>
                <a:spcPts val="0"/>
              </a:spcBef>
              <a:spcAft>
                <a:spcPts val="588"/>
              </a:spcAft>
              <a:buClrTx/>
              <a:buSzPct val="90000"/>
              <a:buFont typeface="Arial" panose="020B0604020202020204" pitchFamily="34" charset="0"/>
              <a:buChar char="•"/>
              <a:tabLst/>
              <a:defRPr lang="en-US" sz="1372" kern="1200" spc="0" baseline="0" dirty="0">
                <a:solidFill>
                  <a:srgbClr val="000000"/>
                </a:solidFill>
                <a:latin typeface="+mn-lt"/>
                <a:ea typeface="+mn-ea"/>
                <a:cs typeface="+mn-cs"/>
              </a:defRPr>
            </a:lvl2pPr>
            <a:lvl3pPr marL="448193" indent="0">
              <a:buNone/>
              <a:defRPr/>
            </a:lvl3pPr>
            <a:lvl4pPr marL="672290" indent="0">
              <a:buNone/>
              <a:defRPr/>
            </a:lvl4pPr>
            <a:lvl5pPr marL="896386" indent="0">
              <a:buNone/>
              <a:defRPr/>
            </a:lvl5pPr>
          </a:lstStyle>
          <a:p>
            <a:pPr lvl="0"/>
            <a:r>
              <a:rPr lang="en-US"/>
              <a:t>Paragraph title Segoe UI </a:t>
            </a:r>
            <a:r>
              <a:rPr lang="en-US" err="1"/>
              <a:t>Semibold</a:t>
            </a:r>
            <a:r>
              <a:rPr lang="en-US"/>
              <a:t> 14/18</a:t>
            </a:r>
          </a:p>
        </p:txBody>
      </p:sp>
      <p:sp>
        <p:nvSpPr>
          <p:cNvPr id="22" name="Text Placeholder 4">
            <a:extLst>
              <a:ext uri="{FF2B5EF4-FFF2-40B4-BE49-F238E27FC236}">
                <a16:creationId xmlns:a16="http://schemas.microsoft.com/office/drawing/2014/main" id="{35007055-7118-477F-B301-DB401591FA27}"/>
              </a:ext>
            </a:extLst>
          </p:cNvPr>
          <p:cNvSpPr>
            <a:spLocks noGrp="1"/>
          </p:cNvSpPr>
          <p:nvPr>
            <p:ph type="body" sz="quarter" idx="13" hasCustomPrompt="1"/>
          </p:nvPr>
        </p:nvSpPr>
        <p:spPr>
          <a:xfrm>
            <a:off x="8149960" y="3151388"/>
            <a:ext cx="3618381" cy="216206"/>
          </a:xfrm>
          <a:prstGeom prst="rect">
            <a:avLst/>
          </a:prstGeom>
        </p:spPr>
        <p:txBody>
          <a:bodyPr lIns="0" tIns="0" rIns="0" bIns="0"/>
          <a:lstStyle>
            <a:lvl1pPr marL="0" indent="0">
              <a:lnSpc>
                <a:spcPts val="1765"/>
              </a:lnSpc>
              <a:spcBef>
                <a:spcPts val="0"/>
              </a:spcBef>
              <a:spcAft>
                <a:spcPts val="588"/>
              </a:spcAft>
              <a:buNone/>
              <a:defRPr sz="1372" b="0" spc="0" baseline="0">
                <a:solidFill>
                  <a:schemeClr val="tx2"/>
                </a:solidFill>
                <a:latin typeface="+mj-lt"/>
              </a:defRPr>
            </a:lvl1pPr>
            <a:lvl2pPr marL="280121" marR="0" indent="-280121" algn="l" defTabSz="914367" rtl="0" eaLnBrk="1" fontAlgn="auto" latinLnBrk="0" hangingPunct="1">
              <a:lnSpc>
                <a:spcPts val="1765"/>
              </a:lnSpc>
              <a:spcBef>
                <a:spcPts val="0"/>
              </a:spcBef>
              <a:spcAft>
                <a:spcPts val="588"/>
              </a:spcAft>
              <a:buClrTx/>
              <a:buSzPct val="90000"/>
              <a:buFont typeface="Arial" panose="020B0604020202020204" pitchFamily="34" charset="0"/>
              <a:buChar char="•"/>
              <a:tabLst/>
              <a:defRPr lang="en-US" sz="1372" kern="1200" spc="0" baseline="0" dirty="0">
                <a:solidFill>
                  <a:srgbClr val="000000"/>
                </a:solidFill>
                <a:latin typeface="+mn-lt"/>
                <a:ea typeface="+mn-ea"/>
                <a:cs typeface="+mn-cs"/>
              </a:defRPr>
            </a:lvl2pPr>
            <a:lvl3pPr marL="448193" indent="0">
              <a:buNone/>
              <a:defRPr/>
            </a:lvl3pPr>
            <a:lvl4pPr marL="672290" indent="0">
              <a:buNone/>
              <a:defRPr/>
            </a:lvl4pPr>
            <a:lvl5pPr marL="896386" indent="0">
              <a:buNone/>
              <a:defRPr/>
            </a:lvl5pPr>
          </a:lstStyle>
          <a:p>
            <a:pPr lvl="0"/>
            <a:r>
              <a:rPr lang="en-US"/>
              <a:t>Paragraph title Segoe UI </a:t>
            </a:r>
            <a:r>
              <a:rPr lang="en-US" err="1"/>
              <a:t>Semibold</a:t>
            </a:r>
            <a:r>
              <a:rPr lang="en-US"/>
              <a:t> 14/18</a:t>
            </a:r>
          </a:p>
        </p:txBody>
      </p:sp>
      <p:sp>
        <p:nvSpPr>
          <p:cNvPr id="23" name="Text Box 3">
            <a:extLst>
              <a:ext uri="{FF2B5EF4-FFF2-40B4-BE49-F238E27FC236}">
                <a16:creationId xmlns:a16="http://schemas.microsoft.com/office/drawing/2014/main" id="{DD31BD93-DFDF-4C46-8FDE-B1B55850B6B2}"/>
              </a:ext>
            </a:extLst>
          </p:cNvPr>
          <p:cNvSpPr txBox="1">
            <a:spLocks noChangeArrowheads="1"/>
          </p:cNvSpPr>
          <p:nvPr userDrawn="1"/>
        </p:nvSpPr>
        <p:spPr bwMode="blackWhite">
          <a:xfrm>
            <a:off x="454169" y="6455175"/>
            <a:ext cx="11306469" cy="211083"/>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3924" eaLnBrk="0" hangingPunct="0"/>
            <a:r>
              <a:rPr lang="en-US" sz="686">
                <a:solidFill>
                  <a:schemeClr val="accent6">
                    <a:lumMod val="75000"/>
                  </a:schemeClr>
                </a:solidFill>
                <a:cs typeface="Segoe UI" pitchFamily="34" charset="0"/>
              </a:rPr>
              <a:t>©Microsoft Corporation									                                                                                                                                             Azure </a:t>
            </a:r>
          </a:p>
        </p:txBody>
      </p:sp>
      <p:sp>
        <p:nvSpPr>
          <p:cNvPr id="24" name="Text Placeholder 4">
            <a:extLst>
              <a:ext uri="{FF2B5EF4-FFF2-40B4-BE49-F238E27FC236}">
                <a16:creationId xmlns:a16="http://schemas.microsoft.com/office/drawing/2014/main" id="{2951A14E-1D63-9E44-9361-FD57A8BD812A}"/>
              </a:ext>
            </a:extLst>
          </p:cNvPr>
          <p:cNvSpPr>
            <a:spLocks noGrp="1"/>
          </p:cNvSpPr>
          <p:nvPr>
            <p:ph type="body" sz="quarter" idx="17" hasCustomPrompt="1"/>
          </p:nvPr>
        </p:nvSpPr>
        <p:spPr>
          <a:xfrm>
            <a:off x="454169" y="3378439"/>
            <a:ext cx="3618381" cy="2059666"/>
          </a:xfrm>
          <a:prstGeom prst="rect">
            <a:avLst/>
          </a:prstGeom>
        </p:spPr>
        <p:txBody>
          <a:bodyPr lIns="0" tIns="0" rIns="0" bIns="0"/>
          <a:lstStyle>
            <a:lvl1pPr marL="280121" indent="-280121">
              <a:lnSpc>
                <a:spcPts val="1765"/>
              </a:lnSpc>
              <a:spcBef>
                <a:spcPts val="0"/>
              </a:spcBef>
              <a:buFont typeface="Arial" panose="020B0604020202020204" pitchFamily="34" charset="0"/>
              <a:buChar char="•"/>
              <a:defRPr sz="1372"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a:p>
            <a:pPr lvl="0"/>
            <a:endParaRPr lang="en-US"/>
          </a:p>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p:txBody>
      </p:sp>
      <p:sp>
        <p:nvSpPr>
          <p:cNvPr id="25" name="Text Placeholder 4">
            <a:extLst>
              <a:ext uri="{FF2B5EF4-FFF2-40B4-BE49-F238E27FC236}">
                <a16:creationId xmlns:a16="http://schemas.microsoft.com/office/drawing/2014/main" id="{1C3BF983-4009-1049-9AD7-C94BE3AA193C}"/>
              </a:ext>
            </a:extLst>
          </p:cNvPr>
          <p:cNvSpPr>
            <a:spLocks noGrp="1"/>
          </p:cNvSpPr>
          <p:nvPr>
            <p:ph type="body" sz="quarter" idx="18" hasCustomPrompt="1"/>
          </p:nvPr>
        </p:nvSpPr>
        <p:spPr>
          <a:xfrm>
            <a:off x="4318449" y="3378439"/>
            <a:ext cx="3618381" cy="2059666"/>
          </a:xfrm>
          <a:prstGeom prst="rect">
            <a:avLst/>
          </a:prstGeom>
        </p:spPr>
        <p:txBody>
          <a:bodyPr lIns="0" tIns="0" rIns="0" bIns="0"/>
          <a:lstStyle>
            <a:lvl1pPr marL="280121" indent="-280121">
              <a:lnSpc>
                <a:spcPts val="1765"/>
              </a:lnSpc>
              <a:spcBef>
                <a:spcPts val="0"/>
              </a:spcBef>
              <a:buFont typeface="Arial" panose="020B0604020202020204" pitchFamily="34" charset="0"/>
              <a:buChar char="•"/>
              <a:defRPr sz="1372"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a:p>
            <a:pPr lvl="0"/>
            <a:endParaRPr lang="en-US"/>
          </a:p>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p:txBody>
      </p:sp>
      <p:sp>
        <p:nvSpPr>
          <p:cNvPr id="26" name="Text Placeholder 4">
            <a:extLst>
              <a:ext uri="{FF2B5EF4-FFF2-40B4-BE49-F238E27FC236}">
                <a16:creationId xmlns:a16="http://schemas.microsoft.com/office/drawing/2014/main" id="{2361C016-E331-F44F-ACAE-52E4AE73469E}"/>
              </a:ext>
            </a:extLst>
          </p:cNvPr>
          <p:cNvSpPr>
            <a:spLocks noGrp="1"/>
          </p:cNvSpPr>
          <p:nvPr>
            <p:ph type="body" sz="quarter" idx="19" hasCustomPrompt="1"/>
          </p:nvPr>
        </p:nvSpPr>
        <p:spPr>
          <a:xfrm>
            <a:off x="8156766" y="3378439"/>
            <a:ext cx="3618381" cy="2059666"/>
          </a:xfrm>
          <a:prstGeom prst="rect">
            <a:avLst/>
          </a:prstGeom>
        </p:spPr>
        <p:txBody>
          <a:bodyPr lIns="0" tIns="0" rIns="0" bIns="0"/>
          <a:lstStyle>
            <a:lvl1pPr marL="280121" indent="-280121">
              <a:lnSpc>
                <a:spcPts val="1765"/>
              </a:lnSpc>
              <a:spcBef>
                <a:spcPts val="0"/>
              </a:spcBef>
              <a:buFont typeface="Arial" panose="020B0604020202020204" pitchFamily="34" charset="0"/>
              <a:buChar char="•"/>
              <a:defRPr sz="1372"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a:p>
            <a:pPr lvl="0"/>
            <a:endParaRPr lang="en-US"/>
          </a:p>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p:txBody>
      </p:sp>
    </p:spTree>
    <p:extLst>
      <p:ext uri="{BB962C8B-B14F-4D97-AF65-F5344CB8AC3E}">
        <p14:creationId xmlns:p14="http://schemas.microsoft.com/office/powerpoint/2010/main" val="4127044644"/>
      </p:ext>
    </p:extLst>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_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5261517" cy="1533753"/>
          </a:xfrm>
        </p:spPr>
        <p:txBody>
          <a:bodyPr wrap="square">
            <a:spAutoFit/>
          </a:bodyPr>
          <a:lstStyle>
            <a:lvl1pPr marL="0" indent="0">
              <a:spcBef>
                <a:spcPts val="1800"/>
              </a:spcBef>
              <a:buNone/>
              <a:defRPr sz="2000">
                <a:solidFill>
                  <a:schemeClr val="accent1"/>
                </a:solidFill>
                <a:latin typeface="+mj-lt"/>
              </a:defRPr>
            </a:lvl1pPr>
            <a:lvl2pPr marL="0" indent="0">
              <a:spcBef>
                <a:spcPts val="500"/>
              </a:spcBef>
              <a:spcAft>
                <a:spcPts val="600"/>
              </a:spcAft>
              <a:buNone/>
              <a:defRPr sz="1600"/>
            </a:lvl2pPr>
            <a:lvl3pPr marL="0" indent="0">
              <a:spcBef>
                <a:spcPts val="500"/>
              </a:spcBef>
              <a:spcAft>
                <a:spcPts val="600"/>
              </a:spcAft>
              <a:buNone/>
              <a:defRPr sz="1200"/>
            </a:lvl3pPr>
            <a:lvl4pPr marL="0" indent="0">
              <a:spcBef>
                <a:spcPts val="500"/>
              </a:spcBef>
              <a:spcAft>
                <a:spcPts val="0"/>
              </a:spcAft>
              <a:buNone/>
              <a:defRPr sz="1400"/>
            </a:lvl4pPr>
            <a:lvl5pPr marL="0" indent="0">
              <a:spcBef>
                <a:spcPts val="500"/>
              </a:spcBef>
              <a:spcAft>
                <a:spcPts val="600"/>
              </a:spcAft>
              <a:buNone/>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4103323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4766812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lgn="ctr">
              <a:defRPr/>
            </a:lvl1p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6">
            <a:extLst>
              <a:ext uri="{FF2B5EF4-FFF2-40B4-BE49-F238E27FC236}">
                <a16:creationId xmlns:a16="http://schemas.microsoft.com/office/drawing/2014/main" id="{F07BAB33-A1F2-4AD5-BF10-CA9764FB5483}"/>
              </a:ext>
            </a:extLst>
          </p:cNvPr>
          <p:cNvSpPr>
            <a:spLocks noGrp="1"/>
          </p:cNvSpPr>
          <p:nvPr>
            <p:ph type="body" sz="quarter" idx="11"/>
          </p:nvPr>
        </p:nvSpPr>
        <p:spPr>
          <a:xfrm>
            <a:off x="584200" y="155575"/>
            <a:ext cx="11025188" cy="276999"/>
          </a:xfrm>
        </p:spPr>
        <p:txBody>
          <a:bodyPr/>
          <a:lstStyle>
            <a:lvl1pPr algn="ctr">
              <a:defRPr sz="1800">
                <a:solidFill>
                  <a:schemeClr val="accent1"/>
                </a:solidFill>
                <a:latin typeface="+mn-lt"/>
              </a:defRPr>
            </a:lvl1pPr>
          </a:lstStyle>
          <a:p>
            <a:pPr lvl="0"/>
            <a:r>
              <a:rPr lang="en-US"/>
              <a:t>Edit Master text styles</a:t>
            </a:r>
          </a:p>
        </p:txBody>
      </p:sp>
      <p:sp>
        <p:nvSpPr>
          <p:cNvPr id="5" name="TextBox 7">
            <a:extLst>
              <a:ext uri="{FF2B5EF4-FFF2-40B4-BE49-F238E27FC236}">
                <a16:creationId xmlns:a16="http://schemas.microsoft.com/office/drawing/2014/main" id="{A2562717-5FEB-4E1D-BFD3-4E0060D164EA}"/>
              </a:ext>
            </a:extLst>
          </p:cNvPr>
          <p:cNvSpPr txBox="1"/>
          <p:nvPr userDrawn="1"/>
        </p:nvSpPr>
        <p:spPr bwMode="black">
          <a:xfrm>
            <a:off x="4396015" y="6568123"/>
            <a:ext cx="3399970" cy="153888"/>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00" b="0" spc="150"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69299838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image" Target="../media/image1.emf"/><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slideLayout" Target="../slideLayouts/slideLayout61.xml"/><Relationship Id="rId18" Type="http://schemas.openxmlformats.org/officeDocument/2006/relationships/slideLayout" Target="../slideLayouts/slideLayout66.xml"/><Relationship Id="rId26" Type="http://schemas.openxmlformats.org/officeDocument/2006/relationships/slideLayout" Target="../slideLayouts/slideLayout74.xml"/><Relationship Id="rId3" Type="http://schemas.openxmlformats.org/officeDocument/2006/relationships/slideLayout" Target="../slideLayouts/slideLayout51.xml"/><Relationship Id="rId21" Type="http://schemas.openxmlformats.org/officeDocument/2006/relationships/slideLayout" Target="../slideLayouts/slideLayout69.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17" Type="http://schemas.openxmlformats.org/officeDocument/2006/relationships/slideLayout" Target="../slideLayouts/slideLayout65.xml"/><Relationship Id="rId25" Type="http://schemas.openxmlformats.org/officeDocument/2006/relationships/slideLayout" Target="../slideLayouts/slideLayout73.xml"/><Relationship Id="rId2" Type="http://schemas.openxmlformats.org/officeDocument/2006/relationships/slideLayout" Target="../slideLayouts/slideLayout50.xml"/><Relationship Id="rId16" Type="http://schemas.openxmlformats.org/officeDocument/2006/relationships/slideLayout" Target="../slideLayouts/slideLayout64.xml"/><Relationship Id="rId20" Type="http://schemas.openxmlformats.org/officeDocument/2006/relationships/slideLayout" Target="../slideLayouts/slideLayout68.xml"/><Relationship Id="rId29" Type="http://schemas.openxmlformats.org/officeDocument/2006/relationships/slideLayout" Target="../slideLayouts/slideLayout77.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24" Type="http://schemas.openxmlformats.org/officeDocument/2006/relationships/slideLayout" Target="../slideLayouts/slideLayout72.xml"/><Relationship Id="rId5" Type="http://schemas.openxmlformats.org/officeDocument/2006/relationships/slideLayout" Target="../slideLayouts/slideLayout53.xml"/><Relationship Id="rId15" Type="http://schemas.openxmlformats.org/officeDocument/2006/relationships/slideLayout" Target="../slideLayouts/slideLayout63.xml"/><Relationship Id="rId23" Type="http://schemas.openxmlformats.org/officeDocument/2006/relationships/slideLayout" Target="../slideLayouts/slideLayout71.xml"/><Relationship Id="rId28" Type="http://schemas.openxmlformats.org/officeDocument/2006/relationships/slideLayout" Target="../slideLayouts/slideLayout76.xml"/><Relationship Id="rId10" Type="http://schemas.openxmlformats.org/officeDocument/2006/relationships/slideLayout" Target="../slideLayouts/slideLayout58.xml"/><Relationship Id="rId19" Type="http://schemas.openxmlformats.org/officeDocument/2006/relationships/slideLayout" Target="../slideLayouts/slideLayout67.xml"/><Relationship Id="rId31" Type="http://schemas.openxmlformats.org/officeDocument/2006/relationships/image" Target="../media/image9.emf"/><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slideLayout" Target="../slideLayouts/slideLayout62.xml"/><Relationship Id="rId22" Type="http://schemas.openxmlformats.org/officeDocument/2006/relationships/slideLayout" Target="../slideLayouts/slideLayout70.xml"/><Relationship Id="rId27" Type="http://schemas.openxmlformats.org/officeDocument/2006/relationships/slideLayout" Target="../slideLayouts/slideLayout75.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46605"/>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50" cstate="screen">
            <a:extLst>
              <a:ext uri="{28A0092B-C50C-407E-A947-70E740481C1C}">
                <a14:useLocalDpi xmlns:a14="http://schemas.microsoft.com/office/drawing/2010/main"/>
              </a:ext>
            </a:extLst>
          </a:blip>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331172275"/>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 id="2147483704" r:id="rId17"/>
    <p:sldLayoutId id="2147483705" r:id="rId18"/>
    <p:sldLayoutId id="2147483706" r:id="rId19"/>
    <p:sldLayoutId id="2147483707" r:id="rId20"/>
    <p:sldLayoutId id="2147483708" r:id="rId21"/>
    <p:sldLayoutId id="2147483709" r:id="rId22"/>
    <p:sldLayoutId id="2147483710" r:id="rId23"/>
    <p:sldLayoutId id="2147483711" r:id="rId24"/>
    <p:sldLayoutId id="2147483712" r:id="rId25"/>
    <p:sldLayoutId id="2147483713" r:id="rId26"/>
    <p:sldLayoutId id="2147483714" r:id="rId27"/>
    <p:sldLayoutId id="2147483715" r:id="rId28"/>
    <p:sldLayoutId id="2147483716" r:id="rId29"/>
    <p:sldLayoutId id="2147483717" r:id="rId30"/>
    <p:sldLayoutId id="2147483718" r:id="rId31"/>
    <p:sldLayoutId id="2147483719" r:id="rId32"/>
    <p:sldLayoutId id="2147483720" r:id="rId33"/>
    <p:sldLayoutId id="2147483721" r:id="rId34"/>
    <p:sldLayoutId id="2147483722" r:id="rId35"/>
    <p:sldLayoutId id="2147483723" r:id="rId36"/>
    <p:sldLayoutId id="2147483724" r:id="rId37"/>
    <p:sldLayoutId id="2147483725" r:id="rId38"/>
    <p:sldLayoutId id="2147483726" r:id="rId39"/>
    <p:sldLayoutId id="2147483727" r:id="rId40"/>
    <p:sldLayoutId id="2147483728" r:id="rId41"/>
    <p:sldLayoutId id="2147483729" r:id="rId42"/>
    <p:sldLayoutId id="2147483730" r:id="rId43"/>
    <p:sldLayoutId id="2147483731" r:id="rId44"/>
    <p:sldLayoutId id="2147483732" r:id="rId45"/>
    <p:sldLayoutId id="2147483733" r:id="rId46"/>
    <p:sldLayoutId id="2147483764" r:id="rId47"/>
    <p:sldLayoutId id="2147483765" r:id="rId48"/>
  </p:sldLayoutIdLst>
  <p:transition>
    <p:fade/>
  </p:transition>
  <p:hf sldNum="0" hdr="0" ftr="0" dt="0"/>
  <p:txStyles>
    <p:titleStyle>
      <a:lvl1pPr algn="l" defTabSz="932742" rtl="0" eaLnBrk="1" latinLnBrk="0" hangingPunct="1">
        <a:lnSpc>
          <a:spcPct val="100000"/>
        </a:lnSpc>
        <a:spcBef>
          <a:spcPct val="0"/>
        </a:spcBef>
        <a:buNone/>
        <a:defRPr lang="en-US" sz="3600" b="1"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0" marR="0" indent="0" algn="l" defTabSz="932742" rtl="0" eaLnBrk="1" fontAlgn="auto" latinLnBrk="0" hangingPunct="1">
        <a:lnSpc>
          <a:spcPct val="100000"/>
        </a:lnSpc>
        <a:spcBef>
          <a:spcPts val="18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0" marR="0" indent="0" algn="l" defTabSz="932742" rtl="0" eaLnBrk="1" fontAlgn="auto" latinLnBrk="0" hangingPunct="1">
        <a:lnSpc>
          <a:spcPct val="100000"/>
        </a:lnSpc>
        <a:spcBef>
          <a:spcPts val="0"/>
        </a:spcBef>
        <a:spcAft>
          <a:spcPts val="60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0" marR="0" indent="0" algn="l" defTabSz="932742" rtl="0" eaLnBrk="1" fontAlgn="auto" latinLnBrk="0" hangingPunct="1">
        <a:lnSpc>
          <a:spcPct val="100000"/>
        </a:lnSpc>
        <a:spcBef>
          <a:spcPts val="0"/>
        </a:spcBef>
        <a:spcAft>
          <a:spcPts val="60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0" marR="0" indent="0" algn="l" defTabSz="932742" rtl="0" eaLnBrk="1" fontAlgn="auto" latinLnBrk="0" hangingPunct="1">
        <a:lnSpc>
          <a:spcPct val="100000"/>
        </a:lnSpc>
        <a:spcBef>
          <a:spcPts val="0"/>
        </a:spcBef>
        <a:spcAft>
          <a:spcPts val="60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0" marR="0" indent="0" algn="l" defTabSz="932742" rtl="0" eaLnBrk="1" fontAlgn="auto" latinLnBrk="0" hangingPunct="1">
        <a:lnSpc>
          <a:spcPct val="100000"/>
        </a:lnSpc>
        <a:spcBef>
          <a:spcPts val="0"/>
        </a:spcBef>
        <a:spcAft>
          <a:spcPts val="60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492443"/>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498872"/>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1"/>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422007309"/>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 id="2147483746" r:id="rId12"/>
    <p:sldLayoutId id="2147483747" r:id="rId13"/>
    <p:sldLayoutId id="2147483748" r:id="rId14"/>
    <p:sldLayoutId id="2147483749" r:id="rId15"/>
    <p:sldLayoutId id="2147483750" r:id="rId16"/>
    <p:sldLayoutId id="2147483751" r:id="rId17"/>
    <p:sldLayoutId id="2147483752" r:id="rId18"/>
    <p:sldLayoutId id="2147483753" r:id="rId19"/>
    <p:sldLayoutId id="2147483754" r:id="rId20"/>
    <p:sldLayoutId id="2147483755" r:id="rId21"/>
    <p:sldLayoutId id="2147483756" r:id="rId22"/>
    <p:sldLayoutId id="2147483757" r:id="rId23"/>
    <p:sldLayoutId id="2147483758" r:id="rId24"/>
    <p:sldLayoutId id="2147483759" r:id="rId25"/>
    <p:sldLayoutId id="2147483760" r:id="rId26"/>
    <p:sldLayoutId id="2147483761" r:id="rId27"/>
    <p:sldLayoutId id="2147483762" r:id="rId28"/>
    <p:sldLayoutId id="2147483763" r:id="rId29"/>
  </p:sldLayoutIdLst>
  <p:transition>
    <p:fade/>
  </p:transition>
  <p:hf sldNum="0" hdr="0" ftr="0" dt="0"/>
  <p:txStyles>
    <p:titleStyle>
      <a:lvl1pPr algn="l" defTabSz="932742" rtl="0" eaLnBrk="1" latinLnBrk="0" hangingPunct="1">
        <a:lnSpc>
          <a:spcPct val="100000"/>
        </a:lnSpc>
        <a:spcBef>
          <a:spcPct val="0"/>
        </a:spcBef>
        <a:buNone/>
        <a:defRPr lang="en-US" sz="32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0" marR="0" indent="0" algn="l" defTabSz="932742" rtl="0" eaLnBrk="1" fontAlgn="auto" latinLnBrk="0" hangingPunct="1">
        <a:lnSpc>
          <a:spcPct val="100000"/>
        </a:lnSpc>
        <a:spcBef>
          <a:spcPts val="1800"/>
        </a:spcBef>
        <a:spcAft>
          <a:spcPts val="0"/>
        </a:spcAft>
        <a:buClrTx/>
        <a:buSzPct val="90000"/>
        <a:buFontTx/>
        <a:buNone/>
        <a:tabLst/>
        <a:defRPr sz="20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0" marR="0" indent="0" algn="l" defTabSz="932742" rtl="0" eaLnBrk="1" fontAlgn="auto" latinLnBrk="0" hangingPunct="1">
        <a:lnSpc>
          <a:spcPct val="100000"/>
        </a:lnSpc>
        <a:spcBef>
          <a:spcPct val="20000"/>
        </a:spcBef>
        <a:spcAft>
          <a:spcPts val="600"/>
        </a:spcAft>
        <a:buClrTx/>
        <a:buSzPct val="90000"/>
        <a:buFontTx/>
        <a:buNone/>
        <a:tabLst/>
        <a:defRPr sz="1600" kern="1200" spc="0" baseline="0">
          <a:gradFill>
            <a:gsLst>
              <a:gs pos="1250">
                <a:schemeClr val="tx1"/>
              </a:gs>
              <a:gs pos="100000">
                <a:schemeClr val="tx1"/>
              </a:gs>
            </a:gsLst>
            <a:lin ang="5400000" scaled="0"/>
          </a:gradFill>
          <a:latin typeface="+mn-lt"/>
          <a:ea typeface="+mn-ea"/>
          <a:cs typeface="+mn-cs"/>
        </a:defRPr>
      </a:lvl2pPr>
      <a:lvl3pPr marL="0" marR="0" indent="0" algn="l" defTabSz="932742" rtl="0" eaLnBrk="1" fontAlgn="auto" latinLnBrk="0" hangingPunct="1">
        <a:lnSpc>
          <a:spcPct val="100000"/>
        </a:lnSpc>
        <a:spcBef>
          <a:spcPct val="20000"/>
        </a:spcBef>
        <a:spcAft>
          <a:spcPts val="600"/>
        </a:spcAft>
        <a:buClrTx/>
        <a:buSzPct val="90000"/>
        <a:buFontTx/>
        <a:buNone/>
        <a:tabLst/>
        <a:defRPr sz="1200" kern="1200" spc="0" baseline="0">
          <a:gradFill>
            <a:gsLst>
              <a:gs pos="1250">
                <a:schemeClr val="tx1"/>
              </a:gs>
              <a:gs pos="100000">
                <a:schemeClr val="tx1"/>
              </a:gs>
            </a:gsLst>
            <a:lin ang="5400000" scaled="0"/>
          </a:gradFill>
          <a:latin typeface="+mn-lt"/>
          <a:ea typeface="+mn-ea"/>
          <a:cs typeface="+mn-cs"/>
        </a:defRPr>
      </a:lvl3pPr>
      <a:lvl4pPr marL="0" marR="0" indent="0" algn="l" defTabSz="932742" rtl="0" eaLnBrk="1" fontAlgn="auto" latinLnBrk="0" hangingPunct="1">
        <a:lnSpc>
          <a:spcPct val="100000"/>
        </a:lnSpc>
        <a:spcBef>
          <a:spcPct val="20000"/>
        </a:spcBef>
        <a:spcAft>
          <a:spcPts val="600"/>
        </a:spcAft>
        <a:buClrTx/>
        <a:buSzPct val="90000"/>
        <a:buFontTx/>
        <a:buNone/>
        <a:tabLst/>
        <a:defRPr sz="1100" kern="1200" spc="0" baseline="0">
          <a:gradFill>
            <a:gsLst>
              <a:gs pos="1250">
                <a:schemeClr val="tx1"/>
              </a:gs>
              <a:gs pos="100000">
                <a:schemeClr val="tx1"/>
              </a:gs>
            </a:gsLst>
            <a:lin ang="5400000" scaled="0"/>
          </a:gradFill>
          <a:latin typeface="+mn-lt"/>
          <a:ea typeface="+mn-ea"/>
          <a:cs typeface="+mn-cs"/>
        </a:defRPr>
      </a:lvl4pPr>
      <a:lvl5pPr marL="0" marR="0" indent="0" algn="l" defTabSz="932742" rtl="0" eaLnBrk="1" fontAlgn="auto" latinLnBrk="0" hangingPunct="1">
        <a:lnSpc>
          <a:spcPct val="100000"/>
        </a:lnSpc>
        <a:spcBef>
          <a:spcPct val="20000"/>
        </a:spcBef>
        <a:spcAft>
          <a:spcPts val="600"/>
        </a:spcAft>
        <a:buClrTx/>
        <a:buSzPct val="90000"/>
        <a:buFontTx/>
        <a:buNone/>
        <a:tabLst/>
        <a:defRPr sz="11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7.xml"/></Relationships>
</file>

<file path=ppt/slides/_rels/slide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xml"/><Relationship Id="rId1" Type="http://schemas.openxmlformats.org/officeDocument/2006/relationships/slideLayout" Target="../slideLayouts/slideLayout47.xml"/><Relationship Id="rId4" Type="http://schemas.openxmlformats.org/officeDocument/2006/relationships/image" Target="../media/image12.jpg"/></Relationships>
</file>

<file path=ppt/slides/_rels/slide3.xml.rels><?xml version="1.0" encoding="UTF-8" standalone="yes"?>
<Relationships xmlns="http://schemas.openxmlformats.org/package/2006/relationships"><Relationship Id="rId3" Type="http://schemas.openxmlformats.org/officeDocument/2006/relationships/hyperlink" Target="https://www.webopedia.com/TERM/A/API.html" TargetMode="External"/><Relationship Id="rId2" Type="http://schemas.openxmlformats.org/officeDocument/2006/relationships/notesSlide" Target="../notesSlides/notesSlide3.xml"/><Relationship Id="rId1" Type="http://schemas.openxmlformats.org/officeDocument/2006/relationships/slideLayout" Target="../slideLayouts/slideLayout48.xml"/><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3" Type="http://schemas.openxmlformats.org/officeDocument/2006/relationships/hyperlink" Target="https://azure.microsoft.com/en-us/services/cognitive-services/" TargetMode="External"/><Relationship Id="rId2" Type="http://schemas.openxmlformats.org/officeDocument/2006/relationships/notesSlide" Target="../notesSlides/notesSlide4.xml"/><Relationship Id="rId1" Type="http://schemas.openxmlformats.org/officeDocument/2006/relationships/slideLayout" Target="../slideLayouts/slideLayout48.xml"/></Relationships>
</file>

<file path=ppt/slides/_rels/slide5.xml.rels><?xml version="1.0" encoding="UTF-8" standalone="yes"?>
<Relationships xmlns="http://schemas.openxmlformats.org/package/2006/relationships"><Relationship Id="rId3" Type="http://schemas.openxmlformats.org/officeDocument/2006/relationships/hyperlink" Target="https://azure.microsoft.com/en-us/free/students/" TargetMode="External"/><Relationship Id="rId2" Type="http://schemas.openxmlformats.org/officeDocument/2006/relationships/notesSlide" Target="../notesSlides/notesSlide5.xml"/><Relationship Id="rId1" Type="http://schemas.openxmlformats.org/officeDocument/2006/relationships/slideLayout" Target="../slideLayouts/slideLayout48.xml"/><Relationship Id="rId5" Type="http://schemas.openxmlformats.org/officeDocument/2006/relationships/image" Target="../media/image14.png"/><Relationship Id="rId4" Type="http://schemas.openxmlformats.org/officeDocument/2006/relationships/hyperlink" Target="https://portal.azure.com/"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8.xml"/></Relationships>
</file>

<file path=ppt/slides/_rels/slide7.xml.rels><?xml version="1.0" encoding="UTF-8" standalone="yes"?>
<Relationships xmlns="http://schemas.openxmlformats.org/package/2006/relationships"><Relationship Id="rId3" Type="http://schemas.openxmlformats.org/officeDocument/2006/relationships/hyperlink" Target="https://www.bit.ly/ucb-azure" TargetMode="External"/><Relationship Id="rId2" Type="http://schemas.openxmlformats.org/officeDocument/2006/relationships/notesSlide" Target="../notesSlides/notesSlide7.xml"/><Relationship Id="rId1" Type="http://schemas.openxmlformats.org/officeDocument/2006/relationships/slideLayout" Target="../slideLayouts/slideLayout48.xml"/><Relationship Id="rId4" Type="http://schemas.openxmlformats.org/officeDocument/2006/relationships/hyperlink" Target="https://docs.microsoft.com/en-us/azure/cognitive-services/text-analytics/quickstarts/pytho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415611" y="1042033"/>
            <a:ext cx="11360800" cy="2736800"/>
          </a:xfrm>
          <a:prstGeom prst="rect">
            <a:avLst/>
          </a:prstGeom>
        </p:spPr>
        <p:txBody>
          <a:bodyPr spcFirstLastPara="1" vert="horz" wrap="square" lIns="121900" tIns="121900" rIns="121900" bIns="121900" rtlCol="0" anchor="b" anchorCtr="0">
            <a:noAutofit/>
          </a:bodyPr>
          <a:lstStyle/>
          <a:p>
            <a:r>
              <a:rPr lang="en" sz="8000"/>
              <a:t>Microsoft Azure Workshop</a:t>
            </a:r>
            <a:endParaRPr/>
          </a:p>
        </p:txBody>
      </p:sp>
      <p:sp>
        <p:nvSpPr>
          <p:cNvPr id="55" name="Google Shape;55;p13"/>
          <p:cNvSpPr txBox="1">
            <a:spLocks noGrp="1"/>
          </p:cNvSpPr>
          <p:nvPr>
            <p:ph type="subTitle" idx="1"/>
          </p:nvPr>
        </p:nvSpPr>
        <p:spPr>
          <a:xfrm>
            <a:off x="415600" y="3778833"/>
            <a:ext cx="11360800" cy="1056800"/>
          </a:xfrm>
          <a:prstGeom prst="rect">
            <a:avLst/>
          </a:prstGeom>
        </p:spPr>
        <p:txBody>
          <a:bodyPr spcFirstLastPara="1" vert="horz" wrap="square" lIns="121900" tIns="121900" rIns="121900" bIns="121900" rtlCol="0" anchor="t" anchorCtr="0">
            <a:noAutofit/>
          </a:bodyPr>
          <a:lstStyle/>
          <a:p>
            <a:pPr>
              <a:lnSpc>
                <a:spcPct val="90000"/>
              </a:lnSpc>
              <a:spcBef>
                <a:spcPts val="1333"/>
              </a:spcBef>
              <a:buClr>
                <a:schemeClr val="dk1"/>
              </a:buClr>
              <a:buSzPts val="1100"/>
            </a:pPr>
            <a:r>
              <a:rPr lang="en" sz="3200">
                <a:solidFill>
                  <a:schemeClr val="dk1"/>
                </a:solidFill>
              </a:rPr>
              <a:t>Presenters: Amanda Wong, Jason Xiao</a:t>
            </a:r>
            <a:endParaRPr sz="3200">
              <a:solidFill>
                <a:schemeClr val="dk1"/>
              </a:solidFill>
            </a:endParaRPr>
          </a:p>
          <a:p>
            <a:endParaRPr/>
          </a:p>
        </p:txBody>
      </p:sp>
      <p:sp>
        <p:nvSpPr>
          <p:cNvPr id="56" name="Google Shape;56;p13"/>
          <p:cNvSpPr txBox="1"/>
          <p:nvPr/>
        </p:nvSpPr>
        <p:spPr>
          <a:xfrm>
            <a:off x="2415400" y="4895967"/>
            <a:ext cx="7361200" cy="858800"/>
          </a:xfrm>
          <a:prstGeom prst="rect">
            <a:avLst/>
          </a:prstGeom>
          <a:noFill/>
          <a:ln>
            <a:noFill/>
          </a:ln>
        </p:spPr>
        <p:txBody>
          <a:bodyPr spcFirstLastPara="1" wrap="square" lIns="121900" tIns="121900" rIns="121900" bIns="121900" anchor="t" anchorCtr="0">
            <a:noAutofit/>
          </a:bodyPr>
          <a:lstStyle/>
          <a:p>
            <a:pPr algn="ctr"/>
            <a:r>
              <a:rPr lang="en" sz="2400" dirty="0"/>
              <a:t>Azure AI &amp; Analytics Team</a:t>
            </a:r>
            <a:endParaRPr sz="2400" dirty="0"/>
          </a:p>
        </p:txBody>
      </p:sp>
      <p:grpSp>
        <p:nvGrpSpPr>
          <p:cNvPr id="5" name="Group 4">
            <a:extLst>
              <a:ext uri="{FF2B5EF4-FFF2-40B4-BE49-F238E27FC236}">
                <a16:creationId xmlns:a16="http://schemas.microsoft.com/office/drawing/2014/main" id="{653EFAE9-20F9-4B63-9A68-3AE1B9E953AF}"/>
              </a:ext>
            </a:extLst>
          </p:cNvPr>
          <p:cNvGrpSpPr/>
          <p:nvPr/>
        </p:nvGrpSpPr>
        <p:grpSpPr>
          <a:xfrm>
            <a:off x="584200" y="585788"/>
            <a:ext cx="289653" cy="292608"/>
            <a:chOff x="584200" y="585788"/>
            <a:chExt cx="289653" cy="292608"/>
          </a:xfrm>
        </p:grpSpPr>
        <p:sp>
          <p:nvSpPr>
            <p:cNvPr id="6" name="Rectangle 28">
              <a:extLst>
                <a:ext uri="{FF2B5EF4-FFF2-40B4-BE49-F238E27FC236}">
                  <a16:creationId xmlns:a16="http://schemas.microsoft.com/office/drawing/2014/main" id="{3A1AF661-6DC4-4FC5-B15F-DECAAA26AA42}"/>
                </a:ext>
              </a:extLst>
            </p:cNvPr>
            <p:cNvSpPr>
              <a:spLocks noChangeArrowheads="1"/>
            </p:cNvSpPr>
            <p:nvPr userDrawn="1"/>
          </p:nvSpPr>
          <p:spPr bwMode="auto">
            <a:xfrm>
              <a:off x="584200" y="585788"/>
              <a:ext cx="137930" cy="139408"/>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7" name="Rectangle 29">
              <a:extLst>
                <a:ext uri="{FF2B5EF4-FFF2-40B4-BE49-F238E27FC236}">
                  <a16:creationId xmlns:a16="http://schemas.microsoft.com/office/drawing/2014/main" id="{78608816-BACC-4438-AAA3-55EE637CF616}"/>
                </a:ext>
              </a:extLst>
            </p:cNvPr>
            <p:cNvSpPr>
              <a:spLocks noChangeArrowheads="1"/>
            </p:cNvSpPr>
            <p:nvPr userDrawn="1"/>
          </p:nvSpPr>
          <p:spPr bwMode="auto">
            <a:xfrm>
              <a:off x="735923" y="585788"/>
              <a:ext cx="137930" cy="139408"/>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 name="Rectangle 30">
              <a:extLst>
                <a:ext uri="{FF2B5EF4-FFF2-40B4-BE49-F238E27FC236}">
                  <a16:creationId xmlns:a16="http://schemas.microsoft.com/office/drawing/2014/main" id="{67278EDE-E9CF-469E-8B96-45F727D126AE}"/>
                </a:ext>
              </a:extLst>
            </p:cNvPr>
            <p:cNvSpPr>
              <a:spLocks noChangeArrowheads="1"/>
            </p:cNvSpPr>
            <p:nvPr userDrawn="1"/>
          </p:nvSpPr>
          <p:spPr bwMode="auto">
            <a:xfrm>
              <a:off x="584200" y="738988"/>
              <a:ext cx="137930" cy="139408"/>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9" name="Rectangle 31">
              <a:extLst>
                <a:ext uri="{FF2B5EF4-FFF2-40B4-BE49-F238E27FC236}">
                  <a16:creationId xmlns:a16="http://schemas.microsoft.com/office/drawing/2014/main" id="{2F2A1DF2-D600-4B0C-BDF9-B1423CDCC0E7}"/>
                </a:ext>
              </a:extLst>
            </p:cNvPr>
            <p:cNvSpPr>
              <a:spLocks noChangeArrowheads="1"/>
            </p:cNvSpPr>
            <p:nvPr userDrawn="1"/>
          </p:nvSpPr>
          <p:spPr bwMode="auto">
            <a:xfrm>
              <a:off x="735923" y="738988"/>
              <a:ext cx="137930" cy="139408"/>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grpSp>
          <p:nvGrpSpPr>
            <p:cNvPr id="10" name="Group 9">
              <a:extLst>
                <a:ext uri="{FF2B5EF4-FFF2-40B4-BE49-F238E27FC236}">
                  <a16:creationId xmlns:a16="http://schemas.microsoft.com/office/drawing/2014/main" id="{1261E0D4-F653-4D75-BD0C-174515A0C972}"/>
                </a:ext>
              </a:extLst>
            </p:cNvPr>
            <p:cNvGrpSpPr/>
            <p:nvPr userDrawn="1"/>
          </p:nvGrpSpPr>
          <p:grpSpPr>
            <a:xfrm>
              <a:off x="584200" y="585788"/>
              <a:ext cx="289653" cy="292608"/>
              <a:chOff x="584200" y="585788"/>
              <a:chExt cx="289653" cy="292608"/>
            </a:xfrm>
          </p:grpSpPr>
          <p:sp>
            <p:nvSpPr>
              <p:cNvPr id="17" name="Rectangle 32">
                <a:extLst>
                  <a:ext uri="{FF2B5EF4-FFF2-40B4-BE49-F238E27FC236}">
                    <a16:creationId xmlns:a16="http://schemas.microsoft.com/office/drawing/2014/main" id="{81194B60-4CB2-4268-8CD8-351D395578F8}"/>
                  </a:ext>
                </a:extLst>
              </p:cNvPr>
              <p:cNvSpPr>
                <a:spLocks noChangeArrowheads="1"/>
              </p:cNvSpPr>
              <p:nvPr/>
            </p:nvSpPr>
            <p:spPr bwMode="auto">
              <a:xfrm>
                <a:off x="584200" y="585788"/>
                <a:ext cx="137930" cy="139408"/>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8" name="Rectangle 33">
                <a:extLst>
                  <a:ext uri="{FF2B5EF4-FFF2-40B4-BE49-F238E27FC236}">
                    <a16:creationId xmlns:a16="http://schemas.microsoft.com/office/drawing/2014/main" id="{42A55455-56B4-4BB1-A598-2DD5BF3C518D}"/>
                  </a:ext>
                </a:extLst>
              </p:cNvPr>
              <p:cNvSpPr>
                <a:spLocks noChangeArrowheads="1"/>
              </p:cNvSpPr>
              <p:nvPr/>
            </p:nvSpPr>
            <p:spPr bwMode="auto">
              <a:xfrm>
                <a:off x="735923" y="585788"/>
                <a:ext cx="137930" cy="139408"/>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9" name="Rectangle 34">
                <a:extLst>
                  <a:ext uri="{FF2B5EF4-FFF2-40B4-BE49-F238E27FC236}">
                    <a16:creationId xmlns:a16="http://schemas.microsoft.com/office/drawing/2014/main" id="{F59EF693-0790-4967-8D5E-6444C22E6F22}"/>
                  </a:ext>
                </a:extLst>
              </p:cNvPr>
              <p:cNvSpPr>
                <a:spLocks noChangeArrowheads="1"/>
              </p:cNvSpPr>
              <p:nvPr/>
            </p:nvSpPr>
            <p:spPr bwMode="auto">
              <a:xfrm>
                <a:off x="584200" y="738988"/>
                <a:ext cx="137930" cy="139408"/>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0" name="Rectangle 35">
                <a:extLst>
                  <a:ext uri="{FF2B5EF4-FFF2-40B4-BE49-F238E27FC236}">
                    <a16:creationId xmlns:a16="http://schemas.microsoft.com/office/drawing/2014/main" id="{2555C204-A818-4BD3-BDD1-CDE4B15FDE7E}"/>
                  </a:ext>
                </a:extLst>
              </p:cNvPr>
              <p:cNvSpPr>
                <a:spLocks noChangeArrowheads="1"/>
              </p:cNvSpPr>
              <p:nvPr/>
            </p:nvSpPr>
            <p:spPr bwMode="auto">
              <a:xfrm>
                <a:off x="735923" y="738988"/>
                <a:ext cx="137930" cy="139408"/>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grpSp>
      </p:grpSp>
      <p:sp>
        <p:nvSpPr>
          <p:cNvPr id="24" name="TextBox 23">
            <a:extLst>
              <a:ext uri="{FF2B5EF4-FFF2-40B4-BE49-F238E27FC236}">
                <a16:creationId xmlns:a16="http://schemas.microsoft.com/office/drawing/2014/main" id="{2D4AC851-DB04-43D1-B1D3-62AC1FB42836}"/>
              </a:ext>
            </a:extLst>
          </p:cNvPr>
          <p:cNvSpPr txBox="1"/>
          <p:nvPr/>
        </p:nvSpPr>
        <p:spPr>
          <a:xfrm>
            <a:off x="584200" y="5934346"/>
            <a:ext cx="6603356" cy="369332"/>
          </a:xfrm>
          <a:prstGeom prst="rect">
            <a:avLst/>
          </a:prstGeom>
          <a:noFill/>
        </p:spPr>
        <p:txBody>
          <a:bodyPr wrap="square">
            <a:spAutoFit/>
          </a:bodyPr>
          <a:lstStyle/>
          <a:p>
            <a:pPr marL="0" marR="0" lvl="0" indent="0" algn="l" defTabSz="932742" rtl="0" eaLnBrk="1" fontAlgn="auto" latinLnBrk="0" hangingPunct="1">
              <a:lnSpc>
                <a:spcPct val="100000"/>
              </a:lnSpc>
              <a:spcBef>
                <a:spcPts val="600"/>
              </a:spcBef>
              <a:spcAft>
                <a:spcPts val="0"/>
              </a:spcAft>
              <a:buClrTx/>
              <a:buSzPct val="90000"/>
              <a:buFont typeface="Wingdings" panose="05000000000000000000" pitchFamily="2" charset="2"/>
              <a:buNone/>
              <a:tabLst/>
              <a:defRPr/>
            </a:pPr>
            <a:r>
              <a:rPr kumimoji="0" lang="en-US" sz="1800" b="0" i="0" u="none" strike="noStrike" kern="1200" cap="none" spc="0" normalizeH="0" baseline="0" noProof="0" dirty="0">
                <a:ln>
                  <a:noFill/>
                </a:ln>
                <a:effectLst/>
                <a:uLnTx/>
                <a:uFillTx/>
                <a:latin typeface="Segoe UI" panose="020B0502040204020203" pitchFamily="34" charset="0"/>
                <a:cs typeface="Segoe UI" panose="020B0502040204020203" pitchFamily="34" charset="0"/>
              </a:rPr>
              <a:t>September 12, 2020</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61" name="Google Shape;61;p14"/>
          <p:cNvPicPr preferRelativeResize="0"/>
          <p:nvPr/>
        </p:nvPicPr>
        <p:blipFill rotWithShape="1">
          <a:blip r:embed="rId3">
            <a:alphaModFix/>
          </a:blip>
          <a:srcRect t="12383" b="22162"/>
          <a:stretch/>
        </p:blipFill>
        <p:spPr>
          <a:xfrm>
            <a:off x="1510333" y="1171167"/>
            <a:ext cx="2656400" cy="2607200"/>
          </a:xfrm>
          <a:prstGeom prst="ellipse">
            <a:avLst/>
          </a:prstGeom>
          <a:noFill/>
          <a:ln>
            <a:noFill/>
          </a:ln>
        </p:spPr>
      </p:pic>
      <p:sp>
        <p:nvSpPr>
          <p:cNvPr id="62" name="Google Shape;62;p14"/>
          <p:cNvSpPr txBox="1"/>
          <p:nvPr/>
        </p:nvSpPr>
        <p:spPr>
          <a:xfrm>
            <a:off x="493533" y="4024443"/>
            <a:ext cx="4690000" cy="2428000"/>
          </a:xfrm>
          <a:prstGeom prst="rect">
            <a:avLst/>
          </a:prstGeom>
          <a:noFill/>
          <a:ln>
            <a:noFill/>
          </a:ln>
        </p:spPr>
        <p:txBody>
          <a:bodyPr spcFirstLastPara="1" wrap="square" lIns="121900" tIns="121900" rIns="121900" bIns="121900" anchor="t" anchorCtr="0">
            <a:noAutofit/>
          </a:bodyPr>
          <a:lstStyle/>
          <a:p>
            <a:pPr algn="ctr">
              <a:spcAft>
                <a:spcPts val="400"/>
              </a:spcAft>
            </a:pPr>
            <a:r>
              <a:rPr lang="en" sz="2400" b="1" dirty="0"/>
              <a:t>Jason Xiao</a:t>
            </a:r>
          </a:p>
          <a:p>
            <a:pPr algn="ctr">
              <a:spcAft>
                <a:spcPts val="400"/>
              </a:spcAft>
            </a:pPr>
            <a:r>
              <a:rPr lang="en" sz="2400" dirty="0"/>
              <a:t>Cloud Solution Architect</a:t>
            </a:r>
            <a:endParaRPr sz="2400" dirty="0"/>
          </a:p>
          <a:p>
            <a:pPr algn="ctr">
              <a:spcAft>
                <a:spcPts val="400"/>
              </a:spcAft>
            </a:pPr>
            <a:r>
              <a:rPr lang="en" sz="2400" dirty="0"/>
              <a:t>UC Berkeley (2020)</a:t>
            </a:r>
            <a:endParaRPr sz="2400" dirty="0"/>
          </a:p>
          <a:p>
            <a:pPr algn="ctr">
              <a:spcAft>
                <a:spcPts val="400"/>
              </a:spcAft>
            </a:pPr>
            <a:r>
              <a:rPr lang="en" sz="2400" dirty="0"/>
              <a:t>Electrical Engineering and Computer Science</a:t>
            </a:r>
          </a:p>
          <a:p>
            <a:pPr algn="ctr">
              <a:spcAft>
                <a:spcPts val="400"/>
              </a:spcAft>
            </a:pPr>
            <a:r>
              <a:rPr lang="en" sz="2400" dirty="0"/>
              <a:t>jxiao@microsoft.com</a:t>
            </a:r>
            <a:endParaRPr sz="2400" dirty="0"/>
          </a:p>
        </p:txBody>
      </p:sp>
      <p:pic>
        <p:nvPicPr>
          <p:cNvPr id="63" name="Google Shape;63;p14"/>
          <p:cNvPicPr preferRelativeResize="0"/>
          <p:nvPr/>
        </p:nvPicPr>
        <p:blipFill>
          <a:blip r:embed="rId4">
            <a:alphaModFix/>
          </a:blip>
          <a:stretch>
            <a:fillRect/>
          </a:stretch>
        </p:blipFill>
        <p:spPr>
          <a:xfrm>
            <a:off x="7254522" y="1140757"/>
            <a:ext cx="2656400" cy="2656400"/>
          </a:xfrm>
          <a:prstGeom prst="ellipse">
            <a:avLst/>
          </a:prstGeom>
          <a:noFill/>
          <a:ln>
            <a:noFill/>
          </a:ln>
        </p:spPr>
      </p:pic>
      <p:sp>
        <p:nvSpPr>
          <p:cNvPr id="64" name="Google Shape;64;p14"/>
          <p:cNvSpPr txBox="1"/>
          <p:nvPr/>
        </p:nvSpPr>
        <p:spPr>
          <a:xfrm>
            <a:off x="6428722" y="4024443"/>
            <a:ext cx="4308000" cy="1692800"/>
          </a:xfrm>
          <a:prstGeom prst="rect">
            <a:avLst/>
          </a:prstGeom>
          <a:noFill/>
          <a:ln>
            <a:noFill/>
          </a:ln>
        </p:spPr>
        <p:txBody>
          <a:bodyPr spcFirstLastPara="1" wrap="square" lIns="121900" tIns="121900" rIns="121900" bIns="121900" anchor="t" anchorCtr="0">
            <a:noAutofit/>
          </a:bodyPr>
          <a:lstStyle/>
          <a:p>
            <a:pPr algn="ctr">
              <a:spcAft>
                <a:spcPts val="400"/>
              </a:spcAft>
            </a:pPr>
            <a:r>
              <a:rPr lang="en" sz="2400" b="1" dirty="0"/>
              <a:t>Amanda Wong</a:t>
            </a:r>
            <a:br>
              <a:rPr lang="en" sz="2400" dirty="0"/>
            </a:br>
            <a:r>
              <a:rPr lang="en" sz="2400" dirty="0"/>
              <a:t>Cloud Solution Architect</a:t>
            </a:r>
            <a:endParaRPr sz="2400" dirty="0"/>
          </a:p>
          <a:p>
            <a:pPr algn="ctr">
              <a:spcAft>
                <a:spcPts val="400"/>
              </a:spcAft>
            </a:pPr>
            <a:r>
              <a:rPr lang="en" sz="2400" dirty="0"/>
              <a:t>University of Chicago (2020)</a:t>
            </a:r>
            <a:endParaRPr sz="2400" dirty="0"/>
          </a:p>
          <a:p>
            <a:pPr algn="ctr">
              <a:spcAft>
                <a:spcPts val="400"/>
              </a:spcAft>
            </a:pPr>
            <a:r>
              <a:rPr lang="en" sz="2400" dirty="0"/>
              <a:t>Statistics, Art History</a:t>
            </a:r>
          </a:p>
          <a:p>
            <a:pPr algn="ctr">
              <a:spcAft>
                <a:spcPts val="400"/>
              </a:spcAft>
            </a:pPr>
            <a:r>
              <a:rPr lang="en" sz="2400" dirty="0"/>
              <a:t>amawong@microsoft.com</a:t>
            </a:r>
            <a:endParaRPr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5"/>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dirty="0"/>
              <a:t>What is an API?</a:t>
            </a:r>
            <a:endParaRPr dirty="0"/>
          </a:p>
        </p:txBody>
      </p:sp>
      <p:sp>
        <p:nvSpPr>
          <p:cNvPr id="70" name="Google Shape;70;p15"/>
          <p:cNvSpPr txBox="1">
            <a:spLocks noGrp="1"/>
          </p:cNvSpPr>
          <p:nvPr>
            <p:ph type="body" idx="1"/>
          </p:nvPr>
        </p:nvSpPr>
        <p:spPr>
          <a:xfrm>
            <a:off x="415600" y="1356967"/>
            <a:ext cx="7107944" cy="4555200"/>
          </a:xfrm>
          <a:prstGeom prst="rect">
            <a:avLst/>
          </a:prstGeom>
        </p:spPr>
        <p:txBody>
          <a:bodyPr spcFirstLastPara="1" vert="horz" wrap="square" lIns="121900" tIns="121900" rIns="121900" bIns="121900" rtlCol="0" anchor="t" anchorCtr="0">
            <a:noAutofit/>
          </a:bodyPr>
          <a:lstStyle/>
          <a:p>
            <a:pPr marL="592664" indent="-457200">
              <a:lnSpc>
                <a:spcPct val="90000"/>
              </a:lnSpc>
              <a:spcBef>
                <a:spcPts val="1333"/>
              </a:spcBef>
              <a:buSzPts val="2000"/>
              <a:buFont typeface="Arial" panose="020B0604020202020204" pitchFamily="34" charset="0"/>
              <a:buChar char="•"/>
            </a:pPr>
            <a:r>
              <a:rPr lang="en" sz="2667" dirty="0">
                <a:solidFill>
                  <a:schemeClr val="dk1"/>
                </a:solidFill>
              </a:rPr>
              <a:t>An </a:t>
            </a:r>
            <a:r>
              <a:rPr lang="en" sz="2667" b="1" dirty="0">
                <a:solidFill>
                  <a:schemeClr val="dk1"/>
                </a:solidFill>
              </a:rPr>
              <a:t>Application Program Interface</a:t>
            </a:r>
            <a:r>
              <a:rPr lang="en" sz="2667" i="1" dirty="0">
                <a:solidFill>
                  <a:schemeClr val="dk1"/>
                </a:solidFill>
              </a:rPr>
              <a:t> </a:t>
            </a:r>
            <a:r>
              <a:rPr lang="en" sz="2667" dirty="0">
                <a:solidFill>
                  <a:schemeClr val="dk1"/>
                </a:solidFill>
              </a:rPr>
              <a:t>(API) is a set of routines, protocols, and tools for building software applications (</a:t>
            </a:r>
            <a:r>
              <a:rPr lang="en" sz="2667" u="sng" dirty="0">
                <a:solidFill>
                  <a:schemeClr val="hlink"/>
                </a:solidFill>
                <a:hlinkClick r:id="rId3"/>
              </a:rPr>
              <a:t>Source</a:t>
            </a:r>
            <a:r>
              <a:rPr lang="en" sz="2667" dirty="0">
                <a:solidFill>
                  <a:schemeClr val="dk1"/>
                </a:solidFill>
              </a:rPr>
              <a:t>)</a:t>
            </a:r>
            <a:endParaRPr sz="2667" dirty="0">
              <a:solidFill>
                <a:schemeClr val="dk1"/>
              </a:solidFill>
            </a:endParaRPr>
          </a:p>
          <a:p>
            <a:pPr marL="592664" indent="-457200">
              <a:lnSpc>
                <a:spcPct val="90000"/>
              </a:lnSpc>
              <a:spcBef>
                <a:spcPts val="1333"/>
              </a:spcBef>
              <a:buClr>
                <a:schemeClr val="dk1"/>
              </a:buClr>
              <a:buSzPts val="2000"/>
              <a:buFont typeface="Arial" panose="020B0604020202020204" pitchFamily="34" charset="0"/>
              <a:buChar char="•"/>
            </a:pPr>
            <a:r>
              <a:rPr lang="en" sz="2667" i="1" dirty="0">
                <a:solidFill>
                  <a:schemeClr val="dk1"/>
                </a:solidFill>
              </a:rPr>
              <a:t>Simply put</a:t>
            </a:r>
            <a:r>
              <a:rPr lang="en" sz="2667" dirty="0">
                <a:solidFill>
                  <a:schemeClr val="dk1"/>
                </a:solidFill>
              </a:rPr>
              <a:t>: an interface to talk to other software</a:t>
            </a:r>
            <a:endParaRPr sz="2667" dirty="0">
              <a:solidFill>
                <a:schemeClr val="dk1"/>
              </a:solidFill>
            </a:endParaRPr>
          </a:p>
          <a:p>
            <a:pPr marL="592664" indent="-457200">
              <a:lnSpc>
                <a:spcPct val="90000"/>
              </a:lnSpc>
              <a:spcBef>
                <a:spcPts val="1333"/>
              </a:spcBef>
              <a:buClr>
                <a:schemeClr val="dk1"/>
              </a:buClr>
              <a:buSzPts val="2000"/>
              <a:buFont typeface="Arial" panose="020B0604020202020204" pitchFamily="34" charset="0"/>
              <a:buChar char="•"/>
            </a:pPr>
            <a:r>
              <a:rPr lang="en" sz="2667" dirty="0">
                <a:solidFill>
                  <a:schemeClr val="dk1"/>
                </a:solidFill>
              </a:rPr>
              <a:t>GET request retrieves data from a specified resource in a server via an endpoint</a:t>
            </a:r>
            <a:endParaRPr sz="2667" dirty="0">
              <a:solidFill>
                <a:schemeClr val="dk1"/>
              </a:solidFill>
            </a:endParaRPr>
          </a:p>
          <a:p>
            <a:pPr marL="592664" indent="-457200">
              <a:lnSpc>
                <a:spcPct val="90000"/>
              </a:lnSpc>
              <a:spcBef>
                <a:spcPts val="1333"/>
              </a:spcBef>
              <a:buClr>
                <a:schemeClr val="dk1"/>
              </a:buClr>
              <a:buSzPts val="2000"/>
              <a:buFont typeface="Arial" panose="020B0604020202020204" pitchFamily="34" charset="0"/>
              <a:buChar char="•"/>
            </a:pPr>
            <a:r>
              <a:rPr lang="en" sz="2667">
                <a:solidFill>
                  <a:schemeClr val="dk1"/>
                </a:solidFill>
              </a:rPr>
              <a:t>POST request sends data </a:t>
            </a:r>
            <a:r>
              <a:rPr lang="en" sz="2667" dirty="0">
                <a:solidFill>
                  <a:schemeClr val="dk1"/>
                </a:solidFill>
              </a:rPr>
              <a:t>to the API server to make changes to a resource</a:t>
            </a:r>
            <a:endParaRPr sz="2667" dirty="0">
              <a:solidFill>
                <a:schemeClr val="dk1"/>
              </a:solidFill>
            </a:endParaRPr>
          </a:p>
        </p:txBody>
      </p:sp>
      <p:pic>
        <p:nvPicPr>
          <p:cNvPr id="2" name="Picture 1">
            <a:extLst>
              <a:ext uri="{FF2B5EF4-FFF2-40B4-BE49-F238E27FC236}">
                <a16:creationId xmlns:a16="http://schemas.microsoft.com/office/drawing/2014/main" id="{034E7EAA-181B-487E-B60B-2C960B02E54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23450" y="759578"/>
            <a:ext cx="4014913" cy="5749978"/>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dirty="0"/>
              <a:t>Azure Cognitive Services</a:t>
            </a:r>
            <a:endParaRPr dirty="0"/>
          </a:p>
        </p:txBody>
      </p:sp>
      <p:sp>
        <p:nvSpPr>
          <p:cNvPr id="76" name="Google Shape;76;p16"/>
          <p:cNvSpPr txBox="1">
            <a:spLocks noGrp="1"/>
          </p:cNvSpPr>
          <p:nvPr>
            <p:ph type="body" idx="1"/>
          </p:nvPr>
        </p:nvSpPr>
        <p:spPr>
          <a:xfrm>
            <a:off x="415600" y="1536633"/>
            <a:ext cx="7570932" cy="4555200"/>
          </a:xfrm>
          <a:prstGeom prst="rect">
            <a:avLst/>
          </a:prstGeom>
        </p:spPr>
        <p:txBody>
          <a:bodyPr spcFirstLastPara="1" vert="horz" wrap="square" lIns="121900" tIns="121900" rIns="121900" bIns="121900" rtlCol="0" anchor="t" anchorCtr="0">
            <a:noAutofit/>
          </a:bodyPr>
          <a:lstStyle/>
          <a:p>
            <a:pPr marL="503763" indent="-342900">
              <a:lnSpc>
                <a:spcPct val="90000"/>
              </a:lnSpc>
              <a:spcBef>
                <a:spcPts val="1333"/>
              </a:spcBef>
              <a:buClr>
                <a:schemeClr val="dk1"/>
              </a:buClr>
              <a:buSzPts val="1700"/>
              <a:buFont typeface="Arial" panose="020B0604020202020204" pitchFamily="34" charset="0"/>
              <a:buChar char="•"/>
            </a:pPr>
            <a:r>
              <a:rPr lang="en" sz="2267" dirty="0">
                <a:solidFill>
                  <a:schemeClr val="dk1"/>
                </a:solidFill>
              </a:rPr>
              <a:t>A </a:t>
            </a:r>
            <a:r>
              <a:rPr lang="en" sz="2267" u="sng" dirty="0">
                <a:solidFill>
                  <a:schemeClr val="hlink"/>
                </a:solidFill>
                <a:hlinkClick r:id="rId3"/>
              </a:rPr>
              <a:t>comprehensive family of AI services and cognitive APIs</a:t>
            </a:r>
            <a:r>
              <a:rPr lang="en" sz="2267" dirty="0">
                <a:solidFill>
                  <a:schemeClr val="dk1"/>
                </a:solidFill>
              </a:rPr>
              <a:t> to help you build intelligent apps</a:t>
            </a:r>
            <a:endParaRPr sz="2267" dirty="0">
              <a:solidFill>
                <a:schemeClr val="dk1"/>
              </a:solidFill>
            </a:endParaRPr>
          </a:p>
          <a:p>
            <a:pPr marL="503763" indent="-342900">
              <a:lnSpc>
                <a:spcPct val="90000"/>
              </a:lnSpc>
              <a:spcBef>
                <a:spcPts val="1333"/>
              </a:spcBef>
              <a:buClr>
                <a:schemeClr val="dk1"/>
              </a:buClr>
              <a:buSzPts val="1700"/>
              <a:buFont typeface="Arial" panose="020B0604020202020204" pitchFamily="34" charset="0"/>
              <a:buChar char="•"/>
            </a:pPr>
            <a:r>
              <a:rPr lang="en" sz="2267" dirty="0">
                <a:solidFill>
                  <a:schemeClr val="dk1"/>
                </a:solidFill>
              </a:rPr>
              <a:t>Services include:</a:t>
            </a:r>
            <a:endParaRPr sz="2267" dirty="0">
              <a:solidFill>
                <a:schemeClr val="dk1"/>
              </a:solidFill>
            </a:endParaRPr>
          </a:p>
          <a:p>
            <a:pPr marL="1113348" lvl="1" indent="-342900">
              <a:lnSpc>
                <a:spcPct val="90000"/>
              </a:lnSpc>
              <a:spcBef>
                <a:spcPts val="1333"/>
              </a:spcBef>
              <a:buClr>
                <a:schemeClr val="dk1"/>
              </a:buClr>
              <a:buSzPts val="1700"/>
              <a:buFont typeface="Arial" panose="020B0604020202020204" pitchFamily="34" charset="0"/>
              <a:buChar char="•"/>
            </a:pPr>
            <a:r>
              <a:rPr lang="en" sz="2267" dirty="0">
                <a:solidFill>
                  <a:schemeClr val="dk1"/>
                </a:solidFill>
              </a:rPr>
              <a:t>Text Analytics (what we’re covering today!)</a:t>
            </a:r>
            <a:endParaRPr sz="2267" dirty="0">
              <a:solidFill>
                <a:schemeClr val="dk1"/>
              </a:solidFill>
            </a:endParaRPr>
          </a:p>
          <a:p>
            <a:pPr marL="1113348" lvl="1" indent="-342900">
              <a:lnSpc>
                <a:spcPct val="90000"/>
              </a:lnSpc>
              <a:spcBef>
                <a:spcPts val="1333"/>
              </a:spcBef>
              <a:buClr>
                <a:schemeClr val="dk1"/>
              </a:buClr>
              <a:buSzPts val="1700"/>
              <a:buFont typeface="Arial" panose="020B0604020202020204" pitchFamily="34" charset="0"/>
              <a:buChar char="•"/>
            </a:pPr>
            <a:r>
              <a:rPr lang="en" sz="2267" dirty="0">
                <a:solidFill>
                  <a:schemeClr val="dk1"/>
                </a:solidFill>
              </a:rPr>
              <a:t>LUIS</a:t>
            </a:r>
            <a:endParaRPr sz="2267" dirty="0">
              <a:solidFill>
                <a:schemeClr val="dk1"/>
              </a:solidFill>
            </a:endParaRPr>
          </a:p>
          <a:p>
            <a:pPr marL="1113348" lvl="1" indent="-342900">
              <a:lnSpc>
                <a:spcPct val="90000"/>
              </a:lnSpc>
              <a:spcBef>
                <a:spcPts val="1333"/>
              </a:spcBef>
              <a:buClr>
                <a:schemeClr val="dk1"/>
              </a:buClr>
              <a:buSzPts val="1700"/>
              <a:buFont typeface="Arial" panose="020B0604020202020204" pitchFamily="34" charset="0"/>
              <a:buChar char="•"/>
            </a:pPr>
            <a:r>
              <a:rPr lang="en" sz="2267" dirty="0">
                <a:solidFill>
                  <a:schemeClr val="dk1"/>
                </a:solidFill>
              </a:rPr>
              <a:t>Speech-to-text</a:t>
            </a:r>
            <a:endParaRPr sz="2267" dirty="0">
              <a:solidFill>
                <a:schemeClr val="dk1"/>
              </a:solidFill>
            </a:endParaRPr>
          </a:p>
          <a:p>
            <a:pPr marL="1113348" lvl="1" indent="-342900">
              <a:lnSpc>
                <a:spcPct val="90000"/>
              </a:lnSpc>
              <a:spcBef>
                <a:spcPts val="1333"/>
              </a:spcBef>
              <a:buClr>
                <a:schemeClr val="dk1"/>
              </a:buClr>
              <a:buSzPts val="1700"/>
              <a:buFont typeface="Arial" panose="020B0604020202020204" pitchFamily="34" charset="0"/>
              <a:buChar char="•"/>
            </a:pPr>
            <a:r>
              <a:rPr lang="en" sz="2267" dirty="0">
                <a:solidFill>
                  <a:schemeClr val="dk1"/>
                </a:solidFill>
              </a:rPr>
              <a:t>Cognitive search</a:t>
            </a:r>
            <a:endParaRPr sz="2267" dirty="0">
              <a:solidFill>
                <a:schemeClr val="dk1"/>
              </a:solidFill>
            </a:endParaRPr>
          </a:p>
          <a:p>
            <a:pPr marL="1113348" lvl="1" indent="-342900">
              <a:lnSpc>
                <a:spcPct val="90000"/>
              </a:lnSpc>
              <a:spcBef>
                <a:spcPts val="1333"/>
              </a:spcBef>
              <a:buClr>
                <a:schemeClr val="dk1"/>
              </a:buClr>
              <a:buSzPts val="1700"/>
              <a:buFont typeface="Arial" panose="020B0604020202020204" pitchFamily="34" charset="0"/>
              <a:buChar char="•"/>
            </a:pPr>
            <a:r>
              <a:rPr lang="en" sz="2267" dirty="0">
                <a:solidFill>
                  <a:schemeClr val="dk1"/>
                </a:solidFill>
              </a:rPr>
              <a:t>Decision making</a:t>
            </a:r>
            <a:endParaRPr sz="2267" dirty="0">
              <a:solidFill>
                <a:schemeClr val="dk1"/>
              </a:solidFill>
            </a:endParaRPr>
          </a:p>
          <a:p>
            <a:pPr marL="0" indent="0">
              <a:lnSpc>
                <a:spcPct val="90000"/>
              </a:lnSpc>
              <a:spcBef>
                <a:spcPts val="1333"/>
              </a:spcBef>
              <a:buNone/>
            </a:pPr>
            <a:endParaRPr sz="2267" dirty="0">
              <a:solidFill>
                <a:schemeClr val="dk1"/>
              </a:solidFill>
            </a:endParaRPr>
          </a:p>
          <a:p>
            <a:pPr marL="0" indent="0">
              <a:spcAft>
                <a:spcPts val="2133"/>
              </a:spcAft>
              <a:buNone/>
            </a:pPr>
            <a:endParaRPr sz="1867"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a:spLocks noGrp="1"/>
          </p:cNvSpPr>
          <p:nvPr>
            <p:ph type="title"/>
          </p:nvPr>
        </p:nvSpPr>
        <p:spPr>
          <a:xfrm>
            <a:off x="415600" y="593367"/>
            <a:ext cx="11591916" cy="763600"/>
          </a:xfrm>
          <a:prstGeom prst="rect">
            <a:avLst/>
          </a:prstGeom>
        </p:spPr>
        <p:txBody>
          <a:bodyPr spcFirstLastPara="1" vert="horz" wrap="square" lIns="121900" tIns="121900" rIns="121900" bIns="121900" rtlCol="0" anchor="t" anchorCtr="0">
            <a:noAutofit/>
          </a:bodyPr>
          <a:lstStyle/>
          <a:p>
            <a:r>
              <a:rPr lang="en" dirty="0"/>
              <a:t>Demo! – Creating an Azure Cognitive Services Resource</a:t>
            </a:r>
            <a:endParaRPr dirty="0"/>
          </a:p>
        </p:txBody>
      </p:sp>
      <p:sp>
        <p:nvSpPr>
          <p:cNvPr id="82" name="Google Shape;82;p17"/>
          <p:cNvSpPr txBox="1">
            <a:spLocks noGrp="1"/>
          </p:cNvSpPr>
          <p:nvPr>
            <p:ph type="body" idx="1"/>
          </p:nvPr>
        </p:nvSpPr>
        <p:spPr>
          <a:xfrm>
            <a:off x="415600" y="1536633"/>
            <a:ext cx="4025771" cy="4555200"/>
          </a:xfrm>
          <a:prstGeom prst="rect">
            <a:avLst/>
          </a:prstGeom>
        </p:spPr>
        <p:txBody>
          <a:bodyPr spcFirstLastPara="1" vert="horz" wrap="square" lIns="121900" tIns="121900" rIns="121900" bIns="121900" rtlCol="0" anchor="t" anchorCtr="0">
            <a:noAutofit/>
          </a:bodyPr>
          <a:lstStyle/>
          <a:p>
            <a:pPr marL="503763" indent="-342900">
              <a:lnSpc>
                <a:spcPct val="90000"/>
              </a:lnSpc>
              <a:spcBef>
                <a:spcPts val="1333"/>
              </a:spcBef>
              <a:spcAft>
                <a:spcPts val="400"/>
              </a:spcAft>
              <a:buClr>
                <a:schemeClr val="dk1"/>
              </a:buClr>
              <a:buSzPts val="1700"/>
              <a:buFont typeface="Arial" panose="020B0604020202020204" pitchFamily="34" charset="0"/>
              <a:buChar char="•"/>
            </a:pPr>
            <a:r>
              <a:rPr lang="en-US" sz="2267" dirty="0">
                <a:solidFill>
                  <a:schemeClr val="dk1"/>
                </a:solidFill>
              </a:rPr>
              <a:t>Azure Student Subscription </a:t>
            </a:r>
            <a:r>
              <a:rPr lang="en-US" sz="2267" dirty="0">
                <a:solidFill>
                  <a:schemeClr val="dk1"/>
                </a:solidFill>
                <a:hlinkClick r:id="rId3"/>
              </a:rPr>
              <a:t>https://azure.microsoft.com/en-us/free/students/</a:t>
            </a:r>
            <a:endParaRPr lang="en-US" sz="2267" dirty="0">
              <a:solidFill>
                <a:schemeClr val="dk1"/>
              </a:solidFill>
            </a:endParaRPr>
          </a:p>
          <a:p>
            <a:pPr marL="503763" indent="-342900">
              <a:lnSpc>
                <a:spcPct val="90000"/>
              </a:lnSpc>
              <a:spcBef>
                <a:spcPts val="1333"/>
              </a:spcBef>
              <a:spcAft>
                <a:spcPts val="400"/>
              </a:spcAft>
              <a:buClr>
                <a:schemeClr val="dk1"/>
              </a:buClr>
              <a:buSzPts val="1700"/>
              <a:buFont typeface="Arial" panose="020B0604020202020204" pitchFamily="34" charset="0"/>
              <a:buChar char="•"/>
            </a:pPr>
            <a:r>
              <a:rPr lang="en" sz="2267" dirty="0">
                <a:solidFill>
                  <a:schemeClr val="dk1"/>
                </a:solidFill>
              </a:rPr>
              <a:t>Azure Portal </a:t>
            </a:r>
            <a:r>
              <a:rPr lang="en-US" sz="2267" dirty="0">
                <a:solidFill>
                  <a:schemeClr val="dk1"/>
                </a:solidFill>
                <a:hlinkClick r:id="rId4"/>
              </a:rPr>
              <a:t>https://portal.azure.com/</a:t>
            </a:r>
            <a:endParaRPr lang="en-US" sz="2267" dirty="0">
              <a:solidFill>
                <a:schemeClr val="dk1"/>
              </a:solidFill>
            </a:endParaRPr>
          </a:p>
          <a:p>
            <a:pPr marL="160863" indent="0">
              <a:lnSpc>
                <a:spcPct val="90000"/>
              </a:lnSpc>
              <a:spcBef>
                <a:spcPts val="1333"/>
              </a:spcBef>
              <a:spcAft>
                <a:spcPts val="400"/>
              </a:spcAft>
              <a:buClr>
                <a:schemeClr val="dk1"/>
              </a:buClr>
              <a:buSzPts val="1700"/>
              <a:buNone/>
            </a:pPr>
            <a:endParaRPr lang="en-US" sz="2267" dirty="0">
              <a:solidFill>
                <a:schemeClr val="dk1"/>
              </a:solidFill>
            </a:endParaRPr>
          </a:p>
          <a:p>
            <a:pPr marL="503763" indent="-342900">
              <a:lnSpc>
                <a:spcPct val="90000"/>
              </a:lnSpc>
              <a:spcBef>
                <a:spcPts val="1333"/>
              </a:spcBef>
              <a:spcAft>
                <a:spcPts val="400"/>
              </a:spcAft>
              <a:buClr>
                <a:schemeClr val="dk1"/>
              </a:buClr>
              <a:buSzPts val="1700"/>
              <a:buFont typeface="Arial" panose="020B0604020202020204" pitchFamily="34" charset="0"/>
              <a:buChar char="•"/>
            </a:pPr>
            <a:endParaRPr dirty="0"/>
          </a:p>
        </p:txBody>
      </p:sp>
      <p:pic>
        <p:nvPicPr>
          <p:cNvPr id="2" name="Picture 1">
            <a:extLst>
              <a:ext uri="{FF2B5EF4-FFF2-40B4-BE49-F238E27FC236}">
                <a16:creationId xmlns:a16="http://schemas.microsoft.com/office/drawing/2014/main" id="{6D7EC233-8DD1-4D4B-A4A0-5AF1C2F4FCBF}"/>
              </a:ext>
            </a:extLst>
          </p:cNvPr>
          <p:cNvPicPr>
            <a:picLocks noChangeAspect="1"/>
          </p:cNvPicPr>
          <p:nvPr/>
        </p:nvPicPr>
        <p:blipFill>
          <a:blip r:embed="rId5"/>
          <a:stretch>
            <a:fillRect/>
          </a:stretch>
        </p:blipFill>
        <p:spPr>
          <a:xfrm>
            <a:off x="5053510" y="1657114"/>
            <a:ext cx="6533894" cy="443471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8"/>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dirty="0"/>
              <a:t>Pre-requisites for today</a:t>
            </a:r>
            <a:endParaRPr dirty="0"/>
          </a:p>
        </p:txBody>
      </p:sp>
      <p:sp>
        <p:nvSpPr>
          <p:cNvPr id="88" name="Google Shape;88;p18"/>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a:lnSpc>
                <a:spcPct val="200000"/>
              </a:lnSpc>
              <a:buFont typeface="Arial" panose="020B0604020202020204" pitchFamily="34" charset="0"/>
              <a:buChar char="•"/>
            </a:pPr>
            <a:r>
              <a:rPr lang="en" dirty="0"/>
              <a:t>Requests library</a:t>
            </a:r>
          </a:p>
          <a:p>
            <a:pPr lvl="1">
              <a:lnSpc>
                <a:spcPct val="200000"/>
              </a:lnSpc>
              <a:spcAft>
                <a:spcPts val="400"/>
              </a:spcAft>
              <a:buFont typeface="Arial" panose="020B0604020202020204" pitchFamily="34" charset="0"/>
              <a:buChar char="•"/>
            </a:pPr>
            <a:r>
              <a:rPr lang="en" dirty="0"/>
              <a:t>pip install --upgrade requests</a:t>
            </a:r>
            <a:endParaRPr dirty="0"/>
          </a:p>
          <a:p>
            <a:pPr>
              <a:lnSpc>
                <a:spcPct val="200000"/>
              </a:lnSpc>
              <a:spcAft>
                <a:spcPts val="400"/>
              </a:spcAft>
              <a:buFont typeface="Arial" panose="020B0604020202020204" pitchFamily="34" charset="0"/>
              <a:buChar char="•"/>
            </a:pPr>
            <a:r>
              <a:rPr lang="en" dirty="0"/>
              <a:t>Jupyter Notebooks/IDE</a:t>
            </a:r>
            <a:endParaRPr dirty="0"/>
          </a:p>
          <a:p>
            <a:pPr>
              <a:lnSpc>
                <a:spcPct val="200000"/>
              </a:lnSpc>
              <a:spcAft>
                <a:spcPts val="400"/>
              </a:spcAft>
              <a:buFont typeface="Arial" panose="020B0604020202020204" pitchFamily="34" charset="0"/>
              <a:buChar char="•"/>
            </a:pPr>
            <a:r>
              <a:rPr lang="en" dirty="0"/>
              <a:t>Git</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9"/>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dirty="0"/>
              <a:t>Demo! - Using the Text Analytics API</a:t>
            </a:r>
            <a:endParaRPr dirty="0"/>
          </a:p>
        </p:txBody>
      </p:sp>
      <p:sp>
        <p:nvSpPr>
          <p:cNvPr id="94" name="Google Shape;94;p19"/>
          <p:cNvSpPr txBox="1">
            <a:spLocks noGrp="1"/>
          </p:cNvSpPr>
          <p:nvPr>
            <p:ph type="body" idx="1"/>
          </p:nvPr>
        </p:nvSpPr>
        <p:spPr>
          <a:xfrm>
            <a:off x="415600" y="1536633"/>
            <a:ext cx="6980623" cy="4555200"/>
          </a:xfrm>
          <a:prstGeom prst="rect">
            <a:avLst/>
          </a:prstGeom>
        </p:spPr>
        <p:txBody>
          <a:bodyPr spcFirstLastPara="1" vert="horz" wrap="square" lIns="121900" tIns="121900" rIns="121900" bIns="121900" rtlCol="0" anchor="t" anchorCtr="0">
            <a:noAutofit/>
          </a:bodyPr>
          <a:lstStyle/>
          <a:p>
            <a:pPr indent="-448722">
              <a:lnSpc>
                <a:spcPct val="90000"/>
              </a:lnSpc>
              <a:spcBef>
                <a:spcPts val="1333"/>
              </a:spcBef>
              <a:spcAft>
                <a:spcPts val="800"/>
              </a:spcAft>
              <a:buClr>
                <a:schemeClr val="dk1"/>
              </a:buClr>
              <a:buSzPts val="1700"/>
              <a:buFont typeface="Arial" panose="020B0604020202020204" pitchFamily="34" charset="0"/>
              <a:buChar char="•"/>
            </a:pPr>
            <a:r>
              <a:rPr lang="en-US" sz="2267" dirty="0" err="1">
                <a:solidFill>
                  <a:schemeClr val="dk1"/>
                </a:solidFill>
              </a:rPr>
              <a:t>Github</a:t>
            </a:r>
            <a:r>
              <a:rPr lang="en-US" sz="2267" dirty="0">
                <a:solidFill>
                  <a:schemeClr val="dk1"/>
                </a:solidFill>
              </a:rPr>
              <a:t> starter repository link</a:t>
            </a:r>
          </a:p>
          <a:p>
            <a:pPr lvl="1" indent="-448722">
              <a:lnSpc>
                <a:spcPct val="90000"/>
              </a:lnSpc>
              <a:spcBef>
                <a:spcPts val="0"/>
              </a:spcBef>
              <a:spcAft>
                <a:spcPts val="800"/>
              </a:spcAft>
              <a:buClr>
                <a:schemeClr val="dk1"/>
              </a:buClr>
              <a:buSzPts val="1700"/>
              <a:buFont typeface="Arial" panose="020B0604020202020204" pitchFamily="34" charset="0"/>
              <a:buChar char="•"/>
            </a:pPr>
            <a:r>
              <a:rPr lang="en-US" sz="2267" u="sng" dirty="0">
                <a:solidFill>
                  <a:schemeClr val="hlink"/>
                </a:solidFill>
                <a:hlinkClick r:id="rId3"/>
              </a:rPr>
              <a:t>bit.ly/</a:t>
            </a:r>
            <a:r>
              <a:rPr lang="en-US" sz="2267" u="sng" dirty="0" err="1">
                <a:solidFill>
                  <a:schemeClr val="hlink"/>
                </a:solidFill>
                <a:hlinkClick r:id="rId3"/>
              </a:rPr>
              <a:t>ucb</a:t>
            </a:r>
            <a:r>
              <a:rPr lang="en-US" sz="2267" u="sng" dirty="0">
                <a:solidFill>
                  <a:schemeClr val="hlink"/>
                </a:solidFill>
                <a:hlinkClick r:id="rId3"/>
              </a:rPr>
              <a:t>-azure</a:t>
            </a:r>
            <a:endParaRPr lang="en-US" sz="2267" u="sng" dirty="0">
              <a:solidFill>
                <a:schemeClr val="hlink"/>
              </a:solidFill>
            </a:endParaRPr>
          </a:p>
          <a:p>
            <a:pPr lvl="1" indent="-448722">
              <a:lnSpc>
                <a:spcPct val="90000"/>
              </a:lnSpc>
              <a:spcBef>
                <a:spcPts val="0"/>
              </a:spcBef>
              <a:spcAft>
                <a:spcPts val="800"/>
              </a:spcAft>
              <a:buClr>
                <a:schemeClr val="dk1"/>
              </a:buClr>
              <a:buSzPts val="1700"/>
              <a:buFont typeface="Arial" panose="020B0604020202020204" pitchFamily="34" charset="0"/>
              <a:buChar char="•"/>
            </a:pPr>
            <a:endParaRPr lang="en-US" sz="2267" u="sng" dirty="0">
              <a:solidFill>
                <a:schemeClr val="hlink"/>
              </a:solidFill>
            </a:endParaRPr>
          </a:p>
          <a:p>
            <a:pPr marL="503763" indent="-342900">
              <a:lnSpc>
                <a:spcPct val="90000"/>
              </a:lnSpc>
              <a:spcAft>
                <a:spcPts val="400"/>
              </a:spcAft>
              <a:buClr>
                <a:schemeClr val="dk1"/>
              </a:buClr>
              <a:buSzPts val="1700"/>
              <a:buFont typeface="Arial" panose="020B0604020202020204" pitchFamily="34" charset="0"/>
              <a:buChar char="•"/>
            </a:pPr>
            <a:r>
              <a:rPr lang="fi-FI" sz="2267" dirty="0">
                <a:solidFill>
                  <a:schemeClr val="dk1"/>
                </a:solidFill>
              </a:rPr>
              <a:t>How to use keys and endpoints</a:t>
            </a:r>
          </a:p>
          <a:p>
            <a:pPr marL="1113348" lvl="1" indent="-342900">
              <a:lnSpc>
                <a:spcPct val="90000"/>
              </a:lnSpc>
              <a:spcBef>
                <a:spcPts val="0"/>
              </a:spcBef>
              <a:spcAft>
                <a:spcPts val="400"/>
              </a:spcAft>
              <a:buClr>
                <a:schemeClr val="dk1"/>
              </a:buClr>
              <a:buSzPts val="1700"/>
              <a:buFont typeface="Arial" panose="020B0604020202020204" pitchFamily="34" charset="0"/>
              <a:buChar char="•"/>
            </a:pPr>
            <a:r>
              <a:rPr lang="fi-FI" sz="2267" u="sng" dirty="0">
                <a:solidFill>
                  <a:schemeClr val="hlink"/>
                </a:solidFill>
                <a:hlinkClick r:id="rId4"/>
              </a:rPr>
              <a:t>https://docs.microsoft.com/en-us/azure/cognitive-services/text-analytics/quickstarts/python</a:t>
            </a:r>
            <a:endParaRPr lang="fi-FI" sz="2267" u="sng" dirty="0">
              <a:solidFill>
                <a:schemeClr val="hlink"/>
              </a:solidFill>
            </a:endParaRPr>
          </a:p>
          <a:p>
            <a:pPr marL="770448" lvl="1" indent="0">
              <a:lnSpc>
                <a:spcPct val="90000"/>
              </a:lnSpc>
              <a:spcBef>
                <a:spcPts val="0"/>
              </a:spcBef>
              <a:spcAft>
                <a:spcPts val="400"/>
              </a:spcAft>
              <a:buClr>
                <a:schemeClr val="dk1"/>
              </a:buClr>
              <a:buSzPts val="1700"/>
              <a:buNone/>
            </a:pPr>
            <a:endParaRPr lang="en-US" sz="2267" dirty="0">
              <a:solidFill>
                <a:schemeClr val="dk1"/>
              </a:solidFill>
            </a:endParaRPr>
          </a:p>
          <a:p>
            <a:pPr indent="-448722">
              <a:lnSpc>
                <a:spcPct val="90000"/>
              </a:lnSpc>
              <a:spcAft>
                <a:spcPts val="800"/>
              </a:spcAft>
              <a:buClr>
                <a:schemeClr val="dk1"/>
              </a:buClr>
              <a:buSzPts val="1700"/>
              <a:buFont typeface="Arial" panose="020B0604020202020204" pitchFamily="34" charset="0"/>
              <a:buChar char="•"/>
            </a:pPr>
            <a:r>
              <a:rPr lang="en" sz="2267" dirty="0">
                <a:solidFill>
                  <a:schemeClr val="dk1"/>
                </a:solidFill>
              </a:rPr>
              <a:t>Python API access to text analytics</a:t>
            </a:r>
          </a:p>
        </p:txBody>
      </p:sp>
    </p:spTree>
  </p:cSld>
  <p:clrMapOvr>
    <a:masterClrMapping/>
  </p:clrMapOvr>
</p:sld>
</file>

<file path=ppt/theme/theme1.xml><?xml version="1.0" encoding="utf-8"?>
<a:theme xmlns:a="http://schemas.openxmlformats.org/drawingml/2006/main" name="3_WHITE TEMPLATE">
  <a:themeElements>
    <a:clrScheme name="TT for white - NEW 2018">
      <a:dk1>
        <a:srgbClr val="1A1A1A"/>
      </a:dk1>
      <a:lt1>
        <a:srgbClr val="FFFFFF"/>
      </a:lt1>
      <a:dk2>
        <a:srgbClr val="0D0D0D"/>
      </a:dk2>
      <a:lt2>
        <a:srgbClr val="E6E6E6"/>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020518_Baseline File [square photo].potx" id="{C5D1F236-4B1B-4E57-A29C-AD92A4683BEF}" vid="{04698D39-7FD2-42AF-81C6-B18BB52E45EF}"/>
    </a:ext>
  </a:extLst>
</a:theme>
</file>

<file path=ppt/theme/theme2.xml><?xml version="1.0" encoding="utf-8"?>
<a:theme xmlns:a="http://schemas.openxmlformats.org/drawingml/2006/main" name="6_White Template">
  <a:themeElements>
    <a:clrScheme name="2019 Brand BLUE Light Bak">
      <a:dk1>
        <a:srgbClr val="000000"/>
      </a:dk1>
      <a:lt1>
        <a:srgbClr val="FFFFFF"/>
      </a:lt1>
      <a:dk2>
        <a:srgbClr val="243A5E"/>
      </a:dk2>
      <a:lt2>
        <a:srgbClr val="E6E6E6"/>
      </a:lt2>
      <a:accent1>
        <a:srgbClr val="0078D4"/>
      </a:accent1>
      <a:accent2>
        <a:srgbClr val="243A5E"/>
      </a:accent2>
      <a:accent3>
        <a:srgbClr val="D83B01"/>
      </a:accent3>
      <a:accent4>
        <a:srgbClr val="107C10"/>
      </a:accent4>
      <a:accent5>
        <a:srgbClr val="8661C5"/>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Blue_Business_2019_01.potx" id="{71083E08-DC26-4C69-B95F-E6DE531BB553}" vid="{0995B531-B0EF-4F51-BB6D-A0E83584022B}"/>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cf780951-6729-4e97-85b6-84ced802b258">
      <UserInfo>
        <DisplayName>Bharat Sandhu</DisplayName>
        <AccountId>21</AccountId>
        <AccountType/>
      </UserInfo>
    </SharedWithUser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B85B3D56A17944584754D8912A6C5AC" ma:contentTypeVersion="3" ma:contentTypeDescription="Create a new document." ma:contentTypeScope="" ma:versionID="462a860079b6fad9aedb21f8af05eb34">
  <xsd:schema xmlns:xsd="http://www.w3.org/2001/XMLSchema" xmlns:xs="http://www.w3.org/2001/XMLSchema" xmlns:p="http://schemas.microsoft.com/office/2006/metadata/properties" xmlns:ns3="cf780951-6729-4e97-85b6-84ced802b258" targetNamespace="http://schemas.microsoft.com/office/2006/metadata/properties" ma:root="true" ma:fieldsID="6b71f8a2801c206e576fb34c286f4eeb" ns3:_="">
    <xsd:import namespace="cf780951-6729-4e97-85b6-84ced802b258"/>
    <xsd:element name="properties">
      <xsd:complexType>
        <xsd:sequence>
          <xsd:element name="documentManagement">
            <xsd:complexType>
              <xsd:all>
                <xsd:element ref="ns3:SharedWithUsers" minOccurs="0"/>
                <xsd:element ref="ns3:SharedWithDetails" minOccurs="0"/>
                <xsd:element ref="ns3: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f780951-6729-4e97-85b6-84ced802b258"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6BE30E9-6C01-4B42-9B2C-2493A73D79FE}">
  <ds:schemaRefs>
    <ds:schemaRef ds:uri="http://schemas.microsoft.com/office/infopath/2007/PartnerControls"/>
    <ds:schemaRef ds:uri="http://schemas.microsoft.com/office/2006/documentManagement/types"/>
    <ds:schemaRef ds:uri="http://schemas.openxmlformats.org/package/2006/metadata/core-properties"/>
    <ds:schemaRef ds:uri="http://schemas.microsoft.com/office/2006/metadata/properties"/>
    <ds:schemaRef ds:uri="http://www.w3.org/XML/1998/namespace"/>
    <ds:schemaRef ds:uri="http://purl.org/dc/terms/"/>
    <ds:schemaRef ds:uri="http://purl.org/dc/dcmitype/"/>
    <ds:schemaRef ds:uri="cf780951-6729-4e97-85b6-84ced802b258"/>
    <ds:schemaRef ds:uri="http://purl.org/dc/elements/1.1/"/>
  </ds:schemaRefs>
</ds:datastoreItem>
</file>

<file path=customXml/itemProps2.xml><?xml version="1.0" encoding="utf-8"?>
<ds:datastoreItem xmlns:ds="http://schemas.openxmlformats.org/officeDocument/2006/customXml" ds:itemID="{19A29821-AB42-42F7-8B06-190D4655A802}">
  <ds:schemaRefs>
    <ds:schemaRef ds:uri="http://schemas.microsoft.com/sharepoint/v3/contenttype/forms"/>
  </ds:schemaRefs>
</ds:datastoreItem>
</file>

<file path=customXml/itemProps3.xml><?xml version="1.0" encoding="utf-8"?>
<ds:datastoreItem xmlns:ds="http://schemas.openxmlformats.org/officeDocument/2006/customXml" ds:itemID="{3803F5BB-BD93-48C5-9540-885052F233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f780951-6729-4e97-85b6-84ced802b25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3374</TotalTime>
  <Words>493</Words>
  <Application>Microsoft Office PowerPoint</Application>
  <PresentationFormat>Widescreen</PresentationFormat>
  <Paragraphs>51</Paragraphs>
  <Slides>7</Slides>
  <Notes>7</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7</vt:i4>
      </vt:variant>
    </vt:vector>
  </HeadingPairs>
  <TitlesOfParts>
    <vt:vector size="16" baseType="lpstr">
      <vt:lpstr>Arial</vt:lpstr>
      <vt:lpstr>Calibri</vt:lpstr>
      <vt:lpstr>Consolas</vt:lpstr>
      <vt:lpstr>Segoe UI</vt:lpstr>
      <vt:lpstr>Segoe UI Semibold</vt:lpstr>
      <vt:lpstr>Segoe UI Semilight</vt:lpstr>
      <vt:lpstr>Wingdings</vt:lpstr>
      <vt:lpstr>3_WHITE TEMPLATE</vt:lpstr>
      <vt:lpstr>6_White Template</vt:lpstr>
      <vt:lpstr>Microsoft Azure Workshop</vt:lpstr>
      <vt:lpstr>PowerPoint Presentation</vt:lpstr>
      <vt:lpstr>What is an API?</vt:lpstr>
      <vt:lpstr>Azure Cognitive Services</vt:lpstr>
      <vt:lpstr>Demo! – Creating an Azure Cognitive Services Resource</vt:lpstr>
      <vt:lpstr>Pre-requisites for today</vt:lpstr>
      <vt:lpstr>Demo! - Using the Text Analytics API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Amanda Wong</dc:creator>
  <cp:lastModifiedBy>Amanda Wong</cp:lastModifiedBy>
  <cp:revision>20</cp:revision>
  <dcterms:created xsi:type="dcterms:W3CDTF">2020-07-02T18:40:57Z</dcterms:created>
  <dcterms:modified xsi:type="dcterms:W3CDTF">2020-09-10T20:42:37Z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0x0101003B85B3D56A17944584754D8912A6C5AC</vt:lpwstr>
  </property>
  <property fmtid="{D5CDD505-2E9C-101B-9397-08002B2CF9AE}" pid="3" name="MSIP_Label_f42aa342-8706-4288-bd11-ebb85995028c_Enabled">
    <vt:lpwstr>True</vt:lpwstr>
  </property>
  <property fmtid="{D5CDD505-2E9C-101B-9397-08002B2CF9AE}" pid="4" name="MSIP_Label_f42aa342-8706-4288-bd11-ebb85995028c_ContentBits">
    <vt:lpwstr>0</vt:lpwstr>
  </property>
  <property fmtid="{D5CDD505-2E9C-101B-9397-08002B2CF9AE}" pid="5" name="MSIP_Label_f42aa342-8706-4288-bd11-ebb85995028c_SetDate">
    <vt:lpwstr>2020-07-02T18:41:05Z</vt:lpwstr>
  </property>
  <property fmtid="{D5CDD505-2E9C-101B-9397-08002B2CF9AE}" pid="6" name="MSIP_Label_f42aa342-8706-4288-bd11-ebb85995028c_ActionId">
    <vt:lpwstr>38c9455e-aa96-4417-bc83-5ba43db9dae9</vt:lpwstr>
  </property>
  <property fmtid="{D5CDD505-2E9C-101B-9397-08002B2CF9AE}" pid="7" name="MSIP_Label_f42aa342-8706-4288-bd11-ebb85995028c_Name">
    <vt:lpwstr>Internal</vt:lpwstr>
  </property>
  <property fmtid="{D5CDD505-2E9C-101B-9397-08002B2CF9AE}" pid="8" name="MSIP_Label_f42aa342-8706-4288-bd11-ebb85995028c_SiteId">
    <vt:lpwstr>72f988bf-86f1-41af-91ab-2d7cd011db47</vt:lpwstr>
  </property>
  <property fmtid="{D5CDD505-2E9C-101B-9397-08002B2CF9AE}" pid="9" name="MSIP_Label_f42aa342-8706-4288-bd11-ebb85995028c_Method">
    <vt:lpwstr>Standard</vt:lpwstr>
  </property>
</Properties>
</file>