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0" r:id="rId4"/>
    <p:sldId id="266" r:id="rId5"/>
    <p:sldId id="267" r:id="rId6"/>
    <p:sldId id="268" r:id="rId7"/>
    <p:sldId id="269" r:id="rId8"/>
    <p:sldId id="265" r:id="rId9"/>
    <p:sldId id="259" r:id="rId10"/>
    <p:sldId id="261" r:id="rId11"/>
    <p:sldId id="264" r:id="rId12"/>
    <p:sldId id="258" r:id="rId13"/>
    <p:sldId id="257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Gravity Guy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Akhilesh Ravi - 16110007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Gameplay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1913609" y="1174750"/>
          <a:ext cx="8364783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153525" imgH="5419725" progId="Paint.Picture">
                  <p:embed/>
                </p:oleObj>
              </mc:Choice>
              <mc:Fallback>
                <p:oleObj name="" r:id="rId1" imgW="9153525" imgH="5419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913609" y="1174750"/>
                        <a:ext cx="8364783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Gravity Guy Falling To Death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392680" y="1825625"/>
          <a:ext cx="740537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191625" imgH="5400675" progId="Paint.Picture">
                  <p:embed/>
                </p:oleObj>
              </mc:Choice>
              <mc:Fallback>
                <p:oleObj name="" r:id="rId1" imgW="9191625" imgH="54006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392680" y="1825625"/>
                        <a:ext cx="740537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The Score Board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379345" y="1825625"/>
          <a:ext cx="743204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191625" imgH="5381625" progId="Paint.Picture">
                  <p:embed/>
                </p:oleObj>
              </mc:Choice>
              <mc:Fallback>
                <p:oleObj name="" r:id="rId1" imgW="9191625" imgH="53816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379345" y="1825625"/>
                        <a:ext cx="743204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047750"/>
            <a:ext cx="9752330" cy="4761865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Gravity Guy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Gravity Guy is a 2010 side-scrolling endless runner/action/arcade video game developed and published by Miniclip. It was released on the App Store on December 8, 2010.  - Wikipedia</a:t>
            </a:r>
            <a:endParaRPr lang="en-US"/>
          </a:p>
          <a:p>
            <a:r>
              <a:rPr lang="en-US"/>
              <a:t>Gravity Guy is a game in which you are running away from someone and you can change your gravity or the direction in which you are pulled by gravity.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Technical Features of my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Object Oriented Programming</a:t>
            </a:r>
            <a:endParaRPr lang="en-US"/>
          </a:p>
          <a:p>
            <a:r>
              <a:rPr lang="en-US"/>
              <a:t>Inheritance</a:t>
            </a:r>
            <a:endParaRPr lang="en-US"/>
          </a:p>
          <a:p>
            <a:r>
              <a:rPr lang="en-US"/>
              <a:t>Usage of various functions and modules</a:t>
            </a:r>
            <a:endParaRPr lang="en-US"/>
          </a:p>
          <a:p>
            <a:r>
              <a:rPr lang="en-US"/>
              <a:t>Important module - pygame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Other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Loading Screen programmed using certain algorithms</a:t>
            </a:r>
            <a:endParaRPr lang="en-US"/>
          </a:p>
          <a:p>
            <a:r>
              <a:rPr lang="en-US"/>
              <a:t>Gravity filpping</a:t>
            </a:r>
            <a:endParaRPr lang="en-US"/>
          </a:p>
          <a:p>
            <a:r>
              <a:rPr lang="en-US"/>
              <a:t>Usage of graphics and images and animations</a:t>
            </a:r>
            <a:endParaRPr lang="en-US"/>
          </a:p>
          <a:p>
            <a:r>
              <a:rPr lang="en-US"/>
              <a:t>Score counter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Further Extensions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level system or story mode</a:t>
            </a:r>
            <a:endParaRPr lang="en-US"/>
          </a:p>
          <a:p>
            <a:r>
              <a:rPr lang="en-US"/>
              <a:t>Multiplayer</a:t>
            </a:r>
            <a:endParaRPr lang="en-US"/>
          </a:p>
          <a:p>
            <a:r>
              <a:rPr lang="en-US"/>
              <a:t>Villains who attack you</a:t>
            </a:r>
            <a:endParaRPr lang="en-US"/>
          </a:p>
          <a:p>
            <a:r>
              <a:rPr lang="en-US"/>
              <a:t>Coin collection</a:t>
            </a:r>
            <a:endParaRPr lang="en-US"/>
          </a:p>
          <a:p>
            <a:r>
              <a:rPr lang="en-US"/>
              <a:t>Infinite Level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Loading Screen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26335" y="1825625"/>
          <a:ext cx="733869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172575" imgH="5438775" progId="Paint.Picture">
                  <p:embed/>
                </p:oleObj>
              </mc:Choice>
              <mc:Fallback>
                <p:oleObj name="" r:id="rId1" imgW="9172575" imgH="54387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426335" y="1825625"/>
                        <a:ext cx="733869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Loading Screen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3361690" y="2376805"/>
          <a:ext cx="5467350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467350" imgH="3248025" progId="Paint.Picture">
                  <p:embed/>
                </p:oleObj>
              </mc:Choice>
              <mc:Fallback>
                <p:oleObj name="" r:id="rId1" imgW="5467350" imgH="32480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361690" y="2376805"/>
                        <a:ext cx="5467350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The Starting Screen</a:t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13635" y="1825625"/>
          <a:ext cx="736409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172575" imgH="5419725" progId="Paint.Picture">
                  <p:embed/>
                </p:oleObj>
              </mc:Choice>
              <mc:Fallback>
                <p:oleObj name="" r:id="rId1" imgW="9172575" imgH="5419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413635" y="1825625"/>
                        <a:ext cx="736409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Presentation</Application>
  <PresentationFormat>Widescreen</PresentationFormat>
  <Paragraphs>46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Blue Waves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Loading Screen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Guy</dc:title>
  <dc:creator>Akhilesh Ravi</dc:creator>
  <cp:lastModifiedBy>Akhilesh Ravi</cp:lastModifiedBy>
  <cp:revision>1</cp:revision>
  <dcterms:created xsi:type="dcterms:W3CDTF">2016-12-06T01:33:53Z</dcterms:created>
  <dcterms:modified xsi:type="dcterms:W3CDTF">2016-12-06T01:33:53Z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