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35C0-4A17-BC89-D717-61B397604906}" v="960" dt="2024-01-17T10:57:04.542"/>
    <p1510:client id="{C355CF37-3550-EDF8-DEBC-43445B00C751}" v="6" dt="2024-01-17T05:59:27.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Shrivastava" userId="S::alok.shrivastava@happiestminds.com::bc5b56e6-615c-486d-b73e-335101143e2f" providerId="AD" clId="Web-{1C3D35C0-4A17-BC89-D717-61B397604906}"/>
    <pc:docChg chg="addSld modSld addMainMaster delMainMaster">
      <pc:chgData name="Alok Shrivastava" userId="S::alok.shrivastava@happiestminds.com::bc5b56e6-615c-486d-b73e-335101143e2f" providerId="AD" clId="Web-{1C3D35C0-4A17-BC89-D717-61B397604906}" dt="2024-01-17T10:57:04.542" v="980" actId="20577"/>
      <pc:docMkLst>
        <pc:docMk/>
      </pc:docMkLst>
      <pc:sldChg chg="addSp delSp modSp mod setBg modClrScheme delDesignElem chgLayout">
        <pc:chgData name="Alok Shrivastava" userId="S::alok.shrivastava@happiestminds.com::bc5b56e6-615c-486d-b73e-335101143e2f" providerId="AD" clId="Web-{1C3D35C0-4A17-BC89-D717-61B397604906}" dt="2024-01-17T09:29:26.406" v="389"/>
        <pc:sldMkLst>
          <pc:docMk/>
          <pc:sldMk cId="109857222" sldId="256"/>
        </pc:sldMkLst>
        <pc:spChg chg="mod ord">
          <ac:chgData name="Alok Shrivastava" userId="S::alok.shrivastava@happiestminds.com::bc5b56e6-615c-486d-b73e-335101143e2f" providerId="AD" clId="Web-{1C3D35C0-4A17-BC89-D717-61B397604906}" dt="2024-01-17T09:29:26.406" v="389"/>
          <ac:spMkLst>
            <pc:docMk/>
            <pc:sldMk cId="109857222" sldId="256"/>
            <ac:spMk id="2" creationId="{00000000-0000-0000-0000-000000000000}"/>
          </ac:spMkLst>
        </pc:spChg>
        <pc:spChg chg="mod ord">
          <ac:chgData name="Alok Shrivastava" userId="S::alok.shrivastava@happiestminds.com::bc5b56e6-615c-486d-b73e-335101143e2f" providerId="AD" clId="Web-{1C3D35C0-4A17-BC89-D717-61B397604906}" dt="2024-01-17T09:29:26.406" v="389"/>
          <ac:spMkLst>
            <pc:docMk/>
            <pc:sldMk cId="109857222" sldId="256"/>
            <ac:spMk id="3" creationId="{00000000-0000-0000-0000-000000000000}"/>
          </ac:spMkLst>
        </pc:spChg>
        <pc:spChg chg="add del">
          <ac:chgData name="Alok Shrivastava" userId="S::alok.shrivastava@happiestminds.com::bc5b56e6-615c-486d-b73e-335101143e2f" providerId="AD" clId="Web-{1C3D35C0-4A17-BC89-D717-61B397604906}" dt="2024-01-17T09:29:24" v="386"/>
          <ac:spMkLst>
            <pc:docMk/>
            <pc:sldMk cId="109857222" sldId="256"/>
            <ac:spMk id="5" creationId="{F12E7CC5-C78B-4EBD-9565-3FA00FAA6CF2}"/>
          </ac:spMkLst>
        </pc:spChg>
        <pc:spChg chg="add del">
          <ac:chgData name="Alok Shrivastava" userId="S::alok.shrivastava@happiestminds.com::bc5b56e6-615c-486d-b73e-335101143e2f" providerId="AD" clId="Web-{1C3D35C0-4A17-BC89-D717-61B397604906}" dt="2024-01-17T09:29:24" v="386"/>
          <ac:spMkLst>
            <pc:docMk/>
            <pc:sldMk cId="109857222" sldId="256"/>
            <ac:spMk id="6" creationId="{3A4529A5-F675-429F-8044-01372BB13422}"/>
          </ac:spMkLst>
        </pc:spChg>
        <pc:spChg chg="add del">
          <ac:chgData name="Alok Shrivastava" userId="S::alok.shrivastava@happiestminds.com::bc5b56e6-615c-486d-b73e-335101143e2f" providerId="AD" clId="Web-{1C3D35C0-4A17-BC89-D717-61B397604906}" dt="2024-01-17T09:29:24" v="386"/>
          <ac:spMkLst>
            <pc:docMk/>
            <pc:sldMk cId="109857222" sldId="256"/>
            <ac:spMk id="7" creationId="{32C5B66D-E390-4A14-AB60-69626CBF294E}"/>
          </ac:spMkLst>
        </pc:spChg>
        <pc:spChg chg="add del">
          <ac:chgData name="Alok Shrivastava" userId="S::alok.shrivastava@happiestminds.com::bc5b56e6-615c-486d-b73e-335101143e2f" providerId="AD" clId="Web-{1C3D35C0-4A17-BC89-D717-61B397604906}" dt="2024-01-17T08:46:58.529" v="243"/>
          <ac:spMkLst>
            <pc:docMk/>
            <pc:sldMk cId="109857222" sldId="256"/>
            <ac:spMk id="8" creationId="{907EF6B7-1338-4443-8C46-6A318D952DFD}"/>
          </ac:spMkLst>
        </pc:spChg>
        <pc:spChg chg="add del">
          <ac:chgData name="Alok Shrivastava" userId="S::alok.shrivastava@happiestminds.com::bc5b56e6-615c-486d-b73e-335101143e2f" providerId="AD" clId="Web-{1C3D35C0-4A17-BC89-D717-61B397604906}" dt="2024-01-17T08:46:58.529" v="243"/>
          <ac:spMkLst>
            <pc:docMk/>
            <pc:sldMk cId="109857222" sldId="256"/>
            <ac:spMk id="10" creationId="{DAAE4CDD-124C-4DCF-9584-B6033B545DD5}"/>
          </ac:spMkLst>
        </pc:spChg>
        <pc:spChg chg="add del">
          <ac:chgData name="Alok Shrivastava" userId="S::alok.shrivastava@happiestminds.com::bc5b56e6-615c-486d-b73e-335101143e2f" providerId="AD" clId="Web-{1C3D35C0-4A17-BC89-D717-61B397604906}" dt="2024-01-17T08:46:58.529" v="243"/>
          <ac:spMkLst>
            <pc:docMk/>
            <pc:sldMk cId="109857222" sldId="256"/>
            <ac:spMk id="12" creationId="{081E4A58-353D-44AE-B2FC-2A74E2E400F7}"/>
          </ac:spMkLst>
        </pc:spChg>
        <pc:spChg chg="add del">
          <ac:chgData name="Alok Shrivastava" userId="S::alok.shrivastava@happiestminds.com::bc5b56e6-615c-486d-b73e-335101143e2f" providerId="AD" clId="Web-{1C3D35C0-4A17-BC89-D717-61B397604906}" dt="2024-01-17T09:29:24" v="386"/>
          <ac:spMkLst>
            <pc:docMk/>
            <pc:sldMk cId="109857222" sldId="256"/>
            <ac:spMk id="14" creationId="{646273DA-F933-4D17-A5FE-B1EF87FD7A20}"/>
          </ac:spMkLst>
        </pc:spChg>
        <pc:spChg chg="add del">
          <ac:chgData name="Alok Shrivastava" userId="S::alok.shrivastava@happiestminds.com::bc5b56e6-615c-486d-b73e-335101143e2f" providerId="AD" clId="Web-{1C3D35C0-4A17-BC89-D717-61B397604906}" dt="2024-01-17T09:29:26.390" v="388"/>
          <ac:spMkLst>
            <pc:docMk/>
            <pc:sldMk cId="109857222" sldId="256"/>
            <ac:spMk id="16" creationId="{D2091A72-D5BB-42AC-8FD3-F7747D90861E}"/>
          </ac:spMkLst>
        </pc:spChg>
        <pc:spChg chg="add del">
          <ac:chgData name="Alok Shrivastava" userId="S::alok.shrivastava@happiestminds.com::bc5b56e6-615c-486d-b73e-335101143e2f" providerId="AD" clId="Web-{1C3D35C0-4A17-BC89-D717-61B397604906}" dt="2024-01-17T08:46:53.997" v="238"/>
          <ac:spMkLst>
            <pc:docMk/>
            <pc:sldMk cId="109857222" sldId="256"/>
            <ac:spMk id="17" creationId="{88EB6E95-9C89-4CFF-A598-F278D0DFB39E}"/>
          </ac:spMkLst>
        </pc:spChg>
        <pc:spChg chg="add del">
          <ac:chgData name="Alok Shrivastava" userId="S::alok.shrivastava@happiestminds.com::bc5b56e6-615c-486d-b73e-335101143e2f" providerId="AD" clId="Web-{1C3D35C0-4A17-BC89-D717-61B397604906}" dt="2024-01-17T09:29:26.390" v="388"/>
          <ac:spMkLst>
            <pc:docMk/>
            <pc:sldMk cId="109857222" sldId="256"/>
            <ac:spMk id="18" creationId="{6ED12BFC-A737-46AF-8411-481112D54B0C}"/>
          </ac:spMkLst>
        </pc:spChg>
        <pc:spChg chg="add del">
          <ac:chgData name="Alok Shrivastava" userId="S::alok.shrivastava@happiestminds.com::bc5b56e6-615c-486d-b73e-335101143e2f" providerId="AD" clId="Web-{1C3D35C0-4A17-BC89-D717-61B397604906}" dt="2024-01-17T08:46:53.997" v="238"/>
          <ac:spMkLst>
            <pc:docMk/>
            <pc:sldMk cId="109857222" sldId="256"/>
            <ac:spMk id="19" creationId="{474CD0F4-EA2A-4E5D-AE73-1112C1CA2A19}"/>
          </ac:spMkLst>
        </pc:spChg>
        <pc:spChg chg="add del">
          <ac:chgData name="Alok Shrivastava" userId="S::alok.shrivastava@happiestminds.com::bc5b56e6-615c-486d-b73e-335101143e2f" providerId="AD" clId="Web-{1C3D35C0-4A17-BC89-D717-61B397604906}" dt="2024-01-17T09:29:26.390" v="388"/>
          <ac:spMkLst>
            <pc:docMk/>
            <pc:sldMk cId="109857222" sldId="256"/>
            <ac:spMk id="20" creationId="{D278ADA9-6383-4BDD-80D2-8899A402687B}"/>
          </ac:spMkLst>
        </pc:spChg>
        <pc:spChg chg="add del">
          <ac:chgData name="Alok Shrivastava" userId="S::alok.shrivastava@happiestminds.com::bc5b56e6-615c-486d-b73e-335101143e2f" providerId="AD" clId="Web-{1C3D35C0-4A17-BC89-D717-61B397604906}" dt="2024-01-17T09:29:26.390" v="388"/>
          <ac:spMkLst>
            <pc:docMk/>
            <pc:sldMk cId="109857222" sldId="256"/>
            <ac:spMk id="22" creationId="{484B7147-B0F6-40ED-B5A2-FF72BC8198B6}"/>
          </ac:spMkLst>
        </pc:spChg>
        <pc:spChg chg="add del">
          <ac:chgData name="Alok Shrivastava" userId="S::alok.shrivastava@happiestminds.com::bc5b56e6-615c-486d-b73e-335101143e2f" providerId="AD" clId="Web-{1C3D35C0-4A17-BC89-D717-61B397604906}" dt="2024-01-17T09:29:26.390" v="388"/>
          <ac:spMkLst>
            <pc:docMk/>
            <pc:sldMk cId="109857222" sldId="256"/>
            <ac:spMk id="23" creationId="{B36D2DE0-0628-4A9A-A59D-7BA8B5EB3022}"/>
          </ac:spMkLst>
        </pc:spChg>
        <pc:spChg chg="add del">
          <ac:chgData name="Alok Shrivastava" userId="S::alok.shrivastava@happiestminds.com::bc5b56e6-615c-486d-b73e-335101143e2f" providerId="AD" clId="Web-{1C3D35C0-4A17-BC89-D717-61B397604906}" dt="2024-01-17T08:46:58.513" v="242"/>
          <ac:spMkLst>
            <pc:docMk/>
            <pc:sldMk cId="109857222" sldId="256"/>
            <ac:spMk id="24" creationId="{D5B0017B-2ECA-49AF-B397-DC140825DF8D}"/>
          </ac:spMkLst>
        </pc:spChg>
        <pc:spChg chg="add del">
          <ac:chgData name="Alok Shrivastava" userId="S::alok.shrivastava@happiestminds.com::bc5b56e6-615c-486d-b73e-335101143e2f" providerId="AD" clId="Web-{1C3D35C0-4A17-BC89-D717-61B397604906}" dt="2024-01-17T09:29:26.390" v="388"/>
          <ac:spMkLst>
            <pc:docMk/>
            <pc:sldMk cId="109857222" sldId="256"/>
            <ac:spMk id="25" creationId="{48E405C9-94BE-41DA-928C-DEC9A8550E9F}"/>
          </ac:spMkLst>
        </pc:spChg>
        <pc:spChg chg="add">
          <ac:chgData name="Alok Shrivastava" userId="S::alok.shrivastava@happiestminds.com::bc5b56e6-615c-486d-b73e-335101143e2f" providerId="AD" clId="Web-{1C3D35C0-4A17-BC89-D717-61B397604906}" dt="2024-01-17T09:29:26.406" v="389"/>
          <ac:spMkLst>
            <pc:docMk/>
            <pc:sldMk cId="109857222" sldId="256"/>
            <ac:spMk id="28" creationId="{09588DA8-065E-4F6F-8EFD-43104AB2E0CF}"/>
          </ac:spMkLst>
        </pc:spChg>
        <pc:spChg chg="add">
          <ac:chgData name="Alok Shrivastava" userId="S::alok.shrivastava@happiestminds.com::bc5b56e6-615c-486d-b73e-335101143e2f" providerId="AD" clId="Web-{1C3D35C0-4A17-BC89-D717-61B397604906}" dt="2024-01-17T09:29:26.406" v="389"/>
          <ac:spMkLst>
            <pc:docMk/>
            <pc:sldMk cId="109857222" sldId="256"/>
            <ac:spMk id="29" creationId="{C4285719-470E-454C-AF62-8323075F1F5B}"/>
          </ac:spMkLst>
        </pc:spChg>
        <pc:spChg chg="add">
          <ac:chgData name="Alok Shrivastava" userId="S::alok.shrivastava@happiestminds.com::bc5b56e6-615c-486d-b73e-335101143e2f" providerId="AD" clId="Web-{1C3D35C0-4A17-BC89-D717-61B397604906}" dt="2024-01-17T09:29:26.406" v="389"/>
          <ac:spMkLst>
            <pc:docMk/>
            <pc:sldMk cId="109857222" sldId="256"/>
            <ac:spMk id="30" creationId="{CD9FE4EF-C4D8-49A0-B2FF-81D8DB7D8A24}"/>
          </ac:spMkLst>
        </pc:spChg>
        <pc:spChg chg="add">
          <ac:chgData name="Alok Shrivastava" userId="S::alok.shrivastava@happiestminds.com::bc5b56e6-615c-486d-b73e-335101143e2f" providerId="AD" clId="Web-{1C3D35C0-4A17-BC89-D717-61B397604906}" dt="2024-01-17T09:29:26.406" v="389"/>
          <ac:spMkLst>
            <pc:docMk/>
            <pc:sldMk cId="109857222" sldId="256"/>
            <ac:spMk id="31" creationId="{4300840D-0A0B-4512-BACA-B439D5B9C57C}"/>
          </ac:spMkLst>
        </pc:spChg>
        <pc:spChg chg="add">
          <ac:chgData name="Alok Shrivastava" userId="S::alok.shrivastava@happiestminds.com::bc5b56e6-615c-486d-b73e-335101143e2f" providerId="AD" clId="Web-{1C3D35C0-4A17-BC89-D717-61B397604906}" dt="2024-01-17T09:29:26.406" v="389"/>
          <ac:spMkLst>
            <pc:docMk/>
            <pc:sldMk cId="109857222" sldId="256"/>
            <ac:spMk id="32" creationId="{D2B78728-A580-49A7-84F9-6EF6F583ADE0}"/>
          </ac:spMkLst>
        </pc:spChg>
        <pc:spChg chg="add del">
          <ac:chgData name="Alok Shrivastava" userId="S::alok.shrivastava@happiestminds.com::bc5b56e6-615c-486d-b73e-335101143e2f" providerId="AD" clId="Web-{1C3D35C0-4A17-BC89-D717-61B397604906}" dt="2024-01-17T08:46:56.216" v="240"/>
          <ac:spMkLst>
            <pc:docMk/>
            <pc:sldMk cId="109857222" sldId="256"/>
            <ac:spMk id="33" creationId="{389575E1-3389-451A-A5F7-27854C25C599}"/>
          </ac:spMkLst>
        </pc:spChg>
        <pc:spChg chg="add del">
          <ac:chgData name="Alok Shrivastava" userId="S::alok.shrivastava@happiestminds.com::bc5b56e6-615c-486d-b73e-335101143e2f" providerId="AD" clId="Web-{1C3D35C0-4A17-BC89-D717-61B397604906}" dt="2024-01-17T08:46:56.216" v="240"/>
          <ac:spMkLst>
            <pc:docMk/>
            <pc:sldMk cId="109857222" sldId="256"/>
            <ac:spMk id="34" creationId="{A53CCC5C-D88E-40FB-B30B-23DCDBD01D37}"/>
          </ac:spMkLst>
        </pc:spChg>
        <pc:spChg chg="add del">
          <ac:chgData name="Alok Shrivastava" userId="S::alok.shrivastava@happiestminds.com::bc5b56e6-615c-486d-b73e-335101143e2f" providerId="AD" clId="Web-{1C3D35C0-4A17-BC89-D717-61B397604906}" dt="2024-01-17T08:46:56.216" v="240"/>
          <ac:spMkLst>
            <pc:docMk/>
            <pc:sldMk cId="109857222" sldId="256"/>
            <ac:spMk id="35" creationId="{081E4A58-353D-44AE-B2FC-2A74E2E400F7}"/>
          </ac:spMkLst>
        </pc:spChg>
        <pc:spChg chg="add">
          <ac:chgData name="Alok Shrivastava" userId="S::alok.shrivastava@happiestminds.com::bc5b56e6-615c-486d-b73e-335101143e2f" providerId="AD" clId="Web-{1C3D35C0-4A17-BC89-D717-61B397604906}" dt="2024-01-17T09:29:26.406" v="389"/>
          <ac:spMkLst>
            <pc:docMk/>
            <pc:sldMk cId="109857222" sldId="256"/>
            <ac:spMk id="36" creationId="{38FAA1A1-D861-433F-88FA-1E9D6FD31D11}"/>
          </ac:spMkLst>
        </pc:spChg>
        <pc:spChg chg="add del">
          <ac:chgData name="Alok Shrivastava" userId="S::alok.shrivastava@happiestminds.com::bc5b56e6-615c-486d-b73e-335101143e2f" providerId="AD" clId="Web-{1C3D35C0-4A17-BC89-D717-61B397604906}" dt="2024-01-17T08:46:58.513" v="242"/>
          <ac:spMkLst>
            <pc:docMk/>
            <pc:sldMk cId="109857222" sldId="256"/>
            <ac:spMk id="37" creationId="{B6CDA21F-E7AF-4C75-8395-33F58D5B0E45}"/>
          </ac:spMkLst>
        </pc:spChg>
        <pc:spChg chg="add">
          <ac:chgData name="Alok Shrivastava" userId="S::alok.shrivastava@happiestminds.com::bc5b56e6-615c-486d-b73e-335101143e2f" providerId="AD" clId="Web-{1C3D35C0-4A17-BC89-D717-61B397604906}" dt="2024-01-17T09:29:26.406" v="389"/>
          <ac:spMkLst>
            <pc:docMk/>
            <pc:sldMk cId="109857222" sldId="256"/>
            <ac:spMk id="39" creationId="{8D71EDA1-87BF-4D5D-AB79-F346FD19278A}"/>
          </ac:spMkLst>
        </pc:spChg>
        <pc:spChg chg="add del">
          <ac:chgData name="Alok Shrivastava" userId="S::alok.shrivastava@happiestminds.com::bc5b56e6-615c-486d-b73e-335101143e2f" providerId="AD" clId="Web-{1C3D35C0-4A17-BC89-D717-61B397604906}" dt="2024-01-17T09:18:46.971" v="349"/>
          <ac:spMkLst>
            <pc:docMk/>
            <pc:sldMk cId="109857222" sldId="256"/>
            <ac:spMk id="41" creationId="{389575E1-3389-451A-A5F7-27854C25C599}"/>
          </ac:spMkLst>
        </pc:spChg>
        <pc:spChg chg="add del">
          <ac:chgData name="Alok Shrivastava" userId="S::alok.shrivastava@happiestminds.com::bc5b56e6-615c-486d-b73e-335101143e2f" providerId="AD" clId="Web-{1C3D35C0-4A17-BC89-D717-61B397604906}" dt="2024-01-17T09:18:46.971" v="349"/>
          <ac:spMkLst>
            <pc:docMk/>
            <pc:sldMk cId="109857222" sldId="256"/>
            <ac:spMk id="42" creationId="{A53CCC5C-D88E-40FB-B30B-23DCDBD01D37}"/>
          </ac:spMkLst>
        </pc:spChg>
        <pc:spChg chg="add del">
          <ac:chgData name="Alok Shrivastava" userId="S::alok.shrivastava@happiestminds.com::bc5b56e6-615c-486d-b73e-335101143e2f" providerId="AD" clId="Web-{1C3D35C0-4A17-BC89-D717-61B397604906}" dt="2024-01-17T09:18:46.971" v="349"/>
          <ac:spMkLst>
            <pc:docMk/>
            <pc:sldMk cId="109857222" sldId="256"/>
            <ac:spMk id="43" creationId="{081E4A58-353D-44AE-B2FC-2A74E2E400F7}"/>
          </ac:spMkLst>
        </pc:spChg>
        <pc:grpChg chg="add del">
          <ac:chgData name="Alok Shrivastava" userId="S::alok.shrivastava@happiestminds.com::bc5b56e6-615c-486d-b73e-335101143e2f" providerId="AD" clId="Web-{1C3D35C0-4A17-BC89-D717-61B397604906}" dt="2024-01-17T08:46:53.997" v="238"/>
          <ac:grpSpMkLst>
            <pc:docMk/>
            <pc:sldMk cId="109857222" sldId="256"/>
            <ac:grpSpMk id="21" creationId="{A1EDC8FC-C3D1-4FE4-8E66-29767478DBDB}"/>
          </ac:grpSpMkLst>
        </pc:grpChg>
        <pc:grpChg chg="add del">
          <ac:chgData name="Alok Shrivastava" userId="S::alok.shrivastava@happiestminds.com::bc5b56e6-615c-486d-b73e-335101143e2f" providerId="AD" clId="Web-{1C3D35C0-4A17-BC89-D717-61B397604906}" dt="2024-01-17T08:46:53.997" v="238"/>
          <ac:grpSpMkLst>
            <pc:docMk/>
            <pc:sldMk cId="109857222" sldId="256"/>
            <ac:grpSpMk id="27" creationId="{1BC136B2-4D8D-4561-95D5-56167F4116BD}"/>
          </ac:grpSpMkLst>
        </pc:grpChg>
        <pc:grpChg chg="add del">
          <ac:chgData name="Alok Shrivastava" userId="S::alok.shrivastava@happiestminds.com::bc5b56e6-615c-486d-b73e-335101143e2f" providerId="AD" clId="Web-{1C3D35C0-4A17-BC89-D717-61B397604906}" dt="2024-01-17T08:46:58.513" v="242"/>
          <ac:grpSpMkLst>
            <pc:docMk/>
            <pc:sldMk cId="109857222" sldId="256"/>
            <ac:grpSpMk id="38" creationId="{AE1C45F0-260A-458C-96ED-C1F6D2151219}"/>
          </ac:grpSpMkLst>
        </pc:grpChg>
        <pc:cxnChg chg="add del">
          <ac:chgData name="Alok Shrivastava" userId="S::alok.shrivastava@happiestminds.com::bc5b56e6-615c-486d-b73e-335101143e2f" providerId="AD" clId="Web-{1C3D35C0-4A17-BC89-D717-61B397604906}" dt="2024-01-17T08:46:58.513" v="242"/>
          <ac:cxnSpMkLst>
            <pc:docMk/>
            <pc:sldMk cId="109857222" sldId="256"/>
            <ac:cxnSpMk id="26" creationId="{6CF1BAF6-AD41-4082-B212-8A1F9A2E8779}"/>
          </ac:cxnSpMkLst>
        </pc:cxnChg>
      </pc:sldChg>
      <pc:sldChg chg="addSp delSp modSp new mod setBg modClrScheme delDesignElem chgLayout">
        <pc:chgData name="Alok Shrivastava" userId="S::alok.shrivastava@happiestminds.com::bc5b56e6-615c-486d-b73e-335101143e2f" providerId="AD" clId="Web-{1C3D35C0-4A17-BC89-D717-61B397604906}" dt="2024-01-17T09:29:09.890" v="384"/>
        <pc:sldMkLst>
          <pc:docMk/>
          <pc:sldMk cId="3981751657" sldId="257"/>
        </pc:sldMkLst>
        <pc:spChg chg="mod ord">
          <ac:chgData name="Alok Shrivastava" userId="S::alok.shrivastava@happiestminds.com::bc5b56e6-615c-486d-b73e-335101143e2f" providerId="AD" clId="Web-{1C3D35C0-4A17-BC89-D717-61B397604906}" dt="2024-01-17T09:29:09.890" v="383"/>
          <ac:spMkLst>
            <pc:docMk/>
            <pc:sldMk cId="3981751657" sldId="257"/>
            <ac:spMk id="2" creationId="{1080A7F8-6393-5AEB-3E9D-A175E65376F4}"/>
          </ac:spMkLst>
        </pc:spChg>
        <pc:spChg chg="del">
          <ac:chgData name="Alok Shrivastava" userId="S::alok.shrivastava@happiestminds.com::bc5b56e6-615c-486d-b73e-335101143e2f" providerId="AD" clId="Web-{1C3D35C0-4A17-BC89-D717-61B397604906}" dt="2024-01-17T06:47:15.957" v="151"/>
          <ac:spMkLst>
            <pc:docMk/>
            <pc:sldMk cId="3981751657" sldId="257"/>
            <ac:spMk id="3" creationId="{3D68899A-9C68-A448-453F-D35E1EB020FA}"/>
          </ac:spMkLst>
        </pc:spChg>
        <pc:spChg chg="add del">
          <ac:chgData name="Alok Shrivastava" userId="S::alok.shrivastava@happiestminds.com::bc5b56e6-615c-486d-b73e-335101143e2f" providerId="AD" clId="Web-{1C3D35C0-4A17-BC89-D717-61B397604906}" dt="2024-01-17T09:29:09.890" v="383"/>
          <ac:spMkLst>
            <pc:docMk/>
            <pc:sldMk cId="3981751657" sldId="257"/>
            <ac:spMk id="6" creationId="{A8384FB5-9ADC-4DDC-881B-597D56F5B15D}"/>
          </ac:spMkLst>
        </pc:spChg>
        <pc:spChg chg="add del">
          <ac:chgData name="Alok Shrivastava" userId="S::alok.shrivastava@happiestminds.com::bc5b56e6-615c-486d-b73e-335101143e2f" providerId="AD" clId="Web-{1C3D35C0-4A17-BC89-D717-61B397604906}" dt="2024-01-17T09:29:09.890" v="383"/>
          <ac:spMkLst>
            <pc:docMk/>
            <pc:sldMk cId="3981751657" sldId="257"/>
            <ac:spMk id="7" creationId="{1199E1B1-A8C0-4FE8-A5A8-1CB41D69F857}"/>
          </ac:spMkLst>
        </pc:spChg>
        <pc:spChg chg="add del">
          <ac:chgData name="Alok Shrivastava" userId="S::alok.shrivastava@happiestminds.com::bc5b56e6-615c-486d-b73e-335101143e2f" providerId="AD" clId="Web-{1C3D35C0-4A17-BC89-D717-61B397604906}" dt="2024-01-17T09:29:09.890" v="383"/>
          <ac:spMkLst>
            <pc:docMk/>
            <pc:sldMk cId="3981751657" sldId="257"/>
            <ac:spMk id="8" creationId="{84A8DE83-DE75-4B41-9DB4-A7EC0B0DEC0B}"/>
          </ac:spMkLst>
        </pc:spChg>
        <pc:spChg chg="add del">
          <ac:chgData name="Alok Shrivastava" userId="S::alok.shrivastava@happiestminds.com::bc5b56e6-615c-486d-b73e-335101143e2f" providerId="AD" clId="Web-{1C3D35C0-4A17-BC89-D717-61B397604906}" dt="2024-01-17T08:46:34.168" v="235"/>
          <ac:spMkLst>
            <pc:docMk/>
            <pc:sldMk cId="3981751657" sldId="257"/>
            <ac:spMk id="9" creationId="{6753252F-4873-4F63-801D-CC719279A7D5}"/>
          </ac:spMkLst>
        </pc:spChg>
        <pc:spChg chg="add del">
          <ac:chgData name="Alok Shrivastava" userId="S::alok.shrivastava@happiestminds.com::bc5b56e6-615c-486d-b73e-335101143e2f" providerId="AD" clId="Web-{1C3D35C0-4A17-BC89-D717-61B397604906}" dt="2024-01-17T08:46:34.168" v="235"/>
          <ac:spMkLst>
            <pc:docMk/>
            <pc:sldMk cId="3981751657" sldId="257"/>
            <ac:spMk id="11" creationId="{047C8CCB-F95D-4249-92DD-651249D3535A}"/>
          </ac:spMkLst>
        </pc:spChg>
        <pc:spChg chg="add del">
          <ac:chgData name="Alok Shrivastava" userId="S::alok.shrivastava@happiestminds.com::bc5b56e6-615c-486d-b73e-335101143e2f" providerId="AD" clId="Web-{1C3D35C0-4A17-BC89-D717-61B397604906}" dt="2024-01-17T08:47:30.623" v="253"/>
          <ac:spMkLst>
            <pc:docMk/>
            <pc:sldMk cId="3981751657" sldId="257"/>
            <ac:spMk id="13" creationId="{A4AC5506-6312-4701-8D3C-40187889A947}"/>
          </ac:spMkLst>
        </pc:spChg>
        <pc:spChg chg="add del">
          <ac:chgData name="Alok Shrivastava" userId="S::alok.shrivastava@happiestminds.com::bc5b56e6-615c-486d-b73e-335101143e2f" providerId="AD" clId="Web-{1C3D35C0-4A17-BC89-D717-61B397604906}" dt="2024-01-17T09:29:09.890" v="383"/>
          <ac:spMkLst>
            <pc:docMk/>
            <pc:sldMk cId="3981751657" sldId="257"/>
            <ac:spMk id="15" creationId="{A7009A0A-BEF5-4EAC-AF15-E4F9F002E239}"/>
          </ac:spMkLst>
        </pc:spChg>
        <pc:spChg chg="add">
          <ac:chgData name="Alok Shrivastava" userId="S::alok.shrivastava@happiestminds.com::bc5b56e6-615c-486d-b73e-335101143e2f" providerId="AD" clId="Web-{1C3D35C0-4A17-BC89-D717-61B397604906}" dt="2024-01-17T09:29:09.890" v="384"/>
          <ac:spMkLst>
            <pc:docMk/>
            <pc:sldMk cId="3981751657" sldId="257"/>
            <ac:spMk id="17" creationId="{A4AC5506-6312-4701-8D3C-40187889A947}"/>
          </ac:spMkLst>
        </pc:spChg>
        <pc:spChg chg="add del">
          <ac:chgData name="Alok Shrivastava" userId="S::alok.shrivastava@happiestminds.com::bc5b56e6-615c-486d-b73e-335101143e2f" providerId="AD" clId="Web-{1C3D35C0-4A17-BC89-D717-61B397604906}" dt="2024-01-17T09:18:46.971" v="349"/>
          <ac:spMkLst>
            <pc:docMk/>
            <pc:sldMk cId="3981751657" sldId="257"/>
            <ac:spMk id="18" creationId="{A4AC5506-6312-4701-8D3C-40187889A947}"/>
          </ac:spMkLst>
        </pc:spChg>
        <pc:picChg chg="add mod ord">
          <ac:chgData name="Alok Shrivastava" userId="S::alok.shrivastava@happiestminds.com::bc5b56e6-615c-486d-b73e-335101143e2f" providerId="AD" clId="Web-{1C3D35C0-4A17-BC89-D717-61B397604906}" dt="2024-01-17T09:29:09.890" v="383"/>
          <ac:picMkLst>
            <pc:docMk/>
            <pc:sldMk cId="3981751657" sldId="257"/>
            <ac:picMk id="4" creationId="{F299A85D-D993-12E3-5EE7-66A5113ACD2F}"/>
          </ac:picMkLst>
        </pc:picChg>
      </pc:sldChg>
      <pc:sldChg chg="addSp delSp modSp new mod setBg modClrScheme delDesignElem chgLayout">
        <pc:chgData name="Alok Shrivastava" userId="S::alok.shrivastava@happiestminds.com::bc5b56e6-615c-486d-b73e-335101143e2f" providerId="AD" clId="Web-{1C3D35C0-4A17-BC89-D717-61B397604906}" dt="2024-01-17T09:29:00.233" v="381"/>
        <pc:sldMkLst>
          <pc:docMk/>
          <pc:sldMk cId="672569914" sldId="258"/>
        </pc:sldMkLst>
        <pc:spChg chg="mod ord">
          <ac:chgData name="Alok Shrivastava" userId="S::alok.shrivastava@happiestminds.com::bc5b56e6-615c-486d-b73e-335101143e2f" providerId="AD" clId="Web-{1C3D35C0-4A17-BC89-D717-61B397604906}" dt="2024-01-17T09:29:00.233" v="381"/>
          <ac:spMkLst>
            <pc:docMk/>
            <pc:sldMk cId="672569914" sldId="258"/>
            <ac:spMk id="2" creationId="{6EC3F0F3-57AF-505B-59BE-65DC02D5D51D}"/>
          </ac:spMkLst>
        </pc:spChg>
        <pc:spChg chg="del">
          <ac:chgData name="Alok Shrivastava" userId="S::alok.shrivastava@happiestminds.com::bc5b56e6-615c-486d-b73e-335101143e2f" providerId="AD" clId="Web-{1C3D35C0-4A17-BC89-D717-61B397604906}" dt="2024-01-17T08:46:08.043" v="228"/>
          <ac:spMkLst>
            <pc:docMk/>
            <pc:sldMk cId="672569914" sldId="258"/>
            <ac:spMk id="3" creationId="{8787C9C2-2E74-A6A0-C95E-BF9676C8A3F8}"/>
          </ac:spMkLst>
        </pc:spChg>
        <pc:spChg chg="add del">
          <ac:chgData name="Alok Shrivastava" userId="S::alok.shrivastava@happiestminds.com::bc5b56e6-615c-486d-b73e-335101143e2f" providerId="AD" clId="Web-{1C3D35C0-4A17-BC89-D717-61B397604906}" dt="2024-01-17T09:28:55.639" v="376"/>
          <ac:spMkLst>
            <pc:docMk/>
            <pc:sldMk cId="672569914" sldId="258"/>
            <ac:spMk id="6" creationId="{4AC6B390-BC59-4F1D-A0EE-D71A92F0A0B2}"/>
          </ac:spMkLst>
        </pc:spChg>
        <pc:spChg chg="add del">
          <ac:chgData name="Alok Shrivastava" userId="S::alok.shrivastava@happiestminds.com::bc5b56e6-615c-486d-b73e-335101143e2f" providerId="AD" clId="Web-{1C3D35C0-4A17-BC89-D717-61B397604906}" dt="2024-01-17T09:28:55.639" v="376"/>
          <ac:spMkLst>
            <pc:docMk/>
            <pc:sldMk cId="672569914" sldId="258"/>
            <ac:spMk id="7" creationId="{B6C60D79-16F1-4C4B-B7E3-7634E7069CDE}"/>
          </ac:spMkLst>
        </pc:spChg>
        <pc:spChg chg="add del">
          <ac:chgData name="Alok Shrivastava" userId="S::alok.shrivastava@happiestminds.com::bc5b56e6-615c-486d-b73e-335101143e2f" providerId="AD" clId="Web-{1C3D35C0-4A17-BC89-D717-61B397604906}" dt="2024-01-17T09:28:55.639" v="376"/>
          <ac:spMkLst>
            <pc:docMk/>
            <pc:sldMk cId="672569914" sldId="258"/>
            <ac:spMk id="8" creationId="{91D46066-A9B2-ED4C-90B6-AA04CBADBF96}"/>
          </ac:spMkLst>
        </pc:spChg>
        <pc:spChg chg="add del">
          <ac:chgData name="Alok Shrivastava" userId="S::alok.shrivastava@happiestminds.com::bc5b56e6-615c-486d-b73e-335101143e2f" providerId="AD" clId="Web-{1C3D35C0-4A17-BC89-D717-61B397604906}" dt="2024-01-17T09:18:46.971" v="349"/>
          <ac:spMkLst>
            <pc:docMk/>
            <pc:sldMk cId="672569914" sldId="258"/>
            <ac:spMk id="9" creationId="{A8384FB5-9ADC-4DDC-881B-597D56F5B15D}"/>
          </ac:spMkLst>
        </pc:spChg>
        <pc:spChg chg="add del">
          <ac:chgData name="Alok Shrivastava" userId="S::alok.shrivastava@happiestminds.com::bc5b56e6-615c-486d-b73e-335101143e2f" providerId="AD" clId="Web-{1C3D35C0-4A17-BC89-D717-61B397604906}" dt="2024-01-17T09:28:55.639" v="376"/>
          <ac:spMkLst>
            <pc:docMk/>
            <pc:sldMk cId="672569914" sldId="258"/>
            <ac:spMk id="10" creationId="{426B127E-6498-4C77-9C9D-4553A5113B80}"/>
          </ac:spMkLst>
        </pc:spChg>
        <pc:spChg chg="add del">
          <ac:chgData name="Alok Shrivastava" userId="S::alok.shrivastava@happiestminds.com::bc5b56e6-615c-486d-b73e-335101143e2f" providerId="AD" clId="Web-{1C3D35C0-4A17-BC89-D717-61B397604906}" dt="2024-01-17T09:18:46.971" v="349"/>
          <ac:spMkLst>
            <pc:docMk/>
            <pc:sldMk cId="672569914" sldId="258"/>
            <ac:spMk id="11" creationId="{1199E1B1-A8C0-4FE8-A5A8-1CB41D69F857}"/>
          </ac:spMkLst>
        </pc:spChg>
        <pc:spChg chg="add del">
          <ac:chgData name="Alok Shrivastava" userId="S::alok.shrivastava@happiestminds.com::bc5b56e6-615c-486d-b73e-335101143e2f" providerId="AD" clId="Web-{1C3D35C0-4A17-BC89-D717-61B397604906}" dt="2024-01-17T09:28:57.967" v="378"/>
          <ac:spMkLst>
            <pc:docMk/>
            <pc:sldMk cId="672569914" sldId="258"/>
            <ac:spMk id="12" creationId="{92468898-5A6E-4D55-85EC-308E785EE06C}"/>
          </ac:spMkLst>
        </pc:spChg>
        <pc:spChg chg="add del">
          <ac:chgData name="Alok Shrivastava" userId="S::alok.shrivastava@happiestminds.com::bc5b56e6-615c-486d-b73e-335101143e2f" providerId="AD" clId="Web-{1C3D35C0-4A17-BC89-D717-61B397604906}" dt="2024-01-17T09:18:46.971" v="349"/>
          <ac:spMkLst>
            <pc:docMk/>
            <pc:sldMk cId="672569914" sldId="258"/>
            <ac:spMk id="13" creationId="{84A8DE83-DE75-4B41-9DB4-A7EC0B0DEC0B}"/>
          </ac:spMkLst>
        </pc:spChg>
        <pc:spChg chg="add del">
          <ac:chgData name="Alok Shrivastava" userId="S::alok.shrivastava@happiestminds.com::bc5b56e6-615c-486d-b73e-335101143e2f" providerId="AD" clId="Web-{1C3D35C0-4A17-BC89-D717-61B397604906}" dt="2024-01-17T09:28:57.967" v="378"/>
          <ac:spMkLst>
            <pc:docMk/>
            <pc:sldMk cId="672569914" sldId="258"/>
            <ac:spMk id="14" creationId="{3E23A947-2D45-4208-AE2B-64948C87A3EB}"/>
          </ac:spMkLst>
        </pc:spChg>
        <pc:spChg chg="add del">
          <ac:chgData name="Alok Shrivastava" userId="S::alok.shrivastava@happiestminds.com::bc5b56e6-615c-486d-b73e-335101143e2f" providerId="AD" clId="Web-{1C3D35C0-4A17-BC89-D717-61B397604906}" dt="2024-01-17T09:18:46.971" v="349"/>
          <ac:spMkLst>
            <pc:docMk/>
            <pc:sldMk cId="672569914" sldId="258"/>
            <ac:spMk id="15" creationId="{A7009A0A-BEF5-4EAC-AF15-E4F9F002E239}"/>
          </ac:spMkLst>
        </pc:spChg>
        <pc:spChg chg="add del">
          <ac:chgData name="Alok Shrivastava" userId="S::alok.shrivastava@happiestminds.com::bc5b56e6-615c-486d-b73e-335101143e2f" providerId="AD" clId="Web-{1C3D35C0-4A17-BC89-D717-61B397604906}" dt="2024-01-17T09:28:57.967" v="378"/>
          <ac:spMkLst>
            <pc:docMk/>
            <pc:sldMk cId="672569914" sldId="258"/>
            <ac:spMk id="16" creationId="{E5BBB0F9-6A59-4D02-A9C7-A2D6516684CE}"/>
          </ac:spMkLst>
        </pc:spChg>
        <pc:spChg chg="add del">
          <ac:chgData name="Alok Shrivastava" userId="S::alok.shrivastava@happiestminds.com::bc5b56e6-615c-486d-b73e-335101143e2f" providerId="AD" clId="Web-{1C3D35C0-4A17-BC89-D717-61B397604906}" dt="2024-01-17T09:28:57.967" v="378"/>
          <ac:spMkLst>
            <pc:docMk/>
            <pc:sldMk cId="672569914" sldId="258"/>
            <ac:spMk id="17" creationId="{689527B1-905C-9082-55BA-E1DC010B83B5}"/>
          </ac:spMkLst>
        </pc:spChg>
        <pc:spChg chg="add del">
          <ac:chgData name="Alok Shrivastava" userId="S::alok.shrivastava@happiestminds.com::bc5b56e6-615c-486d-b73e-335101143e2f" providerId="AD" clId="Web-{1C3D35C0-4A17-BC89-D717-61B397604906}" dt="2024-01-17T09:29:00.233" v="380"/>
          <ac:spMkLst>
            <pc:docMk/>
            <pc:sldMk cId="672569914" sldId="258"/>
            <ac:spMk id="19" creationId="{2B97F24A-32CE-4C1C-A50D-3016B394DCFB}"/>
          </ac:spMkLst>
        </pc:spChg>
        <pc:spChg chg="add del">
          <ac:chgData name="Alok Shrivastava" userId="S::alok.shrivastava@happiestminds.com::bc5b56e6-615c-486d-b73e-335101143e2f" providerId="AD" clId="Web-{1C3D35C0-4A17-BC89-D717-61B397604906}" dt="2024-01-17T09:29:00.233" v="380"/>
          <ac:spMkLst>
            <pc:docMk/>
            <pc:sldMk cId="672569914" sldId="258"/>
            <ac:spMk id="20" creationId="{6357EC4F-235E-4222-A36F-C7878ACE37F2}"/>
          </ac:spMkLst>
        </pc:spChg>
        <pc:spChg chg="add del">
          <ac:chgData name="Alok Shrivastava" userId="S::alok.shrivastava@happiestminds.com::bc5b56e6-615c-486d-b73e-335101143e2f" providerId="AD" clId="Web-{1C3D35C0-4A17-BC89-D717-61B397604906}" dt="2024-01-17T09:29:00.233" v="380"/>
          <ac:spMkLst>
            <pc:docMk/>
            <pc:sldMk cId="672569914" sldId="258"/>
            <ac:spMk id="21" creationId="{491190B1-4EA6-F325-D2C6-E20F832288A8}"/>
          </ac:spMkLst>
        </pc:spChg>
        <pc:spChg chg="add">
          <ac:chgData name="Alok Shrivastava" userId="S::alok.shrivastava@happiestminds.com::bc5b56e6-615c-486d-b73e-335101143e2f" providerId="AD" clId="Web-{1C3D35C0-4A17-BC89-D717-61B397604906}" dt="2024-01-17T09:29:00.233" v="381"/>
          <ac:spMkLst>
            <pc:docMk/>
            <pc:sldMk cId="672569914" sldId="258"/>
            <ac:spMk id="23" creationId="{A4AC5506-6312-4701-8D3C-40187889A947}"/>
          </ac:spMkLst>
        </pc:spChg>
        <pc:picChg chg="add mod ord">
          <ac:chgData name="Alok Shrivastava" userId="S::alok.shrivastava@happiestminds.com::bc5b56e6-615c-486d-b73e-335101143e2f" providerId="AD" clId="Web-{1C3D35C0-4A17-BC89-D717-61B397604906}" dt="2024-01-17T09:29:00.233" v="381"/>
          <ac:picMkLst>
            <pc:docMk/>
            <pc:sldMk cId="672569914" sldId="258"/>
            <ac:picMk id="4" creationId="{A4F2ECA7-B5B9-6CC7-0D6D-46D90DBF4496}"/>
          </ac:picMkLst>
        </pc:picChg>
      </pc:sldChg>
      <pc:sldChg chg="addSp delSp modSp new mod setBg modClrScheme chgLayout">
        <pc:chgData name="Alok Shrivastava" userId="S::alok.shrivastava@happiestminds.com::bc5b56e6-615c-486d-b73e-335101143e2f" providerId="AD" clId="Web-{1C3D35C0-4A17-BC89-D717-61B397604906}" dt="2024-01-17T09:28:34.576" v="374"/>
        <pc:sldMkLst>
          <pc:docMk/>
          <pc:sldMk cId="3727838486" sldId="259"/>
        </pc:sldMkLst>
        <pc:spChg chg="mod ord">
          <ac:chgData name="Alok Shrivastava" userId="S::alok.shrivastava@happiestminds.com::bc5b56e6-615c-486d-b73e-335101143e2f" providerId="AD" clId="Web-{1C3D35C0-4A17-BC89-D717-61B397604906}" dt="2024-01-17T09:28:34.576" v="374"/>
          <ac:spMkLst>
            <pc:docMk/>
            <pc:sldMk cId="3727838486" sldId="259"/>
            <ac:spMk id="2" creationId="{EE00B7FB-AA74-37C8-09A0-3E8701BF0E18}"/>
          </ac:spMkLst>
        </pc:spChg>
        <pc:spChg chg="del mod ord">
          <ac:chgData name="Alok Shrivastava" userId="S::alok.shrivastava@happiestminds.com::bc5b56e6-615c-486d-b73e-335101143e2f" providerId="AD" clId="Web-{1C3D35C0-4A17-BC89-D717-61B397604906}" dt="2024-01-17T09:28:34.576" v="374"/>
          <ac:spMkLst>
            <pc:docMk/>
            <pc:sldMk cId="3727838486" sldId="259"/>
            <ac:spMk id="3" creationId="{1BDE01A9-268B-36FD-5BDF-16B8CD12EB6E}"/>
          </ac:spMkLst>
        </pc:spChg>
        <pc:spChg chg="add del">
          <ac:chgData name="Alok Shrivastava" userId="S::alok.shrivastava@happiestminds.com::bc5b56e6-615c-486d-b73e-335101143e2f" providerId="AD" clId="Web-{1C3D35C0-4A17-BC89-D717-61B397604906}" dt="2024-01-17T09:28:34.576" v="374"/>
          <ac:spMkLst>
            <pc:docMk/>
            <pc:sldMk cId="3727838486" sldId="259"/>
            <ac:spMk id="8" creationId="{100EDD19-6802-4EC3-95CE-CFFAB042CFD6}"/>
          </ac:spMkLst>
        </pc:spChg>
        <pc:spChg chg="add del">
          <ac:chgData name="Alok Shrivastava" userId="S::alok.shrivastava@happiestminds.com::bc5b56e6-615c-486d-b73e-335101143e2f" providerId="AD" clId="Web-{1C3D35C0-4A17-BC89-D717-61B397604906}" dt="2024-01-17T09:28:34.576" v="374"/>
          <ac:spMkLst>
            <pc:docMk/>
            <pc:sldMk cId="3727838486" sldId="259"/>
            <ac:spMk id="10" creationId="{DB17E863-922E-4C26-BD64-E8FD41D28661}"/>
          </ac:spMkLst>
        </pc:spChg>
        <pc:spChg chg="add">
          <ac:chgData name="Alok Shrivastava" userId="S::alok.shrivastava@happiestminds.com::bc5b56e6-615c-486d-b73e-335101143e2f" providerId="AD" clId="Web-{1C3D35C0-4A17-BC89-D717-61B397604906}" dt="2024-01-17T09:28:34.576" v="374"/>
          <ac:spMkLst>
            <pc:docMk/>
            <pc:sldMk cId="3727838486" sldId="259"/>
            <ac:spMk id="16" creationId="{AFF8D2E5-2C4E-47B1-930B-6C82B7C31331}"/>
          </ac:spMkLst>
        </pc:spChg>
        <pc:spChg chg="add">
          <ac:chgData name="Alok Shrivastava" userId="S::alok.shrivastava@happiestminds.com::bc5b56e6-615c-486d-b73e-335101143e2f" providerId="AD" clId="Web-{1C3D35C0-4A17-BC89-D717-61B397604906}" dt="2024-01-17T09:28:34.576" v="374"/>
          <ac:spMkLst>
            <pc:docMk/>
            <pc:sldMk cId="3727838486" sldId="259"/>
            <ac:spMk id="18" creationId="{801E4ADA-0EA9-4930-846E-3C11E8BED6DD}"/>
          </ac:spMkLst>
        </pc:spChg>
        <pc:spChg chg="add">
          <ac:chgData name="Alok Shrivastava" userId="S::alok.shrivastava@happiestminds.com::bc5b56e6-615c-486d-b73e-335101143e2f" providerId="AD" clId="Web-{1C3D35C0-4A17-BC89-D717-61B397604906}" dt="2024-01-17T09:28:34.576" v="374"/>
          <ac:spMkLst>
            <pc:docMk/>
            <pc:sldMk cId="3727838486" sldId="259"/>
            <ac:spMk id="20" creationId="{FB92FFCE-0C90-454E-AA25-D4EE9A6C39C5}"/>
          </ac:spMkLst>
        </pc:spChg>
        <pc:graphicFrameChg chg="add">
          <ac:chgData name="Alok Shrivastava" userId="S::alok.shrivastava@happiestminds.com::bc5b56e6-615c-486d-b73e-335101143e2f" providerId="AD" clId="Web-{1C3D35C0-4A17-BC89-D717-61B397604906}" dt="2024-01-17T09:28:34.576" v="374"/>
          <ac:graphicFrameMkLst>
            <pc:docMk/>
            <pc:sldMk cId="3727838486" sldId="259"/>
            <ac:graphicFrameMk id="12" creationId="{EA08EE4D-A6D9-CE19-0605-82787AB495B6}"/>
          </ac:graphicFrameMkLst>
        </pc:graphicFrameChg>
      </pc:sldChg>
      <pc:sldChg chg="addSp delSp modSp new mod setBg">
        <pc:chgData name="Alok Shrivastava" userId="S::alok.shrivastava@happiestminds.com::bc5b56e6-615c-486d-b73e-335101143e2f" providerId="AD" clId="Web-{1C3D35C0-4A17-BC89-D717-61B397604906}" dt="2024-01-17T10:16:10.252" v="633"/>
        <pc:sldMkLst>
          <pc:docMk/>
          <pc:sldMk cId="1408758638" sldId="260"/>
        </pc:sldMkLst>
        <pc:spChg chg="mod">
          <ac:chgData name="Alok Shrivastava" userId="S::alok.shrivastava@happiestminds.com::bc5b56e6-615c-486d-b73e-335101143e2f" providerId="AD" clId="Web-{1C3D35C0-4A17-BC89-D717-61B397604906}" dt="2024-01-17T10:16:10.252" v="633"/>
          <ac:spMkLst>
            <pc:docMk/>
            <pc:sldMk cId="1408758638" sldId="260"/>
            <ac:spMk id="2" creationId="{68B025E4-4660-F85D-C12F-F5B62347C607}"/>
          </ac:spMkLst>
        </pc:spChg>
        <pc:spChg chg="add del mod">
          <ac:chgData name="Alok Shrivastava" userId="S::alok.shrivastava@happiestminds.com::bc5b56e6-615c-486d-b73e-335101143e2f" providerId="AD" clId="Web-{1C3D35C0-4A17-BC89-D717-61B397604906}" dt="2024-01-17T09:50:31.087" v="526"/>
          <ac:spMkLst>
            <pc:docMk/>
            <pc:sldMk cId="1408758638" sldId="260"/>
            <ac:spMk id="3" creationId="{C65CF5A7-714F-224A-F722-F00581CD3C2B}"/>
          </ac:spMkLst>
        </pc:spChg>
        <pc:spChg chg="add del">
          <ac:chgData name="Alok Shrivastava" userId="S::alok.shrivastava@happiestminds.com::bc5b56e6-615c-486d-b73e-335101143e2f" providerId="AD" clId="Web-{1C3D35C0-4A17-BC89-D717-61B397604906}" dt="2024-01-17T09:50:31.087" v="526"/>
          <ac:spMkLst>
            <pc:docMk/>
            <pc:sldMk cId="1408758638" sldId="260"/>
            <ac:spMk id="7" creationId="{C4285719-470E-454C-AF62-8323075F1F5B}"/>
          </ac:spMkLst>
        </pc:spChg>
        <pc:spChg chg="add del">
          <ac:chgData name="Alok Shrivastava" userId="S::alok.shrivastava@happiestminds.com::bc5b56e6-615c-486d-b73e-335101143e2f" providerId="AD" clId="Web-{1C3D35C0-4A17-BC89-D717-61B397604906}" dt="2024-01-17T09:50:31.087" v="526"/>
          <ac:spMkLst>
            <pc:docMk/>
            <pc:sldMk cId="1408758638" sldId="260"/>
            <ac:spMk id="8" creationId="{09588DA8-065E-4F6F-8EFD-43104AB2E0CF}"/>
          </ac:spMkLst>
        </pc:spChg>
        <pc:spChg chg="add del">
          <ac:chgData name="Alok Shrivastava" userId="S::alok.shrivastava@happiestminds.com::bc5b56e6-615c-486d-b73e-335101143e2f" providerId="AD" clId="Web-{1C3D35C0-4A17-BC89-D717-61B397604906}" dt="2024-01-17T09:49:26.131" v="512"/>
          <ac:spMkLst>
            <pc:docMk/>
            <pc:sldMk cId="1408758638" sldId="260"/>
            <ac:spMk id="10" creationId="{B50AB553-2A96-4A92-96F2-93548E096954}"/>
          </ac:spMkLst>
        </pc:spChg>
        <pc:spChg chg="add del">
          <ac:chgData name="Alok Shrivastava" userId="S::alok.shrivastava@happiestminds.com::bc5b56e6-615c-486d-b73e-335101143e2f" providerId="AD" clId="Web-{1C3D35C0-4A17-BC89-D717-61B397604906}" dt="2024-01-17T09:50:31.087" v="526"/>
          <ac:spMkLst>
            <pc:docMk/>
            <pc:sldMk cId="1408758638" sldId="260"/>
            <ac:spMk id="12" creationId="{CD9FE4EF-C4D8-49A0-B2FF-81D8DB7D8A24}"/>
          </ac:spMkLst>
        </pc:spChg>
        <pc:spChg chg="add del">
          <ac:chgData name="Alok Shrivastava" userId="S::alok.shrivastava@happiestminds.com::bc5b56e6-615c-486d-b73e-335101143e2f" providerId="AD" clId="Web-{1C3D35C0-4A17-BC89-D717-61B397604906}" dt="2024-01-17T09:50:31.087" v="526"/>
          <ac:spMkLst>
            <pc:docMk/>
            <pc:sldMk cId="1408758638" sldId="260"/>
            <ac:spMk id="14" creationId="{4300840D-0A0B-4512-BACA-B439D5B9C57C}"/>
          </ac:spMkLst>
        </pc:spChg>
        <pc:spChg chg="add del">
          <ac:chgData name="Alok Shrivastava" userId="S::alok.shrivastava@happiestminds.com::bc5b56e6-615c-486d-b73e-335101143e2f" providerId="AD" clId="Web-{1C3D35C0-4A17-BC89-D717-61B397604906}" dt="2024-01-17T09:50:31.087" v="526"/>
          <ac:spMkLst>
            <pc:docMk/>
            <pc:sldMk cId="1408758638" sldId="260"/>
            <ac:spMk id="16" creationId="{D2B78728-A580-49A7-84F9-6EF6F583ADE0}"/>
          </ac:spMkLst>
        </pc:spChg>
        <pc:spChg chg="add del">
          <ac:chgData name="Alok Shrivastava" userId="S::alok.shrivastava@happiestminds.com::bc5b56e6-615c-486d-b73e-335101143e2f" providerId="AD" clId="Web-{1C3D35C0-4A17-BC89-D717-61B397604906}" dt="2024-01-17T09:50:31.087" v="526"/>
          <ac:spMkLst>
            <pc:docMk/>
            <pc:sldMk cId="1408758638" sldId="260"/>
            <ac:spMk id="18" creationId="{38FAA1A1-D861-433F-88FA-1E9D6FD31D11}"/>
          </ac:spMkLst>
        </pc:spChg>
        <pc:spChg chg="add del">
          <ac:chgData name="Alok Shrivastava" userId="S::alok.shrivastava@happiestminds.com::bc5b56e6-615c-486d-b73e-335101143e2f" providerId="AD" clId="Web-{1C3D35C0-4A17-BC89-D717-61B397604906}" dt="2024-01-17T09:50:31.087" v="526"/>
          <ac:spMkLst>
            <pc:docMk/>
            <pc:sldMk cId="1408758638" sldId="260"/>
            <ac:spMk id="20" creationId="{8D71EDA1-87BF-4D5D-AB79-F346FD19278A}"/>
          </ac:spMkLst>
        </pc:spChg>
        <pc:graphicFrameChg chg="add del mod ord modGraphic">
          <ac:chgData name="Alok Shrivastava" userId="S::alok.shrivastava@happiestminds.com::bc5b56e6-615c-486d-b73e-335101143e2f" providerId="AD" clId="Web-{1C3D35C0-4A17-BC89-D717-61B397604906}" dt="2024-01-17T09:44:04.820" v="409"/>
          <ac:graphicFrameMkLst>
            <pc:docMk/>
            <pc:sldMk cId="1408758638" sldId="260"/>
            <ac:graphicFrameMk id="4" creationId="{D170E952-E41A-1833-DF2C-1D16E3435ADE}"/>
          </ac:graphicFrameMkLst>
        </pc:graphicFrameChg>
        <pc:graphicFrameChg chg="add del">
          <ac:chgData name="Alok Shrivastava" userId="S::alok.shrivastava@happiestminds.com::bc5b56e6-615c-486d-b73e-335101143e2f" providerId="AD" clId="Web-{1C3D35C0-4A17-BC89-D717-61B397604906}" dt="2024-01-17T09:49:26.131" v="512"/>
          <ac:graphicFrameMkLst>
            <pc:docMk/>
            <pc:sldMk cId="1408758638" sldId="260"/>
            <ac:graphicFrameMk id="5" creationId="{0B457DDA-E46E-4B35-339C-3598B48C4130}"/>
          </ac:graphicFrameMkLst>
        </pc:graphicFrameChg>
        <pc:picChg chg="add del">
          <ac:chgData name="Alok Shrivastava" userId="S::alok.shrivastava@happiestminds.com::bc5b56e6-615c-486d-b73e-335101143e2f" providerId="AD" clId="Web-{1C3D35C0-4A17-BC89-D717-61B397604906}" dt="2024-01-17T09:49:26.131" v="512"/>
          <ac:picMkLst>
            <pc:docMk/>
            <pc:sldMk cId="1408758638" sldId="260"/>
            <ac:picMk id="6" creationId="{B9615B47-82D8-FF83-6E82-C4EF103FFCFE}"/>
          </ac:picMkLst>
        </pc:picChg>
      </pc:sldChg>
      <pc:sldChg chg="addSp delSp modSp new mod setBg">
        <pc:chgData name="Alok Shrivastava" userId="S::alok.shrivastava@happiestminds.com::bc5b56e6-615c-486d-b73e-335101143e2f" providerId="AD" clId="Web-{1C3D35C0-4A17-BC89-D717-61B397604906}" dt="2024-01-17T10:19:41.806" v="663" actId="20577"/>
        <pc:sldMkLst>
          <pc:docMk/>
          <pc:sldMk cId="1219496726" sldId="261"/>
        </pc:sldMkLst>
        <pc:spChg chg="mod">
          <ac:chgData name="Alok Shrivastava" userId="S::alok.shrivastava@happiestminds.com::bc5b56e6-615c-486d-b73e-335101143e2f" providerId="AD" clId="Web-{1C3D35C0-4A17-BC89-D717-61B397604906}" dt="2024-01-17T10:19:41.806" v="663" actId="20577"/>
          <ac:spMkLst>
            <pc:docMk/>
            <pc:sldMk cId="1219496726" sldId="261"/>
            <ac:spMk id="2" creationId="{5D4E1F2A-A771-5F3F-A180-99C6561C0D6B}"/>
          </ac:spMkLst>
        </pc:spChg>
        <pc:spChg chg="mod">
          <ac:chgData name="Alok Shrivastava" userId="S::alok.shrivastava@happiestminds.com::bc5b56e6-615c-486d-b73e-335101143e2f" providerId="AD" clId="Web-{1C3D35C0-4A17-BC89-D717-61B397604906}" dt="2024-01-17T10:19:35.744" v="660" actId="14100"/>
          <ac:spMkLst>
            <pc:docMk/>
            <pc:sldMk cId="1219496726" sldId="261"/>
            <ac:spMk id="3" creationId="{F1F28F2A-35E7-B973-575A-9993A0D9F055}"/>
          </ac:spMkLst>
        </pc:spChg>
        <pc:spChg chg="add del">
          <ac:chgData name="Alok Shrivastava" userId="S::alok.shrivastava@happiestminds.com::bc5b56e6-615c-486d-b73e-335101143e2f" providerId="AD" clId="Web-{1C3D35C0-4A17-BC89-D717-61B397604906}" dt="2024-01-17T10:18:50.992" v="647"/>
          <ac:spMkLst>
            <pc:docMk/>
            <pc:sldMk cId="1219496726" sldId="261"/>
            <ac:spMk id="8" creationId="{1B15ED52-F352-441B-82BF-E0EA34836D08}"/>
          </ac:spMkLst>
        </pc:spChg>
        <pc:spChg chg="add del">
          <ac:chgData name="Alok Shrivastava" userId="S::alok.shrivastava@happiestminds.com::bc5b56e6-615c-486d-b73e-335101143e2f" providerId="AD" clId="Web-{1C3D35C0-4A17-BC89-D717-61B397604906}" dt="2024-01-17T10:18:50.992" v="647"/>
          <ac:spMkLst>
            <pc:docMk/>
            <pc:sldMk cId="1219496726" sldId="261"/>
            <ac:spMk id="10" creationId="{3B2E3793-BFE6-45A2-9B7B-E18844431C99}"/>
          </ac:spMkLst>
        </pc:spChg>
        <pc:spChg chg="add del">
          <ac:chgData name="Alok Shrivastava" userId="S::alok.shrivastava@happiestminds.com::bc5b56e6-615c-486d-b73e-335101143e2f" providerId="AD" clId="Web-{1C3D35C0-4A17-BC89-D717-61B397604906}" dt="2024-01-17T10:18:50.992" v="647"/>
          <ac:spMkLst>
            <pc:docMk/>
            <pc:sldMk cId="1219496726" sldId="261"/>
            <ac:spMk id="12" creationId="{BC4C4868-CB8F-4AF9-9CDB-8108F2C19B67}"/>
          </ac:spMkLst>
        </pc:spChg>
        <pc:spChg chg="add del">
          <ac:chgData name="Alok Shrivastava" userId="S::alok.shrivastava@happiestminds.com::bc5b56e6-615c-486d-b73e-335101143e2f" providerId="AD" clId="Web-{1C3D35C0-4A17-BC89-D717-61B397604906}" dt="2024-01-17T10:18:50.992" v="647"/>
          <ac:spMkLst>
            <pc:docMk/>
            <pc:sldMk cId="1219496726" sldId="261"/>
            <ac:spMk id="14" creationId="{375E0459-6403-40CD-989D-56A4407CA12E}"/>
          </ac:spMkLst>
        </pc:spChg>
        <pc:spChg chg="add del">
          <ac:chgData name="Alok Shrivastava" userId="S::alok.shrivastava@happiestminds.com::bc5b56e6-615c-486d-b73e-335101143e2f" providerId="AD" clId="Web-{1C3D35C0-4A17-BC89-D717-61B397604906}" dt="2024-01-17T10:18:50.992" v="647"/>
          <ac:spMkLst>
            <pc:docMk/>
            <pc:sldMk cId="1219496726" sldId="261"/>
            <ac:spMk id="16" creationId="{53E5B1A8-3AC9-4BD1-9BBC-78CA94F2D1BA}"/>
          </ac:spMkLst>
        </pc:spChg>
        <pc:grpChg chg="add">
          <ac:chgData name="Alok Shrivastava" userId="S::alok.shrivastava@happiestminds.com::bc5b56e6-615c-486d-b73e-335101143e2f" providerId="AD" clId="Web-{1C3D35C0-4A17-BC89-D717-61B397604906}" dt="2024-01-17T10:18:50.992" v="647"/>
          <ac:grpSpMkLst>
            <pc:docMk/>
            <pc:sldMk cId="1219496726" sldId="261"/>
            <ac:grpSpMk id="21" creationId="{8DD77349-6ADE-99FE-8E04-12919EE56F9C}"/>
          </ac:grpSpMkLst>
        </pc:grpChg>
      </pc:sldChg>
      <pc:sldChg chg="addSp delSp modSp new">
        <pc:chgData name="Alok Shrivastava" userId="S::alok.shrivastava@happiestminds.com::bc5b56e6-615c-486d-b73e-335101143e2f" providerId="AD" clId="Web-{1C3D35C0-4A17-BC89-D717-61B397604906}" dt="2024-01-17T10:38:18.018" v="910" actId="20577"/>
        <pc:sldMkLst>
          <pc:docMk/>
          <pc:sldMk cId="2859915854" sldId="262"/>
        </pc:sldMkLst>
        <pc:spChg chg="mod">
          <ac:chgData name="Alok Shrivastava" userId="S::alok.shrivastava@happiestminds.com::bc5b56e6-615c-486d-b73e-335101143e2f" providerId="AD" clId="Web-{1C3D35C0-4A17-BC89-D717-61B397604906}" dt="2024-01-17T10:38:02.939" v="906" actId="20577"/>
          <ac:spMkLst>
            <pc:docMk/>
            <pc:sldMk cId="2859915854" sldId="262"/>
            <ac:spMk id="2" creationId="{B37B98DA-C86F-5D18-ABC6-EE5C0A272DD7}"/>
          </ac:spMkLst>
        </pc:spChg>
        <pc:spChg chg="add del mod">
          <ac:chgData name="Alok Shrivastava" userId="S::alok.shrivastava@happiestminds.com::bc5b56e6-615c-486d-b73e-335101143e2f" providerId="AD" clId="Web-{1C3D35C0-4A17-BC89-D717-61B397604906}" dt="2024-01-17T10:38:18.018" v="910" actId="20577"/>
          <ac:spMkLst>
            <pc:docMk/>
            <pc:sldMk cId="2859915854" sldId="262"/>
            <ac:spMk id="3" creationId="{9944E1F9-8A3A-AC3B-85A8-DD31507155F0}"/>
          </ac:spMkLst>
        </pc:spChg>
        <pc:graphicFrameChg chg="add del mod ord modGraphic">
          <ac:chgData name="Alok Shrivastava" userId="S::alok.shrivastava@happiestminds.com::bc5b56e6-615c-486d-b73e-335101143e2f" providerId="AD" clId="Web-{1C3D35C0-4A17-BC89-D717-61B397604906}" dt="2024-01-17T10:20:06.417" v="674"/>
          <ac:graphicFrameMkLst>
            <pc:docMk/>
            <pc:sldMk cId="2859915854" sldId="262"/>
            <ac:graphicFrameMk id="4" creationId="{6F4F0F3B-BEE3-C2C1-0412-25F6B94B8666}"/>
          </ac:graphicFrameMkLst>
        </pc:graphicFrameChg>
      </pc:sldChg>
      <pc:sldChg chg="modSp new">
        <pc:chgData name="Alok Shrivastava" userId="S::alok.shrivastava@happiestminds.com::bc5b56e6-615c-486d-b73e-335101143e2f" providerId="AD" clId="Web-{1C3D35C0-4A17-BC89-D717-61B397604906}" dt="2024-01-17T10:57:04.542" v="980" actId="20577"/>
        <pc:sldMkLst>
          <pc:docMk/>
          <pc:sldMk cId="2841504294" sldId="263"/>
        </pc:sldMkLst>
        <pc:spChg chg="mod">
          <ac:chgData name="Alok Shrivastava" userId="S::alok.shrivastava@happiestminds.com::bc5b56e6-615c-486d-b73e-335101143e2f" providerId="AD" clId="Web-{1C3D35C0-4A17-BC89-D717-61B397604906}" dt="2024-01-17T10:37:52.845" v="904" actId="20577"/>
          <ac:spMkLst>
            <pc:docMk/>
            <pc:sldMk cId="2841504294" sldId="263"/>
            <ac:spMk id="2" creationId="{5CC0F6EA-8C56-5803-520E-AC95F112D7FA}"/>
          </ac:spMkLst>
        </pc:spChg>
        <pc:spChg chg="mod">
          <ac:chgData name="Alok Shrivastava" userId="S::alok.shrivastava@happiestminds.com::bc5b56e6-615c-486d-b73e-335101143e2f" providerId="AD" clId="Web-{1C3D35C0-4A17-BC89-D717-61B397604906}" dt="2024-01-17T10:57:04.542" v="980" actId="20577"/>
          <ac:spMkLst>
            <pc:docMk/>
            <pc:sldMk cId="2841504294" sldId="263"/>
            <ac:spMk id="3" creationId="{117EAF68-8101-D775-B10B-3A8A2F73D466}"/>
          </ac:spMkLst>
        </pc:spChg>
      </pc:sldChg>
      <pc:sldMasterChg chg="del delSldLayout">
        <pc:chgData name="Alok Shrivastava" userId="S::alok.shrivastava@happiestminds.com::bc5b56e6-615c-486d-b73e-335101143e2f" providerId="AD" clId="Web-{1C3D35C0-4A17-BC89-D717-61B397604906}" dt="2024-01-17T09:18:46.971" v="349"/>
        <pc:sldMasterMkLst>
          <pc:docMk/>
          <pc:sldMasterMk cId="2460954070" sldId="2147483660"/>
        </pc:sldMasterMkLst>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385387890" sldId="2147483661"/>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949138452" sldId="2147483662"/>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591524520" sldId="2147483663"/>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1203092039" sldId="2147483664"/>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733172339" sldId="2147483665"/>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210312558" sldId="2147483666"/>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146388984" sldId="2147483667"/>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171841454" sldId="2147483668"/>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1718958274" sldId="2147483669"/>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202905451" sldId="2147483670"/>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479445657" sldId="2147483671"/>
          </pc:sldLayoutMkLst>
        </pc:sldLayoutChg>
      </pc:sldMasterChg>
      <pc:sldMasterChg chg="add addSldLayout modSldLayout">
        <pc:chgData name="Alok Shrivastava" userId="S::alok.shrivastava@happiestminds.com::bc5b56e6-615c-486d-b73e-335101143e2f" providerId="AD" clId="Web-{1C3D35C0-4A17-BC89-D717-61B397604906}" dt="2024-01-17T09:18:46.971" v="349"/>
        <pc:sldMasterMkLst>
          <pc:docMk/>
          <pc:sldMasterMk cId="2621025139" sldId="2147483672"/>
        </pc:sldMasterMkLst>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428278684" sldId="2147483673"/>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191557432" sldId="2147483674"/>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083873900" sldId="2147483675"/>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4245401208" sldId="2147483676"/>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390894668" sldId="2147483677"/>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605219366" sldId="2147483678"/>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422443615" sldId="2147483679"/>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67256927" sldId="2147483680"/>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605574525" sldId="2147483681"/>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17691274" sldId="2147483682"/>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282363065" sldId="214748368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35D3B10-2133-47F7-9596-A01367E869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643E2B-C808-4E5C-8762-D87D913A8CF1}">
      <dgm:prSet/>
      <dgm:spPr/>
      <dgm:t>
        <a:bodyPr/>
        <a:lstStyle/>
        <a:p>
          <a:r>
            <a:rPr lang="en-US"/>
            <a:t>Grafana K6 is very powerful load testing tool which can be used to simulate hundreds of user requests concurrently whilst providing data visualization and monitoring. It can generate real time dashboards and reports in Grafana and Datadog.</a:t>
          </a:r>
        </a:p>
      </dgm:t>
    </dgm:pt>
    <dgm:pt modelId="{D223F1E5-12CA-4499-A587-3F7FE2B1DFCD}" type="parTrans" cxnId="{355B2B79-6D5B-4C45-BF07-BDF4D701F879}">
      <dgm:prSet/>
      <dgm:spPr/>
      <dgm:t>
        <a:bodyPr/>
        <a:lstStyle/>
        <a:p>
          <a:endParaRPr lang="en-US"/>
        </a:p>
      </dgm:t>
    </dgm:pt>
    <dgm:pt modelId="{C8897080-5862-4EF8-8A18-AE6F3FACD12C}" type="sibTrans" cxnId="{355B2B79-6D5B-4C45-BF07-BDF4D701F879}">
      <dgm:prSet/>
      <dgm:spPr/>
      <dgm:t>
        <a:bodyPr/>
        <a:lstStyle/>
        <a:p>
          <a:endParaRPr lang="en-US"/>
        </a:p>
      </dgm:t>
    </dgm:pt>
    <dgm:pt modelId="{9ECD0383-BC14-46AE-B7FB-2B2113F1B5CA}">
      <dgm:prSet/>
      <dgm:spPr/>
      <dgm:t>
        <a:bodyPr/>
        <a:lstStyle/>
        <a:p>
          <a:r>
            <a:rPr lang="en-US"/>
            <a:t>NewMan- Newman is a command-line tool for running and automating API requests created in Postman.</a:t>
          </a:r>
        </a:p>
      </dgm:t>
    </dgm:pt>
    <dgm:pt modelId="{909380AB-90F0-46C8-85ED-2DFDFB3BD513}" type="parTrans" cxnId="{0F105DAC-61DB-424D-AB00-48C4622F7429}">
      <dgm:prSet/>
      <dgm:spPr/>
      <dgm:t>
        <a:bodyPr/>
        <a:lstStyle/>
        <a:p>
          <a:endParaRPr lang="en-US"/>
        </a:p>
      </dgm:t>
    </dgm:pt>
    <dgm:pt modelId="{419ACC3F-BABB-4EC2-A098-34A8408C9263}" type="sibTrans" cxnId="{0F105DAC-61DB-424D-AB00-48C4622F7429}">
      <dgm:prSet/>
      <dgm:spPr/>
      <dgm:t>
        <a:bodyPr/>
        <a:lstStyle/>
        <a:p>
          <a:endParaRPr lang="en-US"/>
        </a:p>
      </dgm:t>
    </dgm:pt>
    <dgm:pt modelId="{35D11CA9-7E55-44AD-8E32-EA4304304BDD}">
      <dgm:prSet/>
      <dgm:spPr/>
      <dgm:t>
        <a:bodyPr/>
        <a:lstStyle/>
        <a:p>
          <a:r>
            <a:rPr lang="en-US"/>
            <a:t>PostBot- Its new feature in Postman which can generate test cases based on response of API. </a:t>
          </a:r>
        </a:p>
      </dgm:t>
    </dgm:pt>
    <dgm:pt modelId="{28CD6519-3917-4610-827B-F954827A378C}" type="parTrans" cxnId="{8BEF6154-6A7A-43DC-ABD9-89B44B8E1E83}">
      <dgm:prSet/>
      <dgm:spPr/>
      <dgm:t>
        <a:bodyPr/>
        <a:lstStyle/>
        <a:p>
          <a:endParaRPr lang="en-US"/>
        </a:p>
      </dgm:t>
    </dgm:pt>
    <dgm:pt modelId="{9CC85292-CD2B-48FC-9CB4-78E3398BB15B}" type="sibTrans" cxnId="{8BEF6154-6A7A-43DC-ABD9-89B44B8E1E83}">
      <dgm:prSet/>
      <dgm:spPr/>
      <dgm:t>
        <a:bodyPr/>
        <a:lstStyle/>
        <a:p>
          <a:endParaRPr lang="en-US"/>
        </a:p>
      </dgm:t>
    </dgm:pt>
    <dgm:pt modelId="{47FEA8D8-A935-466D-9717-095D4292548C}" type="pres">
      <dgm:prSet presAssocID="{835D3B10-2133-47F7-9596-A01367E869E8}" presName="root" presStyleCnt="0">
        <dgm:presLayoutVars>
          <dgm:dir/>
          <dgm:resizeHandles val="exact"/>
        </dgm:presLayoutVars>
      </dgm:prSet>
      <dgm:spPr/>
    </dgm:pt>
    <dgm:pt modelId="{44CD7813-1569-4482-95D6-AE38419A64E5}" type="pres">
      <dgm:prSet presAssocID="{A0643E2B-C808-4E5C-8762-D87D913A8CF1}" presName="compNode" presStyleCnt="0"/>
      <dgm:spPr/>
    </dgm:pt>
    <dgm:pt modelId="{E0301008-B5C6-4B82-9027-797BAD50D4BC}" type="pres">
      <dgm:prSet presAssocID="{A0643E2B-C808-4E5C-8762-D87D913A8CF1}" presName="bgRect" presStyleLbl="bgShp" presStyleIdx="0" presStyleCnt="3"/>
      <dgm:spPr/>
    </dgm:pt>
    <dgm:pt modelId="{2C2739EF-7DC7-4596-8673-65228893BD2D}" type="pres">
      <dgm:prSet presAssocID="{A0643E2B-C808-4E5C-8762-D87D913A8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F4FAB93-214D-4BCE-866B-8FB1F18B2C29}" type="pres">
      <dgm:prSet presAssocID="{A0643E2B-C808-4E5C-8762-D87D913A8CF1}" presName="spaceRect" presStyleCnt="0"/>
      <dgm:spPr/>
    </dgm:pt>
    <dgm:pt modelId="{54B8332D-F877-40FC-8BB0-C964B46FD285}" type="pres">
      <dgm:prSet presAssocID="{A0643E2B-C808-4E5C-8762-D87D913A8CF1}" presName="parTx" presStyleLbl="revTx" presStyleIdx="0" presStyleCnt="3">
        <dgm:presLayoutVars>
          <dgm:chMax val="0"/>
          <dgm:chPref val="0"/>
        </dgm:presLayoutVars>
      </dgm:prSet>
      <dgm:spPr/>
    </dgm:pt>
    <dgm:pt modelId="{F6DAF451-D47C-4F3A-8C9B-CEF9625F0A97}" type="pres">
      <dgm:prSet presAssocID="{C8897080-5862-4EF8-8A18-AE6F3FACD12C}" presName="sibTrans" presStyleCnt="0"/>
      <dgm:spPr/>
    </dgm:pt>
    <dgm:pt modelId="{3A4E490A-F967-48D5-BD73-74F1ECC1C243}" type="pres">
      <dgm:prSet presAssocID="{9ECD0383-BC14-46AE-B7FB-2B2113F1B5CA}" presName="compNode" presStyleCnt="0"/>
      <dgm:spPr/>
    </dgm:pt>
    <dgm:pt modelId="{D83F78DC-84EF-43CC-887B-9A6BB04FD7E3}" type="pres">
      <dgm:prSet presAssocID="{9ECD0383-BC14-46AE-B7FB-2B2113F1B5CA}" presName="bgRect" presStyleLbl="bgShp" presStyleIdx="1" presStyleCnt="3"/>
      <dgm:spPr/>
    </dgm:pt>
    <dgm:pt modelId="{5DA3D5A0-7FD1-423C-A29D-63B1DB942847}" type="pres">
      <dgm:prSet presAssocID="{9ECD0383-BC14-46AE-B7FB-2B2113F1B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859A554-8790-4BAA-8009-A1D7ADF6B05E}" type="pres">
      <dgm:prSet presAssocID="{9ECD0383-BC14-46AE-B7FB-2B2113F1B5CA}" presName="spaceRect" presStyleCnt="0"/>
      <dgm:spPr/>
    </dgm:pt>
    <dgm:pt modelId="{B747AB7E-5227-43C5-9F33-6CF46D359A56}" type="pres">
      <dgm:prSet presAssocID="{9ECD0383-BC14-46AE-B7FB-2B2113F1B5CA}" presName="parTx" presStyleLbl="revTx" presStyleIdx="1" presStyleCnt="3">
        <dgm:presLayoutVars>
          <dgm:chMax val="0"/>
          <dgm:chPref val="0"/>
        </dgm:presLayoutVars>
      </dgm:prSet>
      <dgm:spPr/>
    </dgm:pt>
    <dgm:pt modelId="{4130596D-E728-44DE-862E-06DB5F9FC047}" type="pres">
      <dgm:prSet presAssocID="{419ACC3F-BABB-4EC2-A098-34A8408C9263}" presName="sibTrans" presStyleCnt="0"/>
      <dgm:spPr/>
    </dgm:pt>
    <dgm:pt modelId="{9B04F315-FCE3-4554-B782-0DE9B3A8867D}" type="pres">
      <dgm:prSet presAssocID="{35D11CA9-7E55-44AD-8E32-EA4304304BDD}" presName="compNode" presStyleCnt="0"/>
      <dgm:spPr/>
    </dgm:pt>
    <dgm:pt modelId="{F766FAE2-9F77-4E65-A70B-A8742DC010E4}" type="pres">
      <dgm:prSet presAssocID="{35D11CA9-7E55-44AD-8E32-EA4304304BDD}" presName="bgRect" presStyleLbl="bgShp" presStyleIdx="2" presStyleCnt="3"/>
      <dgm:spPr/>
    </dgm:pt>
    <dgm:pt modelId="{C45A6B2B-CAB0-4D9D-9008-BB1CDD6C0C2A}" type="pres">
      <dgm:prSet presAssocID="{35D11CA9-7E55-44AD-8E32-EA4304304B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AA2417B-181C-476A-87A4-E2681ECDF35C}" type="pres">
      <dgm:prSet presAssocID="{35D11CA9-7E55-44AD-8E32-EA4304304BDD}" presName="spaceRect" presStyleCnt="0"/>
      <dgm:spPr/>
    </dgm:pt>
    <dgm:pt modelId="{A1CE99FC-B431-4B22-B155-42691E21EC15}" type="pres">
      <dgm:prSet presAssocID="{35D11CA9-7E55-44AD-8E32-EA4304304BDD}" presName="parTx" presStyleLbl="revTx" presStyleIdx="2" presStyleCnt="3">
        <dgm:presLayoutVars>
          <dgm:chMax val="0"/>
          <dgm:chPref val="0"/>
        </dgm:presLayoutVars>
      </dgm:prSet>
      <dgm:spPr/>
    </dgm:pt>
  </dgm:ptLst>
  <dgm:cxnLst>
    <dgm:cxn modelId="{3900541F-4628-4C5E-BA76-3BBADC5BBE8D}" type="presOf" srcId="{9ECD0383-BC14-46AE-B7FB-2B2113F1B5CA}" destId="{B747AB7E-5227-43C5-9F33-6CF46D359A56}" srcOrd="0" destOrd="0" presId="urn:microsoft.com/office/officeart/2018/2/layout/IconVerticalSolidList"/>
    <dgm:cxn modelId="{3897172A-F100-4DBF-9FAB-BD07CBBA74CC}" type="presOf" srcId="{A0643E2B-C808-4E5C-8762-D87D913A8CF1}" destId="{54B8332D-F877-40FC-8BB0-C964B46FD285}" srcOrd="0" destOrd="0" presId="urn:microsoft.com/office/officeart/2018/2/layout/IconVerticalSolidList"/>
    <dgm:cxn modelId="{D9448144-0655-41A1-972F-3329B36EA157}" type="presOf" srcId="{35D11CA9-7E55-44AD-8E32-EA4304304BDD}" destId="{A1CE99FC-B431-4B22-B155-42691E21EC15}" srcOrd="0" destOrd="0" presId="urn:microsoft.com/office/officeart/2018/2/layout/IconVerticalSolidList"/>
    <dgm:cxn modelId="{8BEF6154-6A7A-43DC-ABD9-89B44B8E1E83}" srcId="{835D3B10-2133-47F7-9596-A01367E869E8}" destId="{35D11CA9-7E55-44AD-8E32-EA4304304BDD}" srcOrd="2" destOrd="0" parTransId="{28CD6519-3917-4610-827B-F954827A378C}" sibTransId="{9CC85292-CD2B-48FC-9CB4-78E3398BB15B}"/>
    <dgm:cxn modelId="{355B2B79-6D5B-4C45-BF07-BDF4D701F879}" srcId="{835D3B10-2133-47F7-9596-A01367E869E8}" destId="{A0643E2B-C808-4E5C-8762-D87D913A8CF1}" srcOrd="0" destOrd="0" parTransId="{D223F1E5-12CA-4499-A587-3F7FE2B1DFCD}" sibTransId="{C8897080-5862-4EF8-8A18-AE6F3FACD12C}"/>
    <dgm:cxn modelId="{C6CEAA99-048F-4BBA-B967-8D3937E81EE8}" type="presOf" srcId="{835D3B10-2133-47F7-9596-A01367E869E8}" destId="{47FEA8D8-A935-466D-9717-095D4292548C}" srcOrd="0" destOrd="0" presId="urn:microsoft.com/office/officeart/2018/2/layout/IconVerticalSolidList"/>
    <dgm:cxn modelId="{0F105DAC-61DB-424D-AB00-48C4622F7429}" srcId="{835D3B10-2133-47F7-9596-A01367E869E8}" destId="{9ECD0383-BC14-46AE-B7FB-2B2113F1B5CA}" srcOrd="1" destOrd="0" parTransId="{909380AB-90F0-46C8-85ED-2DFDFB3BD513}" sibTransId="{419ACC3F-BABB-4EC2-A098-34A8408C9263}"/>
    <dgm:cxn modelId="{2F6F9A02-BA06-4CAC-A0FA-2B2E75688424}" type="presParOf" srcId="{47FEA8D8-A935-466D-9717-095D4292548C}" destId="{44CD7813-1569-4482-95D6-AE38419A64E5}" srcOrd="0" destOrd="0" presId="urn:microsoft.com/office/officeart/2018/2/layout/IconVerticalSolidList"/>
    <dgm:cxn modelId="{5607B752-7E21-4A9B-8F57-04C7096D6406}" type="presParOf" srcId="{44CD7813-1569-4482-95D6-AE38419A64E5}" destId="{E0301008-B5C6-4B82-9027-797BAD50D4BC}" srcOrd="0" destOrd="0" presId="urn:microsoft.com/office/officeart/2018/2/layout/IconVerticalSolidList"/>
    <dgm:cxn modelId="{E80F0072-D4B3-411B-8E07-6C15F30063E2}" type="presParOf" srcId="{44CD7813-1569-4482-95D6-AE38419A64E5}" destId="{2C2739EF-7DC7-4596-8673-65228893BD2D}" srcOrd="1" destOrd="0" presId="urn:microsoft.com/office/officeart/2018/2/layout/IconVerticalSolidList"/>
    <dgm:cxn modelId="{D6187E30-E02C-41A4-9D12-085F8ED03AE7}" type="presParOf" srcId="{44CD7813-1569-4482-95D6-AE38419A64E5}" destId="{5F4FAB93-214D-4BCE-866B-8FB1F18B2C29}" srcOrd="2" destOrd="0" presId="urn:microsoft.com/office/officeart/2018/2/layout/IconVerticalSolidList"/>
    <dgm:cxn modelId="{39BBB5A2-125B-487F-AA2C-2C7031560005}" type="presParOf" srcId="{44CD7813-1569-4482-95D6-AE38419A64E5}" destId="{54B8332D-F877-40FC-8BB0-C964B46FD285}" srcOrd="3" destOrd="0" presId="urn:microsoft.com/office/officeart/2018/2/layout/IconVerticalSolidList"/>
    <dgm:cxn modelId="{CE9D78CA-11F5-433C-92C8-168FA6170CAE}" type="presParOf" srcId="{47FEA8D8-A935-466D-9717-095D4292548C}" destId="{F6DAF451-D47C-4F3A-8C9B-CEF9625F0A97}" srcOrd="1" destOrd="0" presId="urn:microsoft.com/office/officeart/2018/2/layout/IconVerticalSolidList"/>
    <dgm:cxn modelId="{4454DEFE-108D-4972-81B7-886C2A31A7C2}" type="presParOf" srcId="{47FEA8D8-A935-466D-9717-095D4292548C}" destId="{3A4E490A-F967-48D5-BD73-74F1ECC1C243}" srcOrd="2" destOrd="0" presId="urn:microsoft.com/office/officeart/2018/2/layout/IconVerticalSolidList"/>
    <dgm:cxn modelId="{F0E68103-975C-40A1-984E-046461DAE717}" type="presParOf" srcId="{3A4E490A-F967-48D5-BD73-74F1ECC1C243}" destId="{D83F78DC-84EF-43CC-887B-9A6BB04FD7E3}" srcOrd="0" destOrd="0" presId="urn:microsoft.com/office/officeart/2018/2/layout/IconVerticalSolidList"/>
    <dgm:cxn modelId="{1C51131C-0715-41D2-9E25-2BE84FA7A26C}" type="presParOf" srcId="{3A4E490A-F967-48D5-BD73-74F1ECC1C243}" destId="{5DA3D5A0-7FD1-423C-A29D-63B1DB942847}" srcOrd="1" destOrd="0" presId="urn:microsoft.com/office/officeart/2018/2/layout/IconVerticalSolidList"/>
    <dgm:cxn modelId="{6A9706A0-BF99-4E15-9E49-C7D80812AAF4}" type="presParOf" srcId="{3A4E490A-F967-48D5-BD73-74F1ECC1C243}" destId="{8859A554-8790-4BAA-8009-A1D7ADF6B05E}" srcOrd="2" destOrd="0" presId="urn:microsoft.com/office/officeart/2018/2/layout/IconVerticalSolidList"/>
    <dgm:cxn modelId="{8A7C9A0E-6BE0-4F9C-BC1A-317C566BECFB}" type="presParOf" srcId="{3A4E490A-F967-48D5-BD73-74F1ECC1C243}" destId="{B747AB7E-5227-43C5-9F33-6CF46D359A56}" srcOrd="3" destOrd="0" presId="urn:microsoft.com/office/officeart/2018/2/layout/IconVerticalSolidList"/>
    <dgm:cxn modelId="{A3B06A61-C8C2-49B3-81B9-BFEB49937654}" type="presParOf" srcId="{47FEA8D8-A935-466D-9717-095D4292548C}" destId="{4130596D-E728-44DE-862E-06DB5F9FC047}" srcOrd="3" destOrd="0" presId="urn:microsoft.com/office/officeart/2018/2/layout/IconVerticalSolidList"/>
    <dgm:cxn modelId="{2680ABAC-8F33-4A6E-957A-92A1EFE6FA18}" type="presParOf" srcId="{47FEA8D8-A935-466D-9717-095D4292548C}" destId="{9B04F315-FCE3-4554-B782-0DE9B3A8867D}" srcOrd="4" destOrd="0" presId="urn:microsoft.com/office/officeart/2018/2/layout/IconVerticalSolidList"/>
    <dgm:cxn modelId="{6AE8AA3F-CF1B-4771-9179-591BB4B507C3}" type="presParOf" srcId="{9B04F315-FCE3-4554-B782-0DE9B3A8867D}" destId="{F766FAE2-9F77-4E65-A70B-A8742DC010E4}" srcOrd="0" destOrd="0" presId="urn:microsoft.com/office/officeart/2018/2/layout/IconVerticalSolidList"/>
    <dgm:cxn modelId="{AF450A77-BAD1-42AC-8ABE-37E573668ADD}" type="presParOf" srcId="{9B04F315-FCE3-4554-B782-0DE9B3A8867D}" destId="{C45A6B2B-CAB0-4D9D-9008-BB1CDD6C0C2A}" srcOrd="1" destOrd="0" presId="urn:microsoft.com/office/officeart/2018/2/layout/IconVerticalSolidList"/>
    <dgm:cxn modelId="{5B41AB46-D714-4C81-AAD5-FF22CDF32523}" type="presParOf" srcId="{9B04F315-FCE3-4554-B782-0DE9B3A8867D}" destId="{8AA2417B-181C-476A-87A4-E2681ECDF35C}" srcOrd="2" destOrd="0" presId="urn:microsoft.com/office/officeart/2018/2/layout/IconVerticalSolidList"/>
    <dgm:cxn modelId="{FE9265B9-575A-4B3A-9D4D-2AB84B918690}" type="presParOf" srcId="{9B04F315-FCE3-4554-B782-0DE9B3A8867D}" destId="{A1CE99FC-B431-4B22-B155-42691E21EC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01008-B5C6-4B82-9027-797BAD50D4BC}">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739EF-7DC7-4596-8673-65228893BD2D}">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8332D-F877-40FC-8BB0-C964B46FD285}">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Grafana K6 is very powerful load testing tool which can be used to simulate hundreds of user requests concurrently whilst providing data visualization and monitoring. It can generate real time dashboards and reports in Grafana and Datadog.</a:t>
          </a:r>
        </a:p>
      </dsp:txBody>
      <dsp:txXfrm>
        <a:off x="1512662" y="559"/>
        <a:ext cx="8993793" cy="1309664"/>
      </dsp:txXfrm>
    </dsp:sp>
    <dsp:sp modelId="{D83F78DC-84EF-43CC-887B-9A6BB04FD7E3}">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D5A0-7FD1-423C-A29D-63B1DB942847}">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47AB7E-5227-43C5-9F33-6CF46D359A56}">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NewMan- Newman is a command-line tool for running and automating API requests created in Postman.</a:t>
          </a:r>
        </a:p>
      </dsp:txBody>
      <dsp:txXfrm>
        <a:off x="1512662" y="1637640"/>
        <a:ext cx="8993793" cy="1309664"/>
      </dsp:txXfrm>
    </dsp:sp>
    <dsp:sp modelId="{F766FAE2-9F77-4E65-A70B-A8742DC010E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A6B2B-CAB0-4D9D-9008-BB1CDD6C0C2A}">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E99FC-B431-4B22-B155-42691E21EC15}">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PostBot- Its new feature in Postman which can generate test cases based on response of API. </a:t>
          </a:r>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827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69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236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15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38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540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089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52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244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25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55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210251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alex_rodriguez_soto/performance-test-with-postman-canary-322470c369b1" TargetMode="External"/><Relationship Id="rId2" Type="http://schemas.openxmlformats.org/officeDocument/2006/relationships/hyperlink" Target="https://www.postman.com/downloads/canar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devtestops.com/2024/01/04/k6-postman-ai-github-actions/" TargetMode="External"/><Relationship Id="rId2" Type="http://schemas.openxmlformats.org/officeDocument/2006/relationships/hyperlink" Target="https://k6.io/blog/load-testing-with-postman-collections/" TargetMode="External"/><Relationship Id="rId1" Type="http://schemas.openxmlformats.org/officeDocument/2006/relationships/slideLayout" Target="../slideLayouts/slideLayout2.xml"/><Relationship Id="rId4" Type="http://schemas.openxmlformats.org/officeDocument/2006/relationships/hyperlink" Target="https://github.com/apideck-libraries/postman-to-k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pc01.safelinks.protection.outlook.com/?url=https%3A%2F%2Fk6.io%2Fopen-source%2F&amp;data=05%7C02%7C%7C76d13a8ecbfb470c327f08dc1686473d%7C7742820587ff4048a64591b337240228%7C0%7C0%7C638410013167595886%7CUnknown%7CTWFpbGZsb3d8eyJWIjoiMC4wLjAwMDAiLCJQIjoiV2luMzIiLCJBTiI6Ik1haWwiLCJXVCI6Mn0%3D%7C3000%7C%7C%7C&amp;sdata=TjjKH5qHW9Knp7lDbtAuuEbZ9Gv0vxyk0RZne7t%2Bc7s%3D&amp;reserved=0" TargetMode="External"/><Relationship Id="rId7" Type="http://schemas.openxmlformats.org/officeDocument/2006/relationships/hyperlink" Target="https://apc01.safelinks.protection.outlook.com/?url=https%3A%2F%2Fwww.npmjs.com%2Fpackage%2F%40apideck%2Fpostman-to-k6&amp;data=05%7C02%7C%7C76d13a8ecbfb470c327f08dc1686473d%7C7742820587ff4048a64591b337240228%7C0%7C0%7C638410013167595886%7CUnknown%7CTWFpbGZsb3d8eyJWIjoiMC4wLjAwMDAiLCJQIjoiV2luMzIiLCJBTiI6Ik1haWwiLCJXVCI6Mn0%3D%7C3000%7C%7C%7C&amp;sdata=NJh3tOna55T%2Fbfi257YPH0e5kK5rVEdmOeqN1%2BbzZqE%3D&amp;reserved=0" TargetMode="External"/><Relationship Id="rId2" Type="http://schemas.openxmlformats.org/officeDocument/2006/relationships/hyperlink" Target="https://apc01.safelinks.protection.outlook.com/?url=https%3A%2F%2Fnodejs.org%2Fen&amp;data=05%7C02%7C%7C76d13a8ecbfb470c327f08dc1686473d%7C7742820587ff4048a64591b337240228%7C0%7C0%7C638410013167595886%7CUnknown%7CTWFpbGZsb3d8eyJWIjoiMC4wLjAwMDAiLCJQIjoiV2luMzIiLCJBTiI6Ik1haWwiLCJXVCI6Mn0%3D%7C3000%7C%7C%7C&amp;sdata=qkyXaW79w9sgH0OebKsFI2RKq27YR5r0eDlkKy%2FWghI%3D&amp;reserved=0" TargetMode="External"/><Relationship Id="rId1" Type="http://schemas.openxmlformats.org/officeDocument/2006/relationships/slideLayout" Target="../slideLayouts/slideLayout2.xml"/><Relationship Id="rId6" Type="http://schemas.openxmlformats.org/officeDocument/2006/relationships/hyperlink" Target="https://apc01.safelinks.protection.outlook.com/?url=https%3A%2F%2Fwww.postman.com%2Fdownloads%2F&amp;data=05%7C02%7C%7C76d13a8ecbfb470c327f08dc1686473d%7C7742820587ff4048a64591b337240228%7C0%7C0%7C638410013167595886%7CUnknown%7CTWFpbGZsb3d8eyJWIjoiMC4wLjAwMDAiLCJQIjoiV2luMzIiLCJBTiI6Ik1haWwiLCJXVCI6Mn0%3D%7C3000%7C%7C%7C&amp;sdata=7ByerojDZlZQd%2Fsb%2F4eDWYTZAx2KQW83JbulIrO2gxg%3D&amp;reserved=0" TargetMode="External"/><Relationship Id="rId5" Type="http://schemas.openxmlformats.org/officeDocument/2006/relationships/hyperlink" Target="https://apc01.safelinks.protection.outlook.com/?url=https%3A%2F%2Fcode.visualstudio.com%2Fdownload&amp;data=05%7C02%7C%7C76d13a8ecbfb470c327f08dc1686473d%7C7742820587ff4048a64591b337240228%7C0%7C0%7C638410013167595886%7CUnknown%7CTWFpbGZsb3d8eyJWIjoiMC4wLjAwMDAiLCJQIjoiV2luMzIiLCJBTiI6Ik1haWwiLCJXVCI6Mn0%3D%7C3000%7C%7C%7C&amp;sdata=7PKgw3UyKajDZlS9hiTfMLkLVqtcvAmOx9soWW1a0H8%3D&amp;reserved=0" TargetMode="External"/><Relationship Id="rId4" Type="http://schemas.openxmlformats.org/officeDocument/2006/relationships/hyperlink" Target="https://apc01.safelinks.protection.outlook.com/?url=https%3A%2F%2Fwww.npmjs.com%2Fpackage%2Fnewman&amp;data=05%7C02%7C%7C76d13a8ecbfb470c327f08dc1686473d%7C7742820587ff4048a64591b337240228%7C0%7C0%7C638410013167595886%7CUnknown%7CTWFpbGZsb3d8eyJWIjoiMC4wLjAwMDAiLCJQIjoiV2luMzIiLCJBTiI6Ik1haWwiLCJXVCI6Mn0%3D%7C3000%7C%7C%7C&amp;sdata=C4NYI0p42bSyN72xlsgSns9DZfFpNFjquRpKszzx22Q%3D&amp;reserve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K6</a:t>
            </a:r>
          </a:p>
        </p:txBody>
      </p:sp>
      <p:sp>
        <p:nvSpPr>
          <p:cNvPr id="3" name="Subtitle 2"/>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1700" b="1" dirty="0"/>
              <a:t>JMeter Vs K6-</a:t>
            </a:r>
          </a:p>
          <a:p>
            <a:pPr indent="-228600" algn="l">
              <a:buFont typeface="Arial" panose="020B0604020202020204" pitchFamily="34" charset="0"/>
              <a:buChar char="•"/>
            </a:pPr>
            <a:r>
              <a:rPr lang="en-US" sz="1700" dirty="0"/>
              <a:t>JMeter needs java or JDK installed while K6 does not need node JS ,it just need k6 bundle.</a:t>
            </a:r>
          </a:p>
          <a:p>
            <a:pPr indent="-228600" algn="l">
              <a:buFont typeface="Arial" panose="020B0604020202020204" pitchFamily="34" charset="0"/>
              <a:buChar char="•"/>
            </a:pPr>
            <a:r>
              <a:rPr lang="en-US" sz="1700" dirty="0"/>
              <a:t>JMeter comes with UI while K6 is without UI. It supports highly configurable test design, can be written in git , hence it can be version controlled. Easier setup</a:t>
            </a:r>
          </a:p>
          <a:p>
            <a:pPr indent="-228600" algn="l">
              <a:buFont typeface="Arial" panose="020B0604020202020204" pitchFamily="34" charset="0"/>
              <a:buChar char="•"/>
            </a:pPr>
            <a:endParaRPr lang="en-US" sz="1700" b="1" dirty="0"/>
          </a:p>
          <a:p>
            <a:pPr indent="-228600" algn="l">
              <a:buFont typeface="Arial" panose="020B0604020202020204" pitchFamily="34" charset="0"/>
              <a:buChar char="•"/>
            </a:pPr>
            <a:r>
              <a:rPr lang="en-US" sz="1700" b="1" dirty="0"/>
              <a:t>Performance Testing using Postman Canary</a:t>
            </a:r>
            <a:endParaRPr lang="en-US" sz="1700" dirty="0"/>
          </a:p>
          <a:p>
            <a:pPr indent="-228600" algn="l">
              <a:buFont typeface="Arial" panose="020B0604020202020204" pitchFamily="34" charset="0"/>
              <a:buChar char="•"/>
            </a:pPr>
            <a:r>
              <a:rPr lang="en-US" sz="1700" dirty="0"/>
              <a:t>Download Postman Canary  </a:t>
            </a:r>
            <a:r>
              <a:rPr lang="en-US" sz="1700" dirty="0">
                <a:hlinkClick r:id="rId2"/>
              </a:rPr>
              <a:t>Postman Canary: For Mac, Windows, &amp; Linux</a:t>
            </a:r>
            <a:endParaRPr lang="en-US" sz="1700" dirty="0"/>
          </a:p>
          <a:p>
            <a:pPr indent="-228600" algn="l">
              <a:buFont typeface="Arial" panose="020B0604020202020204" pitchFamily="34" charset="0"/>
              <a:buChar char="•"/>
            </a:pPr>
            <a:r>
              <a:rPr lang="en-US" sz="1700" dirty="0"/>
              <a:t>2.   Create Collection </a:t>
            </a:r>
          </a:p>
          <a:p>
            <a:pPr indent="-228600" algn="l">
              <a:buFont typeface="Arial" panose="020B0604020202020204" pitchFamily="34" charset="0"/>
              <a:buChar char="•"/>
            </a:pPr>
            <a:r>
              <a:rPr lang="en-US" sz="1700" dirty="0"/>
              <a:t>3.   Run Collection</a:t>
            </a:r>
          </a:p>
          <a:p>
            <a:pPr indent="-228600" algn="l">
              <a:buFont typeface="Arial" panose="020B0604020202020204" pitchFamily="34" charset="0"/>
              <a:buChar char="•"/>
            </a:pPr>
            <a:r>
              <a:rPr lang="en-US" sz="1700" dirty="0"/>
              <a:t>4.   Go to Performance Tab</a:t>
            </a:r>
          </a:p>
          <a:p>
            <a:pPr indent="-228600" algn="l">
              <a:buFont typeface="Arial" panose="020B0604020202020204" pitchFamily="34" charset="0"/>
              <a:buChar char="•"/>
            </a:pPr>
            <a:r>
              <a:rPr lang="en-US" sz="1700" dirty="0"/>
              <a:t>5.   Enter Virtual users ,Time duration for test and Ramp up period.</a:t>
            </a:r>
          </a:p>
          <a:p>
            <a:pPr indent="-228600" algn="l">
              <a:buFont typeface="Arial" panose="020B0604020202020204" pitchFamily="34" charset="0"/>
              <a:buChar char="•"/>
            </a:pPr>
            <a:r>
              <a:rPr lang="en-US" sz="1700" dirty="0"/>
              <a:t>6.   </a:t>
            </a:r>
            <a:r>
              <a:rPr lang="en-US" sz="1700" dirty="0">
                <a:hlinkClick r:id="rId3"/>
              </a:rPr>
              <a:t>Performance Test with Postman Canary | by Alex Rodriguez | Medium</a:t>
            </a:r>
            <a:endParaRPr lang="en-US" sz="1700" dirty="0"/>
          </a:p>
          <a:p>
            <a:pPr indent="-228600" algn="l">
              <a:buFont typeface="Arial" panose="020B0604020202020204" pitchFamily="34" charset="0"/>
              <a:buChar char="•"/>
            </a:pPr>
            <a:endParaRPr lang="en-US" sz="1700" b="1"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2" name="Rectangle 21">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D4E1F2A-A771-5F3F-A180-99C6561C0D6B}"/>
              </a:ext>
            </a:extLst>
          </p:cNvPr>
          <p:cNvSpPr>
            <a:spLocks noGrp="1"/>
          </p:cNvSpPr>
          <p:nvPr>
            <p:ph type="title"/>
          </p:nvPr>
        </p:nvSpPr>
        <p:spPr>
          <a:xfrm>
            <a:off x="876691" y="301843"/>
            <a:ext cx="10477109" cy="1003532"/>
          </a:xfrm>
        </p:spPr>
        <p:txBody>
          <a:bodyPr anchor="ctr">
            <a:normAutofit/>
          </a:bodyPr>
          <a:lstStyle/>
          <a:p>
            <a:r>
              <a:rPr lang="en-US" sz="3200" dirty="0">
                <a:solidFill>
                  <a:srgbClr val="FFFFFF"/>
                </a:solidFill>
                <a:ea typeface="Calibri Light"/>
                <a:cs typeface="Calibri Light"/>
              </a:rPr>
              <a:t>References</a:t>
            </a:r>
          </a:p>
        </p:txBody>
      </p:sp>
      <p:sp>
        <p:nvSpPr>
          <p:cNvPr id="3" name="Content Placeholder 2">
            <a:extLst>
              <a:ext uri="{FF2B5EF4-FFF2-40B4-BE49-F238E27FC236}">
                <a16:creationId xmlns:a16="http://schemas.microsoft.com/office/drawing/2014/main" id="{F1F28F2A-35E7-B973-575A-9993A0D9F055}"/>
              </a:ext>
            </a:extLst>
          </p:cNvPr>
          <p:cNvSpPr>
            <a:spLocks noGrp="1"/>
          </p:cNvSpPr>
          <p:nvPr>
            <p:ph idx="1"/>
          </p:nvPr>
        </p:nvSpPr>
        <p:spPr>
          <a:xfrm>
            <a:off x="272056" y="1819294"/>
            <a:ext cx="11329497" cy="5025047"/>
          </a:xfrm>
        </p:spPr>
        <p:txBody>
          <a:bodyPr vert="horz" lIns="91440" tIns="45720" rIns="91440" bIns="45720" rtlCol="0" anchor="t">
            <a:noAutofit/>
          </a:bodyPr>
          <a:lstStyle/>
          <a:p>
            <a:endParaRPr lang="en-US" sz="1100">
              <a:ea typeface="+mn-lt"/>
              <a:cs typeface="+mn-lt"/>
            </a:endParaRPr>
          </a:p>
          <a:p>
            <a:r>
              <a:rPr lang="en-US" sz="2400" dirty="0">
                <a:latin typeface="Calibri"/>
                <a:ea typeface="+mj-ea"/>
                <a:cs typeface="Calibri"/>
              </a:rPr>
              <a:t>We can test WebSocket using k6.</a:t>
            </a:r>
            <a:endParaRPr lang="en-US" sz="2400" dirty="0">
              <a:latin typeface="Calibri"/>
              <a:ea typeface="Calibri"/>
              <a:cs typeface="Calibri"/>
            </a:endParaRPr>
          </a:p>
          <a:p>
            <a:r>
              <a:rPr lang="en-US" sz="2400" dirty="0">
                <a:latin typeface="Calibri"/>
                <a:ea typeface="+mj-ea"/>
                <a:cs typeface="Calibri"/>
              </a:rPr>
              <a:t>We can mark test cases fail/pass based on threshold. Example, we can mark test case as failed  if API average response time is more than 500ms.</a:t>
            </a:r>
            <a:endParaRPr lang="en-US" sz="2400" dirty="0">
              <a:latin typeface="Calibri"/>
              <a:ea typeface="Calibri"/>
              <a:cs typeface="Calibri"/>
            </a:endParaRPr>
          </a:p>
          <a:p>
            <a:endParaRPr lang="en-US" sz="2400" dirty="0">
              <a:ea typeface="+mn-lt"/>
              <a:cs typeface="+mn-lt"/>
            </a:endParaRPr>
          </a:p>
          <a:p>
            <a:pPr marL="0" indent="0">
              <a:buNone/>
            </a:pPr>
            <a:r>
              <a:rPr lang="en-US" sz="2400" dirty="0">
                <a:latin typeface="Calibri"/>
                <a:ea typeface="+mj-ea"/>
                <a:cs typeface="Calibri"/>
              </a:rPr>
              <a:t>References - </a:t>
            </a:r>
            <a:endParaRPr lang="en-US" sz="2400" dirty="0">
              <a:latin typeface="Calibri"/>
              <a:ea typeface="Calibri"/>
              <a:cs typeface="Calibri"/>
            </a:endParaRPr>
          </a:p>
          <a:p>
            <a:r>
              <a:rPr lang="en-US" sz="2400" dirty="0">
                <a:latin typeface="Calibri"/>
                <a:ea typeface="+mj-ea"/>
                <a:cs typeface="Calibri"/>
                <a:hlinkClick r:id="rId2">
                  <a:extLst>
                    <a:ext uri="{A12FA001-AC4F-418D-AE19-62706E023703}">
                      <ahyp:hlinkClr xmlns:ahyp="http://schemas.microsoft.com/office/drawing/2018/hyperlinkcolor" val="tx"/>
                    </a:ext>
                  </a:extLst>
                </a:hlinkClick>
              </a:rPr>
              <a:t>https://k6.io/blog/load-testing-with-postman-collections/</a:t>
            </a:r>
            <a:endParaRPr lang="en-US" sz="2400" dirty="0">
              <a:latin typeface="Calibri"/>
              <a:ea typeface="Calibri"/>
              <a:cs typeface="Calibri"/>
            </a:endParaRPr>
          </a:p>
          <a:p>
            <a:r>
              <a:rPr lang="en-US" sz="2400" dirty="0">
                <a:latin typeface="Calibri"/>
                <a:ea typeface="+mj-ea"/>
                <a:cs typeface="Calibri"/>
                <a:hlinkClick r:id="rId3">
                  <a:extLst>
                    <a:ext uri="{A12FA001-AC4F-418D-AE19-62706E023703}">
                      <ahyp:hlinkClr xmlns:ahyp="http://schemas.microsoft.com/office/drawing/2018/hyperlinkcolor" val="tx"/>
                    </a:ext>
                  </a:extLst>
                </a:hlinkClick>
              </a:rPr>
              <a:t>https://learndevtestops.com/2024/01/04/k6-postman-ai-github-actions/</a:t>
            </a:r>
            <a:endParaRPr lang="en-US" sz="2400" dirty="0">
              <a:latin typeface="Calibri"/>
              <a:ea typeface="Calibri"/>
              <a:cs typeface="Calibri"/>
            </a:endParaRPr>
          </a:p>
          <a:p>
            <a:r>
              <a:rPr lang="en-US" sz="2400" dirty="0">
                <a:ea typeface="+mn-lt"/>
                <a:cs typeface="+mn-lt"/>
                <a:hlinkClick r:id="rId4"/>
              </a:rPr>
              <a:t>https://github.com/apideck-libraries/postman-to-k6</a:t>
            </a:r>
            <a:endParaRPr lang="en-US" sz="2400" dirty="0">
              <a:ea typeface="Calibri"/>
              <a:cs typeface="Calibri"/>
            </a:endParaRPr>
          </a:p>
          <a:p>
            <a:endParaRPr lang="en-US" sz="1100">
              <a:ea typeface="Calibri"/>
              <a:cs typeface="Calibri"/>
            </a:endParaRPr>
          </a:p>
          <a:p>
            <a:endParaRPr lang="en-US" sz="1100">
              <a:ea typeface="Calibri"/>
              <a:cs typeface="Calibri"/>
            </a:endParaRPr>
          </a:p>
          <a:p>
            <a:endParaRPr lang="en-US" sz="1100">
              <a:ea typeface="Calibri"/>
              <a:cs typeface="Calibri"/>
            </a:endParaRPr>
          </a:p>
          <a:p>
            <a:endParaRPr lang="en-US" sz="1100">
              <a:ea typeface="Calibri"/>
              <a:cs typeface="Calibri"/>
            </a:endParaRPr>
          </a:p>
        </p:txBody>
      </p:sp>
    </p:spTree>
    <p:extLst>
      <p:ext uri="{BB962C8B-B14F-4D97-AF65-F5344CB8AC3E}">
        <p14:creationId xmlns:p14="http://schemas.microsoft.com/office/powerpoint/2010/main" val="121949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0A7F8-6393-5AEB-3E9D-A175E65376F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                 Postman Canary – Performance Testing using Postman</a:t>
            </a:r>
          </a:p>
        </p:txBody>
      </p:sp>
      <p:pic>
        <p:nvPicPr>
          <p:cNvPr id="4" name="Content Placeholder 3">
            <a:extLst>
              <a:ext uri="{FF2B5EF4-FFF2-40B4-BE49-F238E27FC236}">
                <a16:creationId xmlns:a16="http://schemas.microsoft.com/office/drawing/2014/main" id="{F299A85D-D993-12E3-5EE7-66A5113ACD2F}"/>
              </a:ext>
            </a:extLst>
          </p:cNvPr>
          <p:cNvPicPr>
            <a:picLocks noGrp="1" noChangeAspect="1"/>
          </p:cNvPicPr>
          <p:nvPr>
            <p:ph idx="1"/>
          </p:nvPr>
        </p:nvPicPr>
        <p:blipFill>
          <a:blip r:embed="rId2"/>
          <a:stretch>
            <a:fillRect/>
          </a:stretch>
        </p:blipFill>
        <p:spPr>
          <a:xfrm>
            <a:off x="1634882" y="1675227"/>
            <a:ext cx="8922235" cy="4394199"/>
          </a:xfrm>
          <a:prstGeom prst="rect">
            <a:avLst/>
          </a:prstGeom>
        </p:spPr>
      </p:pic>
    </p:spTree>
    <p:extLst>
      <p:ext uri="{BB962C8B-B14F-4D97-AF65-F5344CB8AC3E}">
        <p14:creationId xmlns:p14="http://schemas.microsoft.com/office/powerpoint/2010/main" val="398175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F0F3-57AF-505B-59BE-65DC02D5D5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Report</a:t>
            </a:r>
          </a:p>
        </p:txBody>
      </p:sp>
      <p:pic>
        <p:nvPicPr>
          <p:cNvPr id="4" name="Content Placeholder 3" descr="A screenshot of a graph&#10;&#10;Description automatically generated">
            <a:extLst>
              <a:ext uri="{FF2B5EF4-FFF2-40B4-BE49-F238E27FC236}">
                <a16:creationId xmlns:a16="http://schemas.microsoft.com/office/drawing/2014/main" id="{A4F2ECA7-B5B9-6CC7-0D6D-46D90DBF4496}"/>
              </a:ext>
            </a:extLst>
          </p:cNvPr>
          <p:cNvPicPr>
            <a:picLocks noGrp="1" noChangeAspect="1"/>
          </p:cNvPicPr>
          <p:nvPr>
            <p:ph idx="1"/>
          </p:nvPr>
        </p:nvPicPr>
        <p:blipFill>
          <a:blip r:embed="rId2"/>
          <a:stretch>
            <a:fillRect/>
          </a:stretch>
        </p:blipFill>
        <p:spPr>
          <a:xfrm>
            <a:off x="2580641" y="1675227"/>
            <a:ext cx="7030717" cy="4394199"/>
          </a:xfrm>
          <a:prstGeom prst="rect">
            <a:avLst/>
          </a:prstGeom>
        </p:spPr>
      </p:pic>
    </p:spTree>
    <p:extLst>
      <p:ext uri="{BB962C8B-B14F-4D97-AF65-F5344CB8AC3E}">
        <p14:creationId xmlns:p14="http://schemas.microsoft.com/office/powerpoint/2010/main" val="67256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7FB-AA74-37C8-09A0-3E8701BF0E18}"/>
              </a:ext>
            </a:extLst>
          </p:cNvPr>
          <p:cNvSpPr>
            <a:spLocks noGrp="1"/>
          </p:cNvSpPr>
          <p:nvPr>
            <p:ph type="title"/>
          </p:nvPr>
        </p:nvSpPr>
        <p:spPr>
          <a:xfrm>
            <a:off x="841248" y="251312"/>
            <a:ext cx="10506456" cy="1010264"/>
          </a:xfrm>
        </p:spPr>
        <p:txBody>
          <a:bodyPr anchor="ctr">
            <a:normAutofit/>
          </a:bodyPr>
          <a:lstStyle/>
          <a:p>
            <a:r>
              <a:rPr lang="en-US">
                <a:cs typeface="Calibri Light"/>
              </a:rPr>
              <a:t>K6 with Postman</a:t>
            </a:r>
          </a:p>
        </p:txBody>
      </p:sp>
      <p:sp>
        <p:nvSpPr>
          <p:cNvPr id="18" name="Rectangle 17">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EA08EE4D-A6D9-CE19-0605-82787AB495B6}"/>
              </a:ext>
            </a:extLst>
          </p:cNvPr>
          <p:cNvGraphicFramePr>
            <a:graphicFrameLocks noGrp="1"/>
          </p:cNvGraphicFramePr>
          <p:nvPr>
            <p:ph idx="1"/>
            <p:extLst>
              <p:ext uri="{D42A27DB-BD31-4B8C-83A1-F6EECF244321}">
                <p14:modId xmlns:p14="http://schemas.microsoft.com/office/powerpoint/2010/main" val="388724666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83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25E4-4660-F85D-C12F-F5B62347C607}"/>
              </a:ext>
            </a:extLst>
          </p:cNvPr>
          <p:cNvSpPr>
            <a:spLocks noGrp="1"/>
          </p:cNvSpPr>
          <p:nvPr>
            <p:ph type="title"/>
          </p:nvPr>
        </p:nvSpPr>
        <p:spPr>
          <a:xfrm>
            <a:off x="435634" y="135088"/>
            <a:ext cx="10918166" cy="2547636"/>
          </a:xfrm>
        </p:spPr>
        <p:txBody>
          <a:bodyPr>
            <a:normAutofit/>
          </a:bodyPr>
          <a:lstStyle/>
          <a:p>
            <a:r>
              <a:rPr lang="en-US" dirty="0">
                <a:solidFill>
                  <a:schemeClr val="tx2"/>
                </a:solidFill>
                <a:cs typeface="Calibri Light"/>
              </a:rPr>
              <a:t>Why K6 with Postman ?</a:t>
            </a:r>
            <a:br>
              <a:rPr lang="en-US" dirty="0">
                <a:cs typeface="Calibri Light"/>
              </a:rPr>
            </a:br>
            <a:r>
              <a:rPr lang="en-US" sz="2400" dirty="0">
                <a:latin typeface="Calibri"/>
                <a:cs typeface="Calibri"/>
              </a:rPr>
              <a:t>This will help tester to test performance/load/stress testing of APIs in the beginning of the development. It is kind of approach for shift left and helps to identify performance issues in early phase. We can easily convert postman collection to K6 script.</a:t>
            </a:r>
          </a:p>
        </p:txBody>
      </p:sp>
      <p:sp>
        <p:nvSpPr>
          <p:cNvPr id="3" name="Content Placeholder 2">
            <a:extLst>
              <a:ext uri="{FF2B5EF4-FFF2-40B4-BE49-F238E27FC236}">
                <a16:creationId xmlns:a16="http://schemas.microsoft.com/office/drawing/2014/main" id="{C65CF5A7-714F-224A-F722-F00581CD3C2B}"/>
              </a:ext>
            </a:extLst>
          </p:cNvPr>
          <p:cNvSpPr>
            <a:spLocks noGrp="1"/>
          </p:cNvSpPr>
          <p:nvPr>
            <p:ph idx="1"/>
          </p:nvPr>
        </p:nvSpPr>
        <p:spPr>
          <a:xfrm>
            <a:off x="349370" y="2357589"/>
            <a:ext cx="11579524" cy="4106922"/>
          </a:xfrm>
        </p:spPr>
        <p:txBody>
          <a:bodyPr vert="horz" lIns="91440" tIns="45720" rIns="91440" bIns="45720" rtlCol="0" anchor="t">
            <a:noAutofit/>
          </a:bodyPr>
          <a:lstStyle/>
          <a:p>
            <a:pPr marL="0" indent="0">
              <a:buNone/>
            </a:pPr>
            <a:r>
              <a:rPr lang="en-US" dirty="0">
                <a:cs typeface="Calibri" panose="020F0502020204030204"/>
              </a:rPr>
              <a:t>Prerequisite</a:t>
            </a:r>
          </a:p>
          <a:p>
            <a:r>
              <a:rPr lang="en-US" dirty="0">
                <a:cs typeface="Calibri" panose="020F0502020204030204"/>
              </a:rPr>
              <a:t>Node.js </a:t>
            </a:r>
            <a:r>
              <a:rPr lang="en-US" dirty="0">
                <a:solidFill>
                  <a:srgbClr val="13C4A5"/>
                </a:solidFill>
                <a:ea typeface="+mn-lt"/>
                <a:cs typeface="+mn-lt"/>
                <a:hlinkClick r:id="rId2"/>
              </a:rPr>
              <a:t>https://nodejs.org/en</a:t>
            </a:r>
            <a:endParaRPr lang="en-US">
              <a:solidFill>
                <a:srgbClr val="13C4A5"/>
              </a:solidFill>
              <a:ea typeface="+mn-lt"/>
              <a:cs typeface="+mn-lt"/>
            </a:endParaRPr>
          </a:p>
          <a:p>
            <a:r>
              <a:rPr lang="en-US" dirty="0">
                <a:cs typeface="Calibri" panose="020F0502020204030204"/>
              </a:rPr>
              <a:t>K6 </a:t>
            </a:r>
            <a:r>
              <a:rPr lang="en-US" dirty="0">
                <a:solidFill>
                  <a:srgbClr val="13C4A5"/>
                </a:solidFill>
                <a:ea typeface="+mn-lt"/>
                <a:cs typeface="+mn-lt"/>
                <a:hlinkClick r:id="rId3"/>
              </a:rPr>
              <a:t>https://k6.io/open-source/</a:t>
            </a:r>
            <a:endParaRPr lang="en-US" dirty="0">
              <a:cs typeface="Calibri" panose="020F0502020204030204"/>
            </a:endParaRPr>
          </a:p>
          <a:p>
            <a:r>
              <a:rPr lang="en-US" dirty="0">
                <a:cs typeface="Calibri" panose="020F0502020204030204"/>
              </a:rPr>
              <a:t>Newman    </a:t>
            </a:r>
            <a:r>
              <a:rPr lang="en-US" dirty="0">
                <a:ea typeface="+mn-lt"/>
                <a:cs typeface="+mn-lt"/>
              </a:rPr>
              <a:t> </a:t>
            </a:r>
            <a:r>
              <a:rPr lang="en-US" dirty="0">
                <a:solidFill>
                  <a:srgbClr val="13C4A5"/>
                </a:solidFill>
                <a:ea typeface="+mn-lt"/>
                <a:cs typeface="+mn-lt"/>
                <a:hlinkClick r:id="rId4"/>
              </a:rPr>
              <a:t>https://www.npmjs.com/package/newman</a:t>
            </a:r>
            <a:endParaRPr lang="en-US" dirty="0">
              <a:cs typeface="Calibri" panose="020F0502020204030204"/>
            </a:endParaRPr>
          </a:p>
          <a:p>
            <a:r>
              <a:rPr lang="en-US" dirty="0">
                <a:cs typeface="Calibri" panose="020F0502020204030204"/>
              </a:rPr>
              <a:t>VS Code </a:t>
            </a:r>
            <a:r>
              <a:rPr lang="en-US" dirty="0">
                <a:solidFill>
                  <a:srgbClr val="13C4A5"/>
                </a:solidFill>
                <a:ea typeface="+mn-lt"/>
                <a:cs typeface="+mn-lt"/>
                <a:hlinkClick r:id="rId5"/>
              </a:rPr>
              <a:t>https://code.visualstudio.com/download</a:t>
            </a:r>
            <a:endParaRPr lang="en-US" dirty="0">
              <a:ea typeface="+mn-lt"/>
              <a:cs typeface="+mn-lt"/>
            </a:endParaRPr>
          </a:p>
          <a:p>
            <a:r>
              <a:rPr lang="en-US" dirty="0">
                <a:cs typeface="Calibri" panose="020F0502020204030204"/>
              </a:rPr>
              <a:t>Postman </a:t>
            </a:r>
            <a:r>
              <a:rPr lang="en-US" dirty="0">
                <a:solidFill>
                  <a:srgbClr val="13C4A5"/>
                </a:solidFill>
                <a:ea typeface="+mn-lt"/>
                <a:cs typeface="+mn-lt"/>
                <a:hlinkClick r:id="rId6"/>
              </a:rPr>
              <a:t>https://www.postman.com/downloads/</a:t>
            </a:r>
            <a:r>
              <a:rPr lang="en-US" dirty="0">
                <a:ea typeface="+mn-lt"/>
                <a:cs typeface="+mn-lt"/>
              </a:rPr>
              <a:t>(</a:t>
            </a:r>
            <a:r>
              <a:rPr lang="en-US" err="1">
                <a:ea typeface="+mn-lt"/>
                <a:cs typeface="+mn-lt"/>
              </a:rPr>
              <a:t>Postbot</a:t>
            </a:r>
            <a:r>
              <a:rPr lang="en-US" dirty="0">
                <a:ea typeface="+mn-lt"/>
                <a:cs typeface="+mn-lt"/>
              </a:rPr>
              <a:t> AI &amp; </a:t>
            </a:r>
            <a:r>
              <a:rPr lang="en-US" err="1">
                <a:ea typeface="+mn-lt"/>
                <a:cs typeface="+mn-lt"/>
              </a:rPr>
              <a:t>NewMan</a:t>
            </a:r>
            <a:r>
              <a:rPr lang="en-US" dirty="0">
                <a:ea typeface="+mn-lt"/>
                <a:cs typeface="+mn-lt"/>
              </a:rPr>
              <a:t>)</a:t>
            </a:r>
          </a:p>
          <a:p>
            <a:r>
              <a:rPr lang="en-US" dirty="0">
                <a:cs typeface="Calibri" panose="020F0502020204030204"/>
              </a:rPr>
              <a:t>Postman-to-k6 </a:t>
            </a:r>
            <a:r>
              <a:rPr lang="en-US" dirty="0">
                <a:solidFill>
                  <a:srgbClr val="13C4A5"/>
                </a:solidFill>
                <a:ea typeface="+mn-lt"/>
                <a:cs typeface="+mn-lt"/>
                <a:hlinkClick r:id="rId7"/>
              </a:rPr>
              <a:t>https://www.npmjs.com/package/@apideck/postman-to-k6</a:t>
            </a:r>
            <a:endParaRPr lang="en-US">
              <a:solidFill>
                <a:srgbClr val="13C4A5"/>
              </a:solidFill>
              <a:cs typeface="Calibri" panose="020F0502020204030204"/>
            </a:endParaRPr>
          </a:p>
          <a:p>
            <a:r>
              <a:rPr lang="en-US" dirty="0">
                <a:cs typeface="Calibri" panose="020F0502020204030204"/>
              </a:rPr>
              <a:t>GitHub Actions</a:t>
            </a:r>
          </a:p>
          <a:p>
            <a:endParaRPr lang="en-US" sz="1200" dirty="0">
              <a:solidFill>
                <a:srgbClr val="13C4A5"/>
              </a:solidFill>
              <a:cs typeface="Calibri" panose="020F0502020204030204"/>
            </a:endParaRP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1408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98DA-C86F-5D18-ABC6-EE5C0A272DD7}"/>
              </a:ext>
            </a:extLst>
          </p:cNvPr>
          <p:cNvSpPr>
            <a:spLocks noGrp="1"/>
          </p:cNvSpPr>
          <p:nvPr>
            <p:ph type="title"/>
          </p:nvPr>
        </p:nvSpPr>
        <p:spPr>
          <a:xfrm>
            <a:off x="751936" y="206975"/>
            <a:ext cx="10515600" cy="937374"/>
          </a:xfrm>
        </p:spPr>
        <p:txBody>
          <a:bodyPr/>
          <a:lstStyle/>
          <a:p>
            <a:r>
              <a:rPr lang="en-US" dirty="0">
                <a:ea typeface="Calibri Light"/>
                <a:cs typeface="Calibri Light"/>
              </a:rPr>
              <a:t>Detailed Steps- 1</a:t>
            </a:r>
            <a:endParaRPr lang="en-US" dirty="0"/>
          </a:p>
        </p:txBody>
      </p:sp>
      <p:sp>
        <p:nvSpPr>
          <p:cNvPr id="3" name="Content Placeholder 2">
            <a:extLst>
              <a:ext uri="{FF2B5EF4-FFF2-40B4-BE49-F238E27FC236}">
                <a16:creationId xmlns:a16="http://schemas.microsoft.com/office/drawing/2014/main" id="{9944E1F9-8A3A-AC3B-85A8-DD31507155F0}"/>
              </a:ext>
            </a:extLst>
          </p:cNvPr>
          <p:cNvSpPr>
            <a:spLocks noGrp="1"/>
          </p:cNvSpPr>
          <p:nvPr>
            <p:ph idx="1"/>
          </p:nvPr>
        </p:nvSpPr>
        <p:spPr>
          <a:xfrm>
            <a:off x="363748" y="1236154"/>
            <a:ext cx="10990052" cy="4940809"/>
          </a:xfrm>
        </p:spPr>
        <p:txBody>
          <a:bodyPr vert="horz" lIns="91440" tIns="45720" rIns="91440" bIns="45720" rtlCol="0" anchor="t">
            <a:normAutofit lnSpcReduction="10000"/>
          </a:bodyPr>
          <a:lstStyle/>
          <a:p>
            <a:pPr marL="514350" indent="-514350">
              <a:buAutoNum type="arabicPeriod"/>
            </a:pPr>
            <a:r>
              <a:rPr lang="en-US" dirty="0">
                <a:ea typeface="Calibri"/>
                <a:cs typeface="Calibri"/>
              </a:rPr>
              <a:t>Install prerequisites to complete the setup.</a:t>
            </a:r>
          </a:p>
          <a:p>
            <a:pPr marL="514350" indent="-514350">
              <a:buAutoNum type="arabicPeriod"/>
            </a:pPr>
            <a:r>
              <a:rPr lang="en-US" dirty="0">
                <a:ea typeface="Calibri"/>
                <a:cs typeface="Calibri"/>
              </a:rPr>
              <a:t>Create a collection , add requests and send requests.</a:t>
            </a:r>
          </a:p>
          <a:p>
            <a:pPr marL="514350" indent="-514350">
              <a:buAutoNum type="arabicPeriod"/>
            </a:pPr>
            <a:r>
              <a:rPr lang="en-US" dirty="0">
                <a:ea typeface="Calibri"/>
                <a:cs typeface="Calibri"/>
              </a:rPr>
              <a:t>Go to Test tab and click on </a:t>
            </a:r>
            <a:r>
              <a:rPr lang="en-US" dirty="0" err="1">
                <a:ea typeface="Calibri"/>
                <a:cs typeface="Calibri"/>
              </a:rPr>
              <a:t>Postbot</a:t>
            </a:r>
            <a:r>
              <a:rPr lang="en-US" dirty="0">
                <a:ea typeface="Calibri"/>
                <a:cs typeface="Calibri"/>
              </a:rPr>
              <a:t>, generate tests and save requests.</a:t>
            </a:r>
          </a:p>
          <a:p>
            <a:pPr marL="514350" indent="-514350">
              <a:buAutoNum type="arabicPeriod"/>
            </a:pPr>
            <a:r>
              <a:rPr lang="en-US" dirty="0">
                <a:ea typeface="Calibri"/>
                <a:cs typeface="Calibri"/>
              </a:rPr>
              <a:t>Create </a:t>
            </a:r>
            <a:r>
              <a:rPr lang="en-US" dirty="0" err="1">
                <a:ea typeface="Calibri"/>
                <a:cs typeface="Calibri"/>
              </a:rPr>
              <a:t>npm</a:t>
            </a:r>
            <a:r>
              <a:rPr lang="en-US" dirty="0">
                <a:ea typeface="Calibri"/>
                <a:cs typeface="Calibri"/>
              </a:rPr>
              <a:t> project using `</a:t>
            </a:r>
            <a:r>
              <a:rPr lang="en-US" dirty="0" err="1">
                <a:ea typeface="Calibri"/>
                <a:cs typeface="Calibri"/>
              </a:rPr>
              <a:t>npm</a:t>
            </a:r>
            <a:r>
              <a:rPr lang="en-US" dirty="0">
                <a:ea typeface="Calibri"/>
                <a:cs typeface="Calibri"/>
              </a:rPr>
              <a:t> </a:t>
            </a:r>
            <a:r>
              <a:rPr lang="en-US" dirty="0" err="1">
                <a:ea typeface="Calibri"/>
                <a:cs typeface="Calibri"/>
              </a:rPr>
              <a:t>init</a:t>
            </a:r>
            <a:r>
              <a:rPr lang="en-US" dirty="0">
                <a:ea typeface="Calibri"/>
                <a:cs typeface="Calibri"/>
              </a:rPr>
              <a:t> –y`</a:t>
            </a:r>
          </a:p>
          <a:p>
            <a:pPr marL="514350" indent="-514350">
              <a:buAutoNum type="arabicPeriod"/>
            </a:pPr>
            <a:r>
              <a:rPr lang="en-US" dirty="0">
                <a:ea typeface="Calibri"/>
                <a:cs typeface="Calibri"/>
              </a:rPr>
              <a:t>Add a folder as Collection and Environment, export from Postman and add in project.</a:t>
            </a:r>
          </a:p>
          <a:p>
            <a:pPr marL="514350" indent="-514350">
              <a:buAutoNum type="arabicPeriod"/>
            </a:pPr>
            <a:r>
              <a:rPr lang="en-US" dirty="0">
                <a:ea typeface="Calibri"/>
                <a:cs typeface="Calibri"/>
              </a:rPr>
              <a:t>In order to run collection from command line Install </a:t>
            </a:r>
            <a:r>
              <a:rPr lang="en-US" dirty="0" err="1">
                <a:ea typeface="Calibri"/>
                <a:cs typeface="Calibri"/>
              </a:rPr>
              <a:t>newman</a:t>
            </a:r>
            <a:r>
              <a:rPr lang="en-US" dirty="0">
                <a:ea typeface="Calibri"/>
                <a:cs typeface="Calibri"/>
              </a:rPr>
              <a:t>  `</a:t>
            </a:r>
            <a:r>
              <a:rPr lang="en-US" dirty="0" err="1">
                <a:ea typeface="Calibri"/>
                <a:cs typeface="Calibri"/>
              </a:rPr>
              <a:t>npm</a:t>
            </a:r>
            <a:r>
              <a:rPr lang="en-US" dirty="0">
                <a:ea typeface="Calibri"/>
                <a:cs typeface="Calibri"/>
              </a:rPr>
              <a:t> install </a:t>
            </a:r>
            <a:r>
              <a:rPr lang="en-US" dirty="0" err="1">
                <a:ea typeface="Calibri"/>
                <a:cs typeface="Calibri"/>
              </a:rPr>
              <a:t>newman</a:t>
            </a:r>
            <a:r>
              <a:rPr lang="en-US" dirty="0">
                <a:ea typeface="Calibri"/>
                <a:cs typeface="Calibri"/>
              </a:rPr>
              <a:t> –save –dev`.</a:t>
            </a:r>
          </a:p>
          <a:p>
            <a:pPr marL="514350" indent="-514350">
              <a:buAutoNum type="arabicPeriod"/>
            </a:pPr>
            <a:r>
              <a:rPr lang="en-US" dirty="0">
                <a:ea typeface="Calibri"/>
                <a:cs typeface="Calibri"/>
              </a:rPr>
              <a:t>In order to run the postman collections using K6, first we will need to convert postman collection files to k6 files using postman-to-k6 node package. `</a:t>
            </a:r>
            <a:r>
              <a:rPr lang="en-US" dirty="0" err="1">
                <a:ea typeface="Calibri"/>
                <a:cs typeface="Calibri"/>
              </a:rPr>
              <a:t>npm</a:t>
            </a:r>
            <a:r>
              <a:rPr lang="en-US" dirty="0">
                <a:ea typeface="Calibri"/>
                <a:cs typeface="Calibri"/>
              </a:rPr>
              <a:t> </a:t>
            </a:r>
            <a:r>
              <a:rPr lang="en-US" dirty="0" err="1">
                <a:ea typeface="Calibri"/>
                <a:cs typeface="Calibri"/>
              </a:rPr>
              <a:t>i</a:t>
            </a:r>
            <a:r>
              <a:rPr lang="en-US" dirty="0">
                <a:ea typeface="Calibri"/>
                <a:cs typeface="Calibri"/>
              </a:rPr>
              <a:t> @apideck/postman-to-k6`</a:t>
            </a:r>
          </a:p>
          <a:p>
            <a:pPr marL="514350" indent="-514350">
              <a:buAutoNum type="arabicPeriod"/>
            </a:pPr>
            <a:endParaRPr lang="en-US" sz="1400" b="1" i="1" dirty="0">
              <a:solidFill>
                <a:srgbClr val="444444"/>
              </a:solidFill>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p:txBody>
      </p:sp>
    </p:spTree>
    <p:extLst>
      <p:ext uri="{BB962C8B-B14F-4D97-AF65-F5344CB8AC3E}">
        <p14:creationId xmlns:p14="http://schemas.microsoft.com/office/powerpoint/2010/main" val="285991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F6EA-8C56-5803-520E-AC95F112D7FA}"/>
              </a:ext>
            </a:extLst>
          </p:cNvPr>
          <p:cNvSpPr>
            <a:spLocks noGrp="1"/>
          </p:cNvSpPr>
          <p:nvPr>
            <p:ph type="title"/>
          </p:nvPr>
        </p:nvSpPr>
        <p:spPr/>
        <p:txBody>
          <a:bodyPr/>
          <a:lstStyle/>
          <a:p>
            <a:r>
              <a:rPr lang="en-US" dirty="0">
                <a:ea typeface="Calibri Light"/>
                <a:cs typeface="Calibri Light"/>
              </a:rPr>
              <a:t>Detailed Steps- 2</a:t>
            </a:r>
          </a:p>
        </p:txBody>
      </p:sp>
      <p:sp>
        <p:nvSpPr>
          <p:cNvPr id="3" name="Content Placeholder 2">
            <a:extLst>
              <a:ext uri="{FF2B5EF4-FFF2-40B4-BE49-F238E27FC236}">
                <a16:creationId xmlns:a16="http://schemas.microsoft.com/office/drawing/2014/main" id="{117EAF68-8101-D775-B10B-3A8A2F73D466}"/>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8. Commands to run postman </a:t>
            </a:r>
            <a:r>
              <a:rPr lang="en-US">
                <a:ea typeface="Calibri"/>
                <a:cs typeface="Calibri"/>
              </a:rPr>
              <a:t>collections using Newman : </a:t>
            </a:r>
            <a:endParaRPr lang="en-US" dirty="0">
              <a:ea typeface="Calibri"/>
              <a:cs typeface="Calibri"/>
            </a:endParaRPr>
          </a:p>
          <a:p>
            <a:pPr>
              <a:buNone/>
            </a:pPr>
            <a:r>
              <a:rPr lang="en-US" sz="2000" dirty="0">
                <a:solidFill>
                  <a:srgbClr val="CCCCCC"/>
                </a:solidFill>
                <a:latin typeface="Consolas"/>
                <a:ea typeface="Calibri"/>
                <a:cs typeface="Calibri"/>
              </a:rPr>
              <a:t> </a:t>
            </a:r>
            <a:r>
              <a:rPr lang="en-US" sz="2000" dirty="0">
                <a:solidFill>
                  <a:srgbClr val="CE9178"/>
                </a:solidFill>
                <a:latin typeface="Consolas"/>
                <a:ea typeface="Calibri"/>
                <a:cs typeface="Calibri"/>
              </a:rPr>
              <a:t>"</a:t>
            </a:r>
            <a:r>
              <a:rPr lang="en-US" sz="2000" err="1">
                <a:solidFill>
                  <a:srgbClr val="CE9178"/>
                </a:solidFill>
                <a:latin typeface="Consolas"/>
                <a:ea typeface="Calibri"/>
                <a:cs typeface="Calibri"/>
              </a:rPr>
              <a:t>newman</a:t>
            </a:r>
            <a:r>
              <a:rPr lang="en-US" sz="2000" dirty="0">
                <a:solidFill>
                  <a:srgbClr val="CE9178"/>
                </a:solidFill>
                <a:latin typeface="Consolas"/>
                <a:ea typeface="Calibri"/>
                <a:cs typeface="Calibri"/>
              </a:rPr>
              <a:t> run ./collections/</a:t>
            </a:r>
            <a:r>
              <a:rPr lang="en-US" sz="2000" err="1">
                <a:solidFill>
                  <a:srgbClr val="CE9178"/>
                </a:solidFill>
                <a:latin typeface="Consolas"/>
                <a:ea typeface="Calibri"/>
                <a:cs typeface="Calibri"/>
              </a:rPr>
              <a:t>Playwright_API_Test.postman_collection.json</a:t>
            </a:r>
            <a:r>
              <a:rPr lang="en-US" sz="2000" dirty="0">
                <a:solidFill>
                  <a:srgbClr val="CE9178"/>
                </a:solidFill>
                <a:latin typeface="Consolas"/>
                <a:ea typeface="Calibri"/>
                <a:cs typeface="Calibri"/>
              </a:rPr>
              <a:t> -e </a:t>
            </a:r>
            <a:r>
              <a:rPr lang="en-US" sz="2000">
                <a:solidFill>
                  <a:srgbClr val="CE9178"/>
                </a:solidFill>
                <a:latin typeface="Consolas"/>
                <a:ea typeface="Calibri"/>
                <a:cs typeface="Calibri"/>
              </a:rPr>
              <a:t>./</a:t>
            </a:r>
            <a:r>
              <a:rPr lang="en-US" sz="2000" err="1">
                <a:solidFill>
                  <a:srgbClr val="CE9178"/>
                </a:solidFill>
                <a:latin typeface="Consolas"/>
                <a:ea typeface="Calibri"/>
                <a:cs typeface="Calibri"/>
              </a:rPr>
              <a:t>enviornments</a:t>
            </a:r>
            <a:r>
              <a:rPr lang="en-US" sz="2000">
                <a:solidFill>
                  <a:srgbClr val="CE9178"/>
                </a:solidFill>
                <a:latin typeface="Consolas"/>
                <a:ea typeface="Calibri"/>
                <a:cs typeface="Calibri"/>
              </a:rPr>
              <a:t>/</a:t>
            </a:r>
            <a:r>
              <a:rPr lang="en-US" sz="2000" err="1">
                <a:solidFill>
                  <a:srgbClr val="CE9178"/>
                </a:solidFill>
                <a:latin typeface="Consolas"/>
                <a:ea typeface="Calibri"/>
                <a:cs typeface="Calibri"/>
              </a:rPr>
              <a:t>UAT.postman_environment.json</a:t>
            </a:r>
            <a:r>
              <a:rPr lang="en-US" sz="2000">
                <a:solidFill>
                  <a:srgbClr val="CE9178"/>
                </a:solidFill>
                <a:latin typeface="Consolas"/>
                <a:ea typeface="Calibri"/>
                <a:cs typeface="Calibri"/>
              </a:rPr>
              <a:t>"</a:t>
            </a:r>
            <a:endParaRPr lang="en-US" sz="2000" dirty="0">
              <a:solidFill>
                <a:srgbClr val="CCCCCC"/>
              </a:solidFill>
              <a:latin typeface="Consolas"/>
              <a:ea typeface="Calibri"/>
              <a:cs typeface="Calibri"/>
            </a:endParaRPr>
          </a:p>
          <a:p>
            <a:pPr>
              <a:buNone/>
            </a:pPr>
            <a:endParaRPr lang="en-US" sz="2000" dirty="0">
              <a:solidFill>
                <a:srgbClr val="CCCCCC"/>
              </a:solidFill>
              <a:latin typeface="Consolas"/>
              <a:ea typeface="Calibri"/>
              <a:cs typeface="Calibri"/>
            </a:endParaRPr>
          </a:p>
          <a:p>
            <a:pPr>
              <a:buNone/>
            </a:pPr>
            <a:r>
              <a:rPr lang="en-US">
                <a:ea typeface="Calibri"/>
                <a:cs typeface="Calibri"/>
              </a:rPr>
              <a:t>9. Commands to convert postman collections to K6 :</a:t>
            </a:r>
            <a:endParaRPr lang="en-US" dirty="0">
              <a:ea typeface="Calibri"/>
              <a:cs typeface="Calibri"/>
            </a:endParaRPr>
          </a:p>
          <a:p>
            <a:pPr>
              <a:buNone/>
            </a:pPr>
            <a:r>
              <a:rPr lang="en-US" sz="2000" dirty="0">
                <a:solidFill>
                  <a:srgbClr val="CE9178"/>
                </a:solidFill>
                <a:latin typeface="Consolas"/>
                <a:ea typeface="Calibri"/>
                <a:cs typeface="Calibri"/>
              </a:rPr>
              <a:t>"postman-to-k6 ./collections/</a:t>
            </a:r>
            <a:r>
              <a:rPr lang="en-US" sz="2000" err="1">
                <a:solidFill>
                  <a:srgbClr val="CE9178"/>
                </a:solidFill>
                <a:latin typeface="Consolas"/>
                <a:ea typeface="Calibri"/>
                <a:cs typeface="Calibri"/>
              </a:rPr>
              <a:t>Performance_Testing.postman_collection.json</a:t>
            </a:r>
            <a:r>
              <a:rPr lang="en-US" sz="2000" dirty="0">
                <a:solidFill>
                  <a:srgbClr val="CE9178"/>
                </a:solidFill>
                <a:latin typeface="Consolas"/>
                <a:ea typeface="Calibri"/>
                <a:cs typeface="Calibri"/>
              </a:rPr>
              <a:t> -e ./</a:t>
            </a:r>
            <a:r>
              <a:rPr lang="en-US" sz="2000" err="1">
                <a:solidFill>
                  <a:srgbClr val="CE9178"/>
                </a:solidFill>
                <a:latin typeface="Consolas"/>
                <a:ea typeface="Calibri"/>
                <a:cs typeface="Calibri"/>
              </a:rPr>
              <a:t>enviornments</a:t>
            </a:r>
            <a:r>
              <a:rPr lang="en-US" sz="2000" dirty="0">
                <a:solidFill>
                  <a:srgbClr val="CE9178"/>
                </a:solidFill>
                <a:latin typeface="Consolas"/>
                <a:ea typeface="Calibri"/>
                <a:cs typeface="Calibri"/>
              </a:rPr>
              <a:t>/</a:t>
            </a:r>
            <a:r>
              <a:rPr lang="en-US" sz="2000" err="1">
                <a:solidFill>
                  <a:srgbClr val="CE9178"/>
                </a:solidFill>
                <a:latin typeface="Consolas"/>
                <a:ea typeface="Calibri"/>
                <a:cs typeface="Calibri"/>
              </a:rPr>
              <a:t>Performance_Env.postman_environment.json</a:t>
            </a:r>
            <a:r>
              <a:rPr lang="en-US" sz="2000">
                <a:solidFill>
                  <a:srgbClr val="CE9178"/>
                </a:solidFill>
                <a:latin typeface="Consolas"/>
                <a:ea typeface="Calibri"/>
                <a:cs typeface="Calibri"/>
              </a:rPr>
              <a:t> -o k6-script.js"</a:t>
            </a:r>
            <a:endParaRPr lang="en-US" sz="2000">
              <a:solidFill>
                <a:srgbClr val="CCCCCC"/>
              </a:solidFill>
              <a:latin typeface="Consolas"/>
              <a:ea typeface="Calibri"/>
              <a:cs typeface="Calibri"/>
            </a:endParaRPr>
          </a:p>
          <a:p>
            <a:pPr>
              <a:buNone/>
            </a:pPr>
            <a:r>
              <a:rPr lang="en-US" dirty="0">
                <a:ea typeface="Calibri"/>
                <a:cs typeface="Calibri"/>
              </a:rPr>
              <a:t>10.Commands to execute K6 script :</a:t>
            </a:r>
          </a:p>
          <a:p>
            <a:pPr>
              <a:buNone/>
            </a:pPr>
            <a:r>
              <a:rPr lang="en-US" sz="2000" dirty="0">
                <a:solidFill>
                  <a:srgbClr val="CE9178"/>
                </a:solidFill>
                <a:latin typeface="Consolas"/>
                <a:ea typeface="Calibri"/>
                <a:cs typeface="Calibri"/>
              </a:rPr>
              <a:t>"k6 run k6-script.js --summary-trend-stats=</a:t>
            </a:r>
            <a:r>
              <a:rPr lang="en-US" sz="2000" dirty="0">
                <a:solidFill>
                  <a:srgbClr val="D7BA7D"/>
                </a:solidFill>
                <a:latin typeface="Consolas"/>
                <a:ea typeface="Calibri"/>
                <a:cs typeface="Calibri"/>
              </a:rPr>
              <a:t>\"</a:t>
            </a:r>
            <a:r>
              <a:rPr lang="en-US" sz="2000" err="1">
                <a:solidFill>
                  <a:srgbClr val="CE9178"/>
                </a:solidFill>
                <a:latin typeface="Consolas"/>
                <a:ea typeface="Calibri"/>
                <a:cs typeface="Calibri"/>
              </a:rPr>
              <a:t>avg,p</a:t>
            </a:r>
            <a:r>
              <a:rPr lang="en-US" sz="2000" dirty="0">
                <a:solidFill>
                  <a:srgbClr val="CE9178"/>
                </a:solidFill>
                <a:latin typeface="Consolas"/>
                <a:ea typeface="Calibri"/>
                <a:cs typeface="Calibri"/>
              </a:rPr>
              <a:t>(90),p(99.9),p(99.99),count</a:t>
            </a:r>
            <a:r>
              <a:rPr lang="en-US" sz="2000" dirty="0">
                <a:solidFill>
                  <a:srgbClr val="D7BA7D"/>
                </a:solidFill>
                <a:latin typeface="Consolas"/>
                <a:ea typeface="Calibri"/>
                <a:cs typeface="Calibri"/>
              </a:rPr>
              <a:t>\"</a:t>
            </a:r>
            <a:r>
              <a:rPr lang="en-US" sz="2000" dirty="0">
                <a:solidFill>
                  <a:srgbClr val="CE9178"/>
                </a:solidFill>
                <a:latin typeface="Consolas"/>
                <a:ea typeface="Calibri"/>
                <a:cs typeface="Calibri"/>
              </a:rPr>
              <a:t> --out </a:t>
            </a:r>
            <a:r>
              <a:rPr lang="en-US" sz="2000" err="1">
                <a:solidFill>
                  <a:srgbClr val="CE9178"/>
                </a:solidFill>
                <a:latin typeface="Consolas"/>
                <a:ea typeface="Calibri"/>
                <a:cs typeface="Calibri"/>
              </a:rPr>
              <a:t>json</a:t>
            </a:r>
            <a:r>
              <a:rPr lang="en-US" sz="2000" dirty="0">
                <a:solidFill>
                  <a:srgbClr val="CE9178"/>
                </a:solidFill>
                <a:latin typeface="Consolas"/>
                <a:ea typeface="Calibri"/>
                <a:cs typeface="Calibri"/>
              </a:rPr>
              <a:t>=test.csv"</a:t>
            </a:r>
            <a:endParaRPr lang="en-US" sz="2000">
              <a:ea typeface="Calibri"/>
              <a:cs typeface="Calibri"/>
            </a:endParaRPr>
          </a:p>
          <a:p>
            <a:pPr>
              <a:buNone/>
            </a:pPr>
            <a:endParaRPr lang="en-US" dirty="0">
              <a:solidFill>
                <a:srgbClr val="000000"/>
              </a:solidFill>
              <a:latin typeface="Calibri" panose="020F0502020204030204"/>
              <a:ea typeface="Calibri"/>
              <a:cs typeface="Calibri"/>
            </a:endParaRPr>
          </a:p>
          <a:p>
            <a:pPr>
              <a:buNone/>
            </a:pPr>
            <a:endParaRPr lang="en-US" sz="1800" dirty="0">
              <a:solidFill>
                <a:srgbClr val="CE9178"/>
              </a:solidFill>
              <a:latin typeface="Consolas"/>
              <a:ea typeface="Calibri"/>
              <a:cs typeface="Calibri"/>
            </a:endParaRPr>
          </a:p>
          <a:p>
            <a:pPr>
              <a:buNone/>
            </a:pPr>
            <a:endParaRPr lang="en-US" sz="1800" dirty="0">
              <a:solidFill>
                <a:srgbClr val="CCCCCC"/>
              </a:solidFill>
              <a:latin typeface="Consolas"/>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284150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D831-BCB6-EC2F-5250-F1A67CE2C0E4}"/>
              </a:ext>
            </a:extLst>
          </p:cNvPr>
          <p:cNvSpPr>
            <a:spLocks noGrp="1"/>
          </p:cNvSpPr>
          <p:nvPr>
            <p:ph type="title"/>
          </p:nvPr>
        </p:nvSpPr>
        <p:spPr>
          <a:xfrm>
            <a:off x="497840" y="365125"/>
            <a:ext cx="10855960" cy="600075"/>
          </a:xfrm>
        </p:spPr>
        <p:txBody>
          <a:bodyPr>
            <a:normAutofit fontScale="90000"/>
          </a:bodyPr>
          <a:lstStyle/>
          <a:p>
            <a:r>
              <a:rPr lang="en-US" dirty="0">
                <a:solidFill>
                  <a:schemeClr val="accent1">
                    <a:lumMod val="60000"/>
                    <a:lumOff val="40000"/>
                  </a:schemeClr>
                </a:solidFill>
              </a:rPr>
              <a:t>Running Multiple Collections together</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4EF1CD5-F812-F478-6598-0A7B25345B40}"/>
              </a:ext>
            </a:extLst>
          </p:cNvPr>
          <p:cNvSpPr>
            <a:spLocks noGrp="1"/>
          </p:cNvSpPr>
          <p:nvPr>
            <p:ph idx="1"/>
          </p:nvPr>
        </p:nvSpPr>
        <p:spPr>
          <a:xfrm>
            <a:off x="497840" y="965201"/>
            <a:ext cx="10855960" cy="2357119"/>
          </a:xfrm>
        </p:spPr>
        <p:txBody>
          <a:bodyPr>
            <a:normAutofit fontScale="85000" lnSpcReduction="20000"/>
          </a:bodyPr>
          <a:lstStyle/>
          <a:p>
            <a:r>
              <a:rPr lang="en-US" dirty="0"/>
              <a:t>In the previous approach we might have to create multiple scripts for each collection. </a:t>
            </a:r>
          </a:p>
          <a:p>
            <a:r>
              <a:rPr lang="en-US" dirty="0"/>
              <a:t>As an enhancement we added a file ‘</a:t>
            </a:r>
            <a:r>
              <a:rPr lang="en-IN" b="0" dirty="0">
                <a:solidFill>
                  <a:srgbClr val="CE9178"/>
                </a:solidFill>
                <a:effectLst/>
                <a:latin typeface="Consolas" panose="020B0609020204030204" pitchFamily="49" charset="0"/>
              </a:rPr>
              <a:t>convert_postman_k6.js’</a:t>
            </a:r>
            <a:r>
              <a:rPr lang="en-US" dirty="0"/>
              <a:t> which reads all collections Json file stored under collections folder and convert their respective k6 script file under k6_script folder based on passed environment file.</a:t>
            </a:r>
          </a:p>
          <a:p>
            <a:pPr marL="0" indent="0">
              <a:buNone/>
            </a:pPr>
            <a:r>
              <a:rPr lang="en-US" dirty="0"/>
              <a:t>    Script - </a:t>
            </a:r>
            <a:r>
              <a:rPr lang="en-IN" b="0" dirty="0">
                <a:solidFill>
                  <a:srgbClr val="CE9178"/>
                </a:solidFill>
                <a:effectLst/>
                <a:latin typeface="Consolas" panose="020B0609020204030204" pitchFamily="49" charset="0"/>
              </a:rPr>
              <a:t>"node convert_postman_k6.js </a:t>
            </a:r>
            <a:r>
              <a:rPr lang="en-IN" b="0" dirty="0" err="1">
                <a:solidFill>
                  <a:srgbClr val="CE9178"/>
                </a:solidFill>
                <a:effectLst/>
                <a:latin typeface="Consolas" panose="020B0609020204030204" pitchFamily="49" charset="0"/>
              </a:rPr>
              <a:t>uat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dirty="0"/>
              <a:t>Here </a:t>
            </a:r>
            <a:r>
              <a:rPr lang="en-IN" dirty="0" err="1"/>
              <a:t>uat</a:t>
            </a:r>
            <a:r>
              <a:rPr lang="en-IN" dirty="0"/>
              <a:t> is the exported</a:t>
            </a:r>
          </a:p>
          <a:p>
            <a:pPr marL="0" indent="0">
              <a:buNone/>
            </a:pPr>
            <a:r>
              <a:rPr lang="en-IN" dirty="0"/>
              <a:t>    environment file name.</a:t>
            </a:r>
          </a:p>
          <a:p>
            <a:endParaRPr lang="en-IN" dirty="0"/>
          </a:p>
          <a:p>
            <a:pPr marL="0" indent="0">
              <a:buNone/>
            </a:pPr>
            <a:endParaRPr lang="en-IN" dirty="0"/>
          </a:p>
          <a:p>
            <a:endParaRPr lang="en-IN" dirty="0"/>
          </a:p>
        </p:txBody>
      </p:sp>
      <p:sp>
        <p:nvSpPr>
          <p:cNvPr id="4" name="Title 1">
            <a:extLst>
              <a:ext uri="{FF2B5EF4-FFF2-40B4-BE49-F238E27FC236}">
                <a16:creationId xmlns:a16="http://schemas.microsoft.com/office/drawing/2014/main" id="{2D2C62E4-04DC-7A1D-4D76-41BD4ACA02C2}"/>
              </a:ext>
            </a:extLst>
          </p:cNvPr>
          <p:cNvSpPr txBox="1">
            <a:spLocks/>
          </p:cNvSpPr>
          <p:nvPr/>
        </p:nvSpPr>
        <p:spPr>
          <a:xfrm>
            <a:off x="386080" y="3429000"/>
            <a:ext cx="10292080" cy="60007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60000"/>
                    <a:lumOff val="40000"/>
                  </a:schemeClr>
                </a:solidFill>
              </a:rPr>
              <a:t>Generating HTML Report for each collection</a:t>
            </a:r>
            <a:endParaRPr lang="en-IN" dirty="0">
              <a:solidFill>
                <a:schemeClr val="accent1">
                  <a:lumMod val="60000"/>
                  <a:lumOff val="40000"/>
                </a:schemeClr>
              </a:solidFill>
            </a:endParaRPr>
          </a:p>
        </p:txBody>
      </p:sp>
      <p:sp>
        <p:nvSpPr>
          <p:cNvPr id="6" name="Content Placeholder 2">
            <a:extLst>
              <a:ext uri="{FF2B5EF4-FFF2-40B4-BE49-F238E27FC236}">
                <a16:creationId xmlns:a16="http://schemas.microsoft.com/office/drawing/2014/main" id="{E80E756B-1EAD-E53D-86E0-0D69B5995B66}"/>
              </a:ext>
            </a:extLst>
          </p:cNvPr>
          <p:cNvSpPr txBox="1">
            <a:spLocks/>
          </p:cNvSpPr>
          <p:nvPr/>
        </p:nvSpPr>
        <p:spPr>
          <a:xfrm>
            <a:off x="574040" y="4135756"/>
            <a:ext cx="10855960" cy="2357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Generally, K6 provides report in csv or </a:t>
            </a:r>
            <a:r>
              <a:rPr lang="en-IN" dirty="0" err="1"/>
              <a:t>json</a:t>
            </a:r>
            <a:r>
              <a:rPr lang="en-IN" dirty="0"/>
              <a:t> format for each k6 script file.</a:t>
            </a:r>
          </a:p>
          <a:p>
            <a:r>
              <a:rPr lang="en-IN" dirty="0"/>
              <a:t>We added handle summary in each converted k6 script file and executed k6 for each converted file.</a:t>
            </a:r>
          </a:p>
          <a:p>
            <a:r>
              <a:rPr lang="en-IN" dirty="0"/>
              <a:t>As a result, we get html report for each converted k6 file stored under reports folder.</a:t>
            </a:r>
          </a:p>
          <a:p>
            <a:pPr marL="0" indent="0">
              <a:buFont typeface="Arial" panose="020B0604020202020204" pitchFamily="34" charset="0"/>
              <a:buNone/>
            </a:pPr>
            <a:endParaRPr lang="en-IN" dirty="0"/>
          </a:p>
          <a:p>
            <a:endParaRPr lang="en-IN" dirty="0"/>
          </a:p>
        </p:txBody>
      </p:sp>
    </p:spTree>
    <p:extLst>
      <p:ext uri="{BB962C8B-B14F-4D97-AF65-F5344CB8AC3E}">
        <p14:creationId xmlns:p14="http://schemas.microsoft.com/office/powerpoint/2010/main" val="78930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E5FB-0C66-6452-58D4-DA646FA9C26D}"/>
              </a:ext>
            </a:extLst>
          </p:cNvPr>
          <p:cNvSpPr>
            <a:spLocks noGrp="1"/>
          </p:cNvSpPr>
          <p:nvPr>
            <p:ph type="title"/>
          </p:nvPr>
        </p:nvSpPr>
        <p:spPr>
          <a:xfrm>
            <a:off x="952500" y="96202"/>
            <a:ext cx="10073640" cy="742315"/>
          </a:xfrm>
        </p:spPr>
        <p:txBody>
          <a:bodyPr/>
          <a:lstStyle/>
          <a:p>
            <a:r>
              <a:rPr lang="en-US" dirty="0">
                <a:solidFill>
                  <a:schemeClr val="accent6">
                    <a:lumMod val="75000"/>
                  </a:schemeClr>
                </a:solidFill>
              </a:rPr>
              <a:t>POC Output	</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CD95A64F-D2E9-62A8-AF47-29871F3954C7}"/>
              </a:ext>
            </a:extLst>
          </p:cNvPr>
          <p:cNvSpPr>
            <a:spLocks noGrp="1"/>
          </p:cNvSpPr>
          <p:nvPr>
            <p:ph idx="1"/>
          </p:nvPr>
        </p:nvSpPr>
        <p:spPr>
          <a:xfrm>
            <a:off x="233680" y="914400"/>
            <a:ext cx="11511280" cy="5476240"/>
          </a:xfrm>
        </p:spPr>
        <p:txBody>
          <a:bodyPr>
            <a:normAutofit lnSpcReduction="10000"/>
          </a:bodyPr>
          <a:lstStyle/>
          <a:p>
            <a:r>
              <a:rPr lang="en-US" dirty="0"/>
              <a:t>We are achieving two things here </a:t>
            </a:r>
          </a:p>
          <a:p>
            <a:r>
              <a:rPr lang="en-US" dirty="0"/>
              <a:t>A. API Automation testing</a:t>
            </a:r>
          </a:p>
          <a:p>
            <a:r>
              <a:rPr lang="en-US" dirty="0"/>
              <a:t>B. API Performance testing</a:t>
            </a:r>
            <a:endParaRPr lang="en-IN" dirty="0"/>
          </a:p>
          <a:p>
            <a:pPr marL="0" indent="0">
              <a:buNone/>
            </a:pPr>
            <a:r>
              <a:rPr lang="en-IN" dirty="0"/>
              <a:t>Pros of this POC-</a:t>
            </a:r>
          </a:p>
          <a:p>
            <a:pPr marL="0" indent="0">
              <a:buNone/>
            </a:pPr>
            <a:r>
              <a:rPr lang="en-IN" dirty="0"/>
              <a:t>1. Collections can be saved in git repository and can be version controlled.</a:t>
            </a:r>
          </a:p>
          <a:p>
            <a:pPr marL="0" indent="0">
              <a:buNone/>
            </a:pPr>
            <a:r>
              <a:rPr lang="en-IN" dirty="0"/>
              <a:t>2. Raising PR is easy, and changes can be easily identified.</a:t>
            </a:r>
          </a:p>
          <a:p>
            <a:pPr marL="0" indent="0">
              <a:buNone/>
            </a:pPr>
            <a:r>
              <a:rPr lang="en-IN" dirty="0"/>
              <a:t>Cons : </a:t>
            </a:r>
          </a:p>
          <a:p>
            <a:pPr marL="514350" indent="-514350">
              <a:buAutoNum type="arabicPeriod"/>
            </a:pPr>
            <a:r>
              <a:rPr lang="en-IN" dirty="0"/>
              <a:t>Currently K6 does not support generating k6 matrix for each request separately, it rather generates for whole collection.</a:t>
            </a:r>
          </a:p>
          <a:p>
            <a:pPr marL="0" indent="0">
              <a:buNone/>
            </a:pPr>
            <a:r>
              <a:rPr lang="en-IN" dirty="0"/>
              <a:t>Risk Mitigate: </a:t>
            </a:r>
          </a:p>
          <a:p>
            <a:pPr marL="0" indent="0">
              <a:buNone/>
            </a:pPr>
            <a:r>
              <a:rPr lang="en-IN" dirty="0"/>
              <a:t>1. We can keep single request/endpoint in separate collection and export in single Json file. In this way we can generate html report for each request type.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739107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899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K6</vt:lpstr>
      <vt:lpstr>                 Postman Canary – Performance Testing using Postman</vt:lpstr>
      <vt:lpstr>Performance Report</vt:lpstr>
      <vt:lpstr>K6 with Postman</vt:lpstr>
      <vt:lpstr>Why K6 with Postman ? This will help tester to test performance/load/stress testing of APIs in the beginning of the development. It is kind of approach for shift left and helps to identify performance issues in early phase. We can easily convert postman collection to K6 script.</vt:lpstr>
      <vt:lpstr>Detailed Steps- 1</vt:lpstr>
      <vt:lpstr>Detailed Steps- 2</vt:lpstr>
      <vt:lpstr>Running Multiple Collections together</vt:lpstr>
      <vt:lpstr>POC Output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Alok Shrivastava</cp:lastModifiedBy>
  <cp:revision>315</cp:revision>
  <dcterms:created xsi:type="dcterms:W3CDTF">2024-01-08T06:09:39Z</dcterms:created>
  <dcterms:modified xsi:type="dcterms:W3CDTF">2024-03-22T06:09:49Z</dcterms:modified>
</cp:coreProperties>
</file>