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3" r:id="rId8"/>
    <p:sldId id="264" r:id="rId9"/>
    <p:sldId id="265" r:id="rId10"/>
    <p:sldId id="276" r:id="rId11"/>
    <p:sldId id="277" r:id="rId12"/>
    <p:sldId id="274" r:id="rId13"/>
    <p:sldId id="266" r:id="rId14"/>
    <p:sldId id="267" r:id="rId15"/>
    <p:sldId id="270" r:id="rId16"/>
    <p:sldId id="269" r:id="rId17"/>
    <p:sldId id="273" r:id="rId18"/>
    <p:sldId id="271" r:id="rId19"/>
    <p:sldId id="272" r:id="rId20"/>
    <p:sldId id="275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81CC6-F59B-4022-9BEB-CF7C201D625B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1806-A2B6-4CE7-96FC-D2992C697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20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81CC6-F59B-4022-9BEB-CF7C201D625B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1806-A2B6-4CE7-96FC-D2992C697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16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81CC6-F59B-4022-9BEB-CF7C201D625B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1806-A2B6-4CE7-96FC-D2992C697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9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81CC6-F59B-4022-9BEB-CF7C201D625B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1806-A2B6-4CE7-96FC-D2992C697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69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81CC6-F59B-4022-9BEB-CF7C201D625B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1806-A2B6-4CE7-96FC-D2992C697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6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81CC6-F59B-4022-9BEB-CF7C201D625B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1806-A2B6-4CE7-96FC-D2992C697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2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81CC6-F59B-4022-9BEB-CF7C201D625B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1806-A2B6-4CE7-96FC-D2992C697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6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81CC6-F59B-4022-9BEB-CF7C201D625B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1806-A2B6-4CE7-96FC-D2992C697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33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81CC6-F59B-4022-9BEB-CF7C201D625B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1806-A2B6-4CE7-96FC-D2992C697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73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81CC6-F59B-4022-9BEB-CF7C201D625B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1806-A2B6-4CE7-96FC-D2992C697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1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81CC6-F59B-4022-9BEB-CF7C201D625B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1806-A2B6-4CE7-96FC-D2992C697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7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81CC6-F59B-4022-9BEB-CF7C201D625B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11806-A2B6-4CE7-96FC-D2992C697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1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Randomness Test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Yunxi</a:t>
            </a:r>
            <a:r>
              <a:rPr lang="en-US" dirty="0" smtClean="0"/>
              <a:t> </a:t>
            </a:r>
            <a:r>
              <a:rPr lang="en-US" dirty="0" err="1" smtClean="0"/>
              <a:t>Guo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905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Time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time domain result convert from MFCC of User: Liang , Challenge: Zero Device: No.1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462" y="2829463"/>
            <a:ext cx="7634647" cy="375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942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Corresponding encoding result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2289174"/>
            <a:ext cx="7672388" cy="377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111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Randomness Test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4691063"/>
          </a:xfrm>
        </p:spPr>
        <p:txBody>
          <a:bodyPr/>
          <a:lstStyle/>
          <a:p>
            <a:r>
              <a:rPr lang="en-US" dirty="0" smtClean="0"/>
              <a:t>Quantized signal has 11 tests failed to past. 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ClosePairsB</a:t>
            </a:r>
            <a:r>
              <a:rPr lang="en-US" dirty="0" err="1" smtClean="0"/>
              <a:t>itMatch</a:t>
            </a:r>
            <a:r>
              <a:rPr lang="en-US" dirty="0" smtClean="0"/>
              <a:t>” problem is solved.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50" y="2453339"/>
            <a:ext cx="4448175" cy="420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024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of original signal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all 50 training signals: average first several bits of them.</a:t>
            </a:r>
          </a:p>
          <a:p>
            <a:r>
              <a:rPr lang="en-US" dirty="0" smtClean="0"/>
              <a:t>N=3 moving </a:t>
            </a:r>
            <a:r>
              <a:rPr lang="en-US" dirty="0"/>
              <a:t>a</a:t>
            </a:r>
            <a:r>
              <a:rPr lang="en-US" dirty="0" smtClean="0"/>
              <a:t>verage  for </a:t>
            </a:r>
            <a:r>
              <a:rPr lang="en-US" dirty="0" smtClean="0"/>
              <a:t>quantization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124195"/>
              </p:ext>
            </p:extLst>
          </p:nvPr>
        </p:nvGraphicFramePr>
        <p:xfrm>
          <a:off x="838199" y="2974660"/>
          <a:ext cx="30178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452"/>
                <a:gridCol w="754452"/>
                <a:gridCol w="754452"/>
                <a:gridCol w="75445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278277"/>
              </p:ext>
            </p:extLst>
          </p:nvPr>
        </p:nvGraphicFramePr>
        <p:xfrm>
          <a:off x="838200" y="3716531"/>
          <a:ext cx="3733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760"/>
                <a:gridCol w="746760"/>
                <a:gridCol w="746760"/>
                <a:gridCol w="746760"/>
                <a:gridCol w="74676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643230"/>
              </p:ext>
            </p:extLst>
          </p:nvPr>
        </p:nvGraphicFramePr>
        <p:xfrm>
          <a:off x="838198" y="4458402"/>
          <a:ext cx="30178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452"/>
                <a:gridCol w="754452"/>
                <a:gridCol w="754452"/>
                <a:gridCol w="75445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122981"/>
              </p:ext>
            </p:extLst>
          </p:nvPr>
        </p:nvGraphicFramePr>
        <p:xfrm>
          <a:off x="838199" y="5200273"/>
          <a:ext cx="22931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397"/>
                <a:gridCol w="764397"/>
                <a:gridCol w="76439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3131390" y="5438141"/>
            <a:ext cx="836760" cy="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49304" y="5294895"/>
            <a:ext cx="194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Shortest signal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4908429" y="4087371"/>
            <a:ext cx="1250830" cy="371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297533"/>
              </p:ext>
            </p:extLst>
          </p:nvPr>
        </p:nvGraphicFramePr>
        <p:xfrm>
          <a:off x="6675408" y="3716531"/>
          <a:ext cx="22931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397"/>
                <a:gridCol w="764397"/>
                <a:gridCol w="76439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109494" y="3765705"/>
            <a:ext cx="45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…..</a:t>
            </a:r>
            <a:endParaRPr lang="en-US" dirty="0"/>
          </a:p>
        </p:txBody>
      </p:sp>
      <p:sp>
        <p:nvSpPr>
          <p:cNvPr id="14" name="Left Brace 13"/>
          <p:cNvSpPr/>
          <p:nvPr/>
        </p:nvSpPr>
        <p:spPr>
          <a:xfrm rot="16200000">
            <a:off x="7656107" y="3163653"/>
            <a:ext cx="331792" cy="22931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/>
          <p:cNvSpPr/>
          <p:nvPr/>
        </p:nvSpPr>
        <p:spPr>
          <a:xfrm rot="16200000">
            <a:off x="8403731" y="3386530"/>
            <a:ext cx="331792" cy="22931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6581955" y="4367229"/>
            <a:ext cx="517585" cy="889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013940" y="4580626"/>
            <a:ext cx="301924" cy="465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87217" y="5295274"/>
            <a:ext cx="1056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Average1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710787" y="5110608"/>
            <a:ext cx="1056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Average2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434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Averaging Result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Average result of User: Liang , Challenge: Zero Device: No.1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63" y="2332037"/>
            <a:ext cx="8658225" cy="425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04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Corresponding encoding result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262" y="2289175"/>
            <a:ext cx="8595102" cy="422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938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Randomness Test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en-US" dirty="0" smtClean="0"/>
              <a:t>uantized signal has 7 tests failed to past. </a:t>
            </a:r>
          </a:p>
          <a:p>
            <a:r>
              <a:rPr lang="en-US" dirty="0" smtClean="0"/>
              <a:t>Randomness greatly affected by hamming correlation.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507" y="2806789"/>
            <a:ext cx="4843053" cy="382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762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Encoding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apply N=3 moving average </a:t>
            </a:r>
            <a:r>
              <a:rPr lang="en-US" dirty="0" smtClean="0"/>
              <a:t>quantization</a:t>
            </a:r>
            <a:r>
              <a:rPr lang="en-US" dirty="0" smtClean="0"/>
              <a:t> on average original data, a sequence of (0,1) bits would be got.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315139"/>
              </p:ext>
            </p:extLst>
          </p:nvPr>
        </p:nvGraphicFramePr>
        <p:xfrm>
          <a:off x="838200" y="3704405"/>
          <a:ext cx="30350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843"/>
                <a:gridCol w="505843"/>
                <a:gridCol w="505843"/>
                <a:gridCol w="505843"/>
                <a:gridCol w="505843"/>
                <a:gridCol w="50584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173632"/>
              </p:ext>
            </p:extLst>
          </p:nvPr>
        </p:nvGraphicFramePr>
        <p:xfrm>
          <a:off x="4711461" y="3704405"/>
          <a:ext cx="50363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639"/>
                <a:gridCol w="503639"/>
                <a:gridCol w="503639"/>
                <a:gridCol w="503639"/>
                <a:gridCol w="503639"/>
                <a:gridCol w="503639"/>
                <a:gridCol w="503639"/>
                <a:gridCol w="503639"/>
                <a:gridCol w="503639"/>
                <a:gridCol w="50363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088776" y="381662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862655" y="3704405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…..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000664" y="3286664"/>
            <a:ext cx="250166" cy="417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873925" y="3303917"/>
            <a:ext cx="224286" cy="400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952891" y="3191774"/>
            <a:ext cx="276765" cy="512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43325" y="312620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Bit1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71407" y="3007108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Bit801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337403" y="3007108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Bit805</a:t>
            </a:r>
            <a:endParaRPr lang="en-US" dirty="0"/>
          </a:p>
        </p:txBody>
      </p:sp>
      <p:sp>
        <p:nvSpPr>
          <p:cNvPr id="19" name="Left Brace 18"/>
          <p:cNvSpPr/>
          <p:nvPr/>
        </p:nvSpPr>
        <p:spPr>
          <a:xfrm rot="16200000">
            <a:off x="5679122" y="3128606"/>
            <a:ext cx="297482" cy="22500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702060" y="4468483"/>
            <a:ext cx="986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Offset=5</a:t>
            </a:r>
            <a:endParaRPr lang="en-US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310819"/>
              </p:ext>
            </p:extLst>
          </p:nvPr>
        </p:nvGraphicFramePr>
        <p:xfrm>
          <a:off x="838200" y="5583185"/>
          <a:ext cx="486386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772"/>
                <a:gridCol w="972772"/>
                <a:gridCol w="972772"/>
                <a:gridCol w="972772"/>
                <a:gridCol w="9727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Bit1&amp;</a:t>
                      </a:r>
                    </a:p>
                    <a:p>
                      <a:r>
                        <a:rPr lang="en-US" dirty="0" smtClean="0"/>
                        <a:t>Bit805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Bit2</a:t>
                      </a:r>
                      <a:r>
                        <a:rPr lang="en-US" altLang="zh-CN" dirty="0" smtClean="0"/>
                        <a:t>&amp;</a:t>
                      </a:r>
                    </a:p>
                    <a:p>
                      <a:r>
                        <a:rPr lang="en-US" dirty="0" smtClean="0"/>
                        <a:t>Bit806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Bit3&amp;</a:t>
                      </a:r>
                    </a:p>
                    <a:p>
                      <a:r>
                        <a:rPr lang="en-US" dirty="0" smtClean="0"/>
                        <a:t>Bit807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Bit4&amp;</a:t>
                      </a:r>
                    </a:p>
                    <a:p>
                      <a:r>
                        <a:rPr lang="en-US" dirty="0" smtClean="0"/>
                        <a:t>Bit808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Bit5&amp;</a:t>
                      </a:r>
                    </a:p>
                    <a:p>
                      <a:r>
                        <a:rPr lang="en-US" dirty="0" smtClean="0"/>
                        <a:t>Bit809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cxnSp>
        <p:nvCxnSpPr>
          <p:cNvPr id="23" name="Straight Arrow Connector 22"/>
          <p:cNvCxnSpPr/>
          <p:nvPr/>
        </p:nvCxnSpPr>
        <p:spPr>
          <a:xfrm>
            <a:off x="1000664" y="4073737"/>
            <a:ext cx="120770" cy="1509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1121434" y="4104892"/>
            <a:ext cx="5831457" cy="1478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518249" y="4073737"/>
            <a:ext cx="638355" cy="1509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216989" y="4104892"/>
            <a:ext cx="5297909" cy="1478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1" idx="0"/>
          </p:cNvCxnSpPr>
          <p:nvPr/>
        </p:nvCxnSpPr>
        <p:spPr>
          <a:xfrm>
            <a:off x="2156604" y="4073737"/>
            <a:ext cx="1113526" cy="1509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1" idx="0"/>
          </p:cNvCxnSpPr>
          <p:nvPr/>
        </p:nvCxnSpPr>
        <p:spPr>
          <a:xfrm flipH="1">
            <a:off x="3270130" y="4073737"/>
            <a:ext cx="4692051" cy="1509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700068" y="4073737"/>
            <a:ext cx="1483743" cy="1509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4255552" y="4104892"/>
            <a:ext cx="4312487" cy="1478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114851" y="4073737"/>
            <a:ext cx="1983360" cy="1509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5171407" y="4104892"/>
            <a:ext cx="3789999" cy="1478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1" idx="3"/>
          </p:cNvCxnSpPr>
          <p:nvPr/>
        </p:nvCxnSpPr>
        <p:spPr>
          <a:xfrm flipH="1" flipV="1">
            <a:off x="5702060" y="5903225"/>
            <a:ext cx="1406106" cy="5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179188" y="5747288"/>
            <a:ext cx="76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3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Encoding Result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Encoding result of User: Liang , Challenge: Zero Device: No.1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2274888"/>
            <a:ext cx="8943814" cy="439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289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Randomness Test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Encoding signal has 6 tests failed to pass.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305" y="2295525"/>
            <a:ext cx="5490623" cy="41945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27208" y="4433977"/>
            <a:ext cx="5486400" cy="1742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7591245" y="3674853"/>
            <a:ext cx="793630" cy="75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471140" y="3398808"/>
            <a:ext cx="125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Best result!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154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(1) Signal retrieved from codebook</a:t>
            </a:r>
          </a:p>
          <a:p>
            <a:endParaRPr lang="en-US" dirty="0" smtClean="0"/>
          </a:p>
          <a:p>
            <a:r>
              <a:rPr lang="en-US" dirty="0" smtClean="0"/>
              <a:t>(2) Signal retrieved from MFCC</a:t>
            </a:r>
          </a:p>
          <a:p>
            <a:endParaRPr lang="en-US" dirty="0" smtClean="0"/>
          </a:p>
          <a:p>
            <a:r>
              <a:rPr lang="en-US" dirty="0" smtClean="0"/>
              <a:t>(3) Average of original signal</a:t>
            </a:r>
          </a:p>
          <a:p>
            <a:endParaRPr lang="en-US" dirty="0"/>
          </a:p>
          <a:p>
            <a:r>
              <a:rPr lang="en-US" dirty="0" smtClean="0"/>
              <a:t>(4) Encoding average original signal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697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Scheme I Tried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header (“Liang_Zero_Device1”) from binary file : make no difference</a:t>
            </a:r>
          </a:p>
          <a:p>
            <a:endParaRPr lang="en-US" dirty="0"/>
          </a:p>
          <a:p>
            <a:r>
              <a:rPr lang="en-US" dirty="0" smtClean="0"/>
              <a:t>N =5 moving average quantization: worse result </a:t>
            </a:r>
          </a:p>
          <a:p>
            <a:endParaRPr lang="en-US" dirty="0"/>
          </a:p>
          <a:p>
            <a:r>
              <a:rPr lang="en-US" dirty="0" smtClean="0"/>
              <a:t>Apply 2 bytes mask on every 2 bytes: worse result</a:t>
            </a:r>
          </a:p>
          <a:p>
            <a:endParaRPr lang="en-US" dirty="0"/>
          </a:p>
          <a:p>
            <a:r>
              <a:rPr lang="en-US" dirty="0" smtClean="0"/>
              <a:t>Quantize each sample and XOR each bit of all samples : worse result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70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24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Retrieved From Codebook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codebook there are 16 centroids. </a:t>
            </a:r>
          </a:p>
          <a:p>
            <a:r>
              <a:rPr lang="en-US" dirty="0" smtClean="0"/>
              <a:t>Each centroids composed by 20 parameters. </a:t>
            </a:r>
          </a:p>
          <a:p>
            <a:r>
              <a:rPr lang="en-US" dirty="0" smtClean="0"/>
              <a:t>Convert each centroid to time domain and connected them together. </a:t>
            </a:r>
          </a:p>
          <a:p>
            <a:r>
              <a:rPr lang="en-US" dirty="0" smtClean="0"/>
              <a:t>N = 3 moving average quantization.</a:t>
            </a:r>
          </a:p>
          <a:p>
            <a:endParaRPr lang="en-US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65243"/>
              </p:ext>
            </p:extLst>
          </p:nvPr>
        </p:nvGraphicFramePr>
        <p:xfrm>
          <a:off x="742736" y="3826941"/>
          <a:ext cx="3143848" cy="1851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962"/>
                <a:gridCol w="785962"/>
                <a:gridCol w="785962"/>
                <a:gridCol w="785962"/>
              </a:tblGrid>
              <a:tr h="370201"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C4</a:t>
                      </a:r>
                      <a:endParaRPr lang="en-US" dirty="0"/>
                    </a:p>
                  </a:txBody>
                  <a:tcPr/>
                </a:tc>
              </a:tr>
              <a:tr h="3702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2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2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2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3982048" y="4388117"/>
            <a:ext cx="1073031" cy="303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339564"/>
              </p:ext>
            </p:extLst>
          </p:nvPr>
        </p:nvGraphicFramePr>
        <p:xfrm>
          <a:off x="5182080" y="4388117"/>
          <a:ext cx="6171720" cy="401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172"/>
                <a:gridCol w="617172"/>
                <a:gridCol w="617172"/>
                <a:gridCol w="617172"/>
                <a:gridCol w="617172"/>
                <a:gridCol w="617172"/>
                <a:gridCol w="617172"/>
                <a:gridCol w="617172"/>
                <a:gridCol w="617172"/>
                <a:gridCol w="617172"/>
              </a:tblGrid>
              <a:tr h="401768">
                <a:tc>
                  <a:txBody>
                    <a:bodyPr/>
                    <a:lstStyle/>
                    <a:p>
                      <a:r>
                        <a:rPr lang="en-US" dirty="0" smtClean="0"/>
                        <a:t>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353800" y="4420553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…..</a:t>
            </a:r>
            <a:endParaRPr lang="en-US" dirty="0"/>
          </a:p>
        </p:txBody>
      </p:sp>
      <p:sp>
        <p:nvSpPr>
          <p:cNvPr id="12" name="Left Brace 11"/>
          <p:cNvSpPr/>
          <p:nvPr/>
        </p:nvSpPr>
        <p:spPr>
          <a:xfrm rot="16200000">
            <a:off x="5941721" y="4156050"/>
            <a:ext cx="320541" cy="18398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 rot="16200000">
            <a:off x="6585827" y="4450006"/>
            <a:ext cx="320541" cy="18398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/>
          <p:cNvSpPr/>
          <p:nvPr/>
        </p:nvSpPr>
        <p:spPr>
          <a:xfrm rot="16200000">
            <a:off x="7187759" y="4820157"/>
            <a:ext cx="320541" cy="18398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658442" y="5722681"/>
            <a:ext cx="1056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Average1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10236" y="5941857"/>
            <a:ext cx="1056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Average2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901909" y="6043772"/>
            <a:ext cx="1056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Average3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6" idx="0"/>
          </p:cNvCxnSpPr>
          <p:nvPr/>
        </p:nvCxnSpPr>
        <p:spPr>
          <a:xfrm flipV="1">
            <a:off x="5186600" y="5141342"/>
            <a:ext cx="523636" cy="581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096000" y="5445353"/>
            <a:ext cx="262863" cy="496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7479913" y="5824143"/>
            <a:ext cx="122343" cy="219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ight Brace 25"/>
          <p:cNvSpPr/>
          <p:nvPr/>
        </p:nvSpPr>
        <p:spPr>
          <a:xfrm rot="16200000">
            <a:off x="8307281" y="828533"/>
            <a:ext cx="320590" cy="65287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66008" y="3612986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 x 20 = 320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473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Time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time domain result convert from codebook of User: Liang , Challenge: Zero Device: No.1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513" y="2734574"/>
            <a:ext cx="8187295" cy="364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435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Corresponding encoding result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457" y="2355491"/>
            <a:ext cx="8341743" cy="410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801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Randomness Test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3050"/>
            <a:ext cx="10515600" cy="4633913"/>
          </a:xfrm>
        </p:spPr>
        <p:txBody>
          <a:bodyPr/>
          <a:lstStyle/>
          <a:p>
            <a:r>
              <a:rPr lang="en-US" dirty="0" smtClean="0"/>
              <a:t>For </a:t>
            </a:r>
            <a:r>
              <a:rPr lang="en-US" dirty="0" err="1"/>
              <a:t>u</a:t>
            </a:r>
            <a:r>
              <a:rPr lang="en-US" dirty="0" err="1" smtClean="0"/>
              <a:t>nquantized</a:t>
            </a:r>
            <a:r>
              <a:rPr lang="en-US" dirty="0" smtClean="0"/>
              <a:t> signal has 12 tests failed to past.</a:t>
            </a:r>
          </a:p>
          <a:p>
            <a:r>
              <a:rPr lang="en-US" dirty="0" smtClean="0"/>
              <a:t>For quantized signal also has 12 test failed to past.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418" y="2617579"/>
            <a:ext cx="4061333" cy="40138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25" y="2617579"/>
            <a:ext cx="4013860" cy="401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997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Poor result caused by the nature of signal </a:t>
            </a:r>
          </a:p>
          <a:p>
            <a:r>
              <a:rPr lang="en-US" dirty="0" smtClean="0"/>
              <a:t>(1) During time domain signal reconstruction:</a:t>
            </a:r>
          </a:p>
          <a:p>
            <a:r>
              <a:rPr lang="en-US" dirty="0" smtClean="0"/>
              <a:t>      Mel-frequency filter bank</a:t>
            </a:r>
          </a:p>
          <a:p>
            <a:r>
              <a:rPr lang="en-US" dirty="0" smtClean="0"/>
              <a:t>      Hamming window</a:t>
            </a:r>
          </a:p>
          <a:p>
            <a:r>
              <a:rPr lang="en-US" dirty="0" smtClean="0"/>
              <a:t>      Details removed by those filters can’t be recovered.</a:t>
            </a:r>
          </a:p>
          <a:p>
            <a:endParaRPr lang="en-US" dirty="0" smtClean="0"/>
          </a:p>
          <a:p>
            <a:r>
              <a:rPr lang="en-US" dirty="0" smtClean="0"/>
              <a:t>(2) The set of centroids can’t reflect the internal time sequence between frames. </a:t>
            </a:r>
          </a:p>
        </p:txBody>
      </p:sp>
    </p:spTree>
    <p:extLst>
      <p:ext uri="{BB962C8B-B14F-4D97-AF65-F5344CB8AC3E}">
        <p14:creationId xmlns:p14="http://schemas.microsoft.com/office/powerpoint/2010/main" val="4141828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Poor result also caused by test process.</a:t>
            </a:r>
          </a:p>
          <a:p>
            <a:endParaRPr lang="en-US" dirty="0" smtClean="0"/>
          </a:p>
          <a:p>
            <a:r>
              <a:rPr lang="en-US" dirty="0" smtClean="0"/>
              <a:t>(1) Randomness test require at least 500 bits to operate.</a:t>
            </a:r>
          </a:p>
          <a:p>
            <a:r>
              <a:rPr lang="en-US" dirty="0" smtClean="0"/>
              <a:t>      Codebook only provide 320 bits. </a:t>
            </a:r>
          </a:p>
          <a:p>
            <a:r>
              <a:rPr lang="en-US" dirty="0"/>
              <a:t> </a:t>
            </a:r>
            <a:r>
              <a:rPr lang="en-US" dirty="0" smtClean="0"/>
              <a:t>     I have took the first 2 less significant bits from each integer. </a:t>
            </a:r>
          </a:p>
          <a:p>
            <a:r>
              <a:rPr lang="en-US" dirty="0"/>
              <a:t> </a:t>
            </a:r>
            <a:r>
              <a:rPr lang="en-US" dirty="0" smtClean="0"/>
              <a:t>     Ex. </a:t>
            </a:r>
          </a:p>
          <a:p>
            <a:r>
              <a:rPr lang="en-US" dirty="0"/>
              <a:t> </a:t>
            </a:r>
            <a:r>
              <a:rPr lang="en-US" dirty="0" smtClean="0"/>
              <a:t>          1,0,1,1,1,0 -&gt; 010001010100 </a:t>
            </a:r>
          </a:p>
          <a:p>
            <a:r>
              <a:rPr lang="en-US" dirty="0"/>
              <a:t> </a:t>
            </a:r>
            <a:r>
              <a:rPr lang="en-US" dirty="0" smtClean="0"/>
              <a:t>      All odd index bits are 0! Extremely bad.</a:t>
            </a:r>
          </a:p>
        </p:txBody>
      </p:sp>
    </p:spTree>
    <p:extLst>
      <p:ext uri="{BB962C8B-B14F-4D97-AF65-F5344CB8AC3E}">
        <p14:creationId xmlns:p14="http://schemas.microsoft.com/office/powerpoint/2010/main" val="4102014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etrieved from MFCC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each frame back to time domain</a:t>
            </a:r>
          </a:p>
          <a:p>
            <a:endParaRPr lang="en-US" dirty="0"/>
          </a:p>
          <a:p>
            <a:r>
              <a:rPr lang="en-US" dirty="0" smtClean="0"/>
              <a:t>Connected each reconstructed time domain frame signal according to time sequence.</a:t>
            </a:r>
          </a:p>
          <a:p>
            <a:endParaRPr lang="en-US" dirty="0"/>
          </a:p>
          <a:p>
            <a:r>
              <a:rPr lang="en-US" dirty="0" smtClean="0"/>
              <a:t>Do </a:t>
            </a:r>
            <a:r>
              <a:rPr lang="en-US" dirty="0" smtClean="0"/>
              <a:t>N = 3 moving average quantization.</a:t>
            </a:r>
          </a:p>
          <a:p>
            <a:endParaRPr lang="en-US" dirty="0"/>
          </a:p>
          <a:p>
            <a:r>
              <a:rPr lang="en-US" dirty="0" smtClean="0"/>
              <a:t>Only take the least significant bit of integer: only valid information are kept.</a:t>
            </a:r>
          </a:p>
        </p:txBody>
      </p:sp>
    </p:spTree>
    <p:extLst>
      <p:ext uri="{BB962C8B-B14F-4D97-AF65-F5344CB8AC3E}">
        <p14:creationId xmlns:p14="http://schemas.microsoft.com/office/powerpoint/2010/main" val="4254831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</TotalTime>
  <Words>534</Words>
  <Application>Microsoft Office PowerPoint</Application>
  <PresentationFormat>Widescreen</PresentationFormat>
  <Paragraphs>112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宋体</vt:lpstr>
      <vt:lpstr>Arial</vt:lpstr>
      <vt:lpstr>Calibri</vt:lpstr>
      <vt:lpstr>Calibri Light</vt:lpstr>
      <vt:lpstr>Office Theme</vt:lpstr>
      <vt:lpstr>Randomness Test Report</vt:lpstr>
      <vt:lpstr>Outline </vt:lpstr>
      <vt:lpstr>Retrieved From Codebook</vt:lpstr>
      <vt:lpstr>Back to Time Domain</vt:lpstr>
      <vt:lpstr>Encoding Result</vt:lpstr>
      <vt:lpstr>Randomness Test Result</vt:lpstr>
      <vt:lpstr>Analysis</vt:lpstr>
      <vt:lpstr>Analysis</vt:lpstr>
      <vt:lpstr>Retrieved from MFCC</vt:lpstr>
      <vt:lpstr>Back to Time Domain</vt:lpstr>
      <vt:lpstr>Encoding Result</vt:lpstr>
      <vt:lpstr>Randomness Test Result</vt:lpstr>
      <vt:lpstr>Average of original signal</vt:lpstr>
      <vt:lpstr>Averaging Result</vt:lpstr>
      <vt:lpstr>Encoding result</vt:lpstr>
      <vt:lpstr>Randomness Test Result</vt:lpstr>
      <vt:lpstr>AND Encoding </vt:lpstr>
      <vt:lpstr>AND Encoding Result</vt:lpstr>
      <vt:lpstr>Randomness Test Result</vt:lpstr>
      <vt:lpstr>Other Scheme I Tried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Randomness Test Result</dc:title>
  <dc:creator>User</dc:creator>
  <cp:lastModifiedBy>User</cp:lastModifiedBy>
  <cp:revision>32</cp:revision>
  <dcterms:created xsi:type="dcterms:W3CDTF">2015-09-22T20:29:31Z</dcterms:created>
  <dcterms:modified xsi:type="dcterms:W3CDTF">2015-09-23T19:28:03Z</dcterms:modified>
</cp:coreProperties>
</file>