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sldIdLst>
    <p:sldId id="263" r:id="rId2"/>
    <p:sldId id="256" r:id="rId3"/>
    <p:sldId id="257" r:id="rId4"/>
    <p:sldId id="262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656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7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home/user" TargetMode="External"/><Relationship Id="rId2" Type="http://schemas.openxmlformats.org/officeDocument/2006/relationships/hyperlink" Target="http://localhost:8081/auth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1CC1-8FAE-ED12-C29A-2B4FBCCF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61" y="2149311"/>
            <a:ext cx="8267307" cy="23378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JWT Token based Authentication and Authorization using Springboot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                                                  By Akhilesh Pandey</a:t>
            </a:r>
          </a:p>
        </p:txBody>
      </p:sp>
    </p:spTree>
    <p:extLst>
      <p:ext uri="{BB962C8B-B14F-4D97-AF65-F5344CB8AC3E}">
        <p14:creationId xmlns:p14="http://schemas.microsoft.com/office/powerpoint/2010/main" val="193035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 stands for JSON Web Token.</a:t>
            </a:r>
          </a:p>
          <a:p>
            <a:r>
              <a:t>JWTs are used to implement authentication and authorization in web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Header: Contains information about the token, such as type (JWT) and signing algorithm.</a:t>
            </a:r>
          </a:p>
          <a:p>
            <a:r>
              <a:t>Payload: The main body of the token containing claims, which are statements about the user or entity.</a:t>
            </a:r>
          </a:p>
          <a:p>
            <a:r>
              <a:t>Signature: Verifies the token's integrity, created by signing the header and payload with a secret or public/private key pair.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9" y="2040903"/>
            <a:ext cx="65471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7308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Step 1: Client sends a POST request to /authenticate with username and password.</a:t>
            </a:r>
            <a:br>
              <a:rPr lang="en-US" sz="2800" dirty="0"/>
            </a:br>
            <a:r>
              <a:rPr lang="en-US" sz="2800" dirty="0"/>
              <a:t>Step 2: Server validates the credentials and generates a JWT using a secret key.</a:t>
            </a:r>
            <a:br>
              <a:rPr lang="en-US" sz="2800" dirty="0"/>
            </a:br>
            <a:r>
              <a:rPr lang="en-US" sz="2800" dirty="0"/>
              <a:t>Step 3: Server returns the generated JWT to the client.</a:t>
            </a:r>
            <a:br>
              <a:rPr lang="en-US" sz="2800" dirty="0"/>
            </a:br>
            <a:r>
              <a:rPr lang="en-US" sz="2800" dirty="0"/>
              <a:t>Step 4: Client includes the JWT in the header of subsequent requests to the server.</a:t>
            </a:r>
            <a:br>
              <a:rPr lang="en-US" sz="2800" dirty="0"/>
            </a:br>
            <a:r>
              <a:rPr lang="en-US" sz="2800" dirty="0"/>
              <a:t>Step 5: Server validates the JWT using the secret key and responds accordingly.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Storing and Using JWTs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Storage: JWTs can be stored in local storage or session storage on the client side.</a:t>
            </a:r>
          </a:p>
          <a:p>
            <a:r>
              <a:t>Usage: Include the JWT in the Authorization header of HTTP requests for subsequent interactions with the server.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Stateless Authentication: No need to store session information on the server.</a:t>
            </a:r>
          </a:p>
          <a:p>
            <a:r>
              <a:t>Scalability: Easy to scale across multiple servers or services.</a:t>
            </a:r>
          </a:p>
          <a:p>
            <a:r>
              <a:t>Interoperability: JWTs can be used across different domains and platforms.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Implementing JWT with Spring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Spring Security to handle authentication and authorization.</a:t>
            </a:r>
          </a:p>
          <a:p>
            <a:r>
              <a:t>Integrate JWT for stateless authentication.</a:t>
            </a:r>
          </a:p>
          <a:p>
            <a:r>
              <a:t>Secure endpoints by validating JWTs in incoming requests.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79B-34D3-FC57-2946-94DCE46C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60F6-C7E4-FB70-1AB5-3EC21786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http://localhost:8081/auth/login</a:t>
            </a:r>
            <a:br>
              <a:rPr lang="en-IN" dirty="0"/>
            </a:b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"email": "</a:t>
            </a:r>
            <a:r>
              <a:rPr lang="en-IN" dirty="0" err="1"/>
              <a:t>prathiksha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"password": "</a:t>
            </a:r>
            <a:r>
              <a:rPr lang="en-IN" dirty="0" err="1"/>
              <a:t>abc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r>
              <a:rPr lang="en-IN" dirty="0">
                <a:hlinkClick r:id="rId3"/>
              </a:rPr>
              <a:t>http://localhost:8081/home/user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5DF14-8584-9D15-51DC-3976C817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940" y="4671255"/>
            <a:ext cx="5319221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88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329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Introduction to JWT</vt:lpstr>
      <vt:lpstr>Structure of a JWT</vt:lpstr>
      <vt:lpstr>PowerPoint Presentation</vt:lpstr>
      <vt:lpstr> Step 1: Client sends a POST request to /authenticate with username and password. Step 2: Server validates the credentials and generates a JWT using a secret key. Step 3: Server returns the generated JWT to the client. Step 4: Client includes the JWT in the header of subsequent requests to the server. Step 5: Server validates the JWT using the secret key and responds accordingly.</vt:lpstr>
      <vt:lpstr>Storing and Using JWTs</vt:lpstr>
      <vt:lpstr>Advantages of Using JWT</vt:lpstr>
      <vt:lpstr>Implementing JWT with Spring Security</vt:lpstr>
      <vt:lpstr>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Akhilesh Pandey</dc:creator>
  <cp:keywords/>
  <dc:description>generated using python-pptx</dc:description>
  <cp:lastModifiedBy>Akhilesh Pandey</cp:lastModifiedBy>
  <cp:revision>3</cp:revision>
  <dcterms:created xsi:type="dcterms:W3CDTF">2013-01-27T09:14:16Z</dcterms:created>
  <dcterms:modified xsi:type="dcterms:W3CDTF">2024-06-18T00:26:55Z</dcterms:modified>
  <cp:category/>
</cp:coreProperties>
</file>