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19"/>
  </p:notesMasterIdLst>
  <p:sldIdLst>
    <p:sldId id="256" r:id="rId2"/>
    <p:sldId id="271" r:id="rId3"/>
    <p:sldId id="270" r:id="rId4"/>
    <p:sldId id="269" r:id="rId5"/>
    <p:sldId id="268" r:id="rId6"/>
    <p:sldId id="272" r:id="rId7"/>
    <p:sldId id="267" r:id="rId8"/>
    <p:sldId id="266" r:id="rId9"/>
    <p:sldId id="265" r:id="rId10"/>
    <p:sldId id="264" r:id="rId11"/>
    <p:sldId id="263" r:id="rId12"/>
    <p:sldId id="262" r:id="rId13"/>
    <p:sldId id="261" r:id="rId14"/>
    <p:sldId id="260" r:id="rId15"/>
    <p:sldId id="259" r:id="rId16"/>
    <p:sldId id="258"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9.png"/><Relationship Id="rId7" Type="http://schemas.openxmlformats.org/officeDocument/2006/relationships/image" Target="../media/image18.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9.png"/><Relationship Id="rId7" Type="http://schemas.openxmlformats.org/officeDocument/2006/relationships/image" Target="../media/image18.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B8538-36A7-4C84-9B11-E9F87067E2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A8D97C8-461C-4B79-B2B6-25FE1AE99208}">
      <dgm:prSet/>
      <dgm:spPr/>
      <dgm:t>
        <a:bodyPr/>
        <a:lstStyle/>
        <a:p>
          <a:pPr>
            <a:lnSpc>
              <a:spcPct val="100000"/>
            </a:lnSpc>
          </a:pPr>
          <a:r>
            <a:rPr lang="en-AU"/>
            <a:t>Why Microservices?</a:t>
          </a:r>
          <a:endParaRPr lang="en-US"/>
        </a:p>
      </dgm:t>
    </dgm:pt>
    <dgm:pt modelId="{9C82D8B2-0D51-453E-93B6-86BF466CC006}" type="parTrans" cxnId="{453F7F45-89BC-4852-B2C6-8B57C5062C51}">
      <dgm:prSet/>
      <dgm:spPr/>
      <dgm:t>
        <a:bodyPr/>
        <a:lstStyle/>
        <a:p>
          <a:endParaRPr lang="en-US"/>
        </a:p>
      </dgm:t>
    </dgm:pt>
    <dgm:pt modelId="{B8CBFBC1-7B21-4C7F-8975-296A50269269}" type="sibTrans" cxnId="{453F7F45-89BC-4852-B2C6-8B57C5062C51}">
      <dgm:prSet/>
      <dgm:spPr/>
      <dgm:t>
        <a:bodyPr/>
        <a:lstStyle/>
        <a:p>
          <a:pPr>
            <a:lnSpc>
              <a:spcPct val="100000"/>
            </a:lnSpc>
          </a:pPr>
          <a:endParaRPr lang="en-US"/>
        </a:p>
      </dgm:t>
    </dgm:pt>
    <dgm:pt modelId="{E7C9A685-BE3D-4595-AA1C-D8964B0D6388}">
      <dgm:prSet/>
      <dgm:spPr/>
      <dgm:t>
        <a:bodyPr/>
        <a:lstStyle/>
        <a:p>
          <a:pPr>
            <a:lnSpc>
              <a:spcPct val="100000"/>
            </a:lnSpc>
          </a:pPr>
          <a:r>
            <a:rPr lang="en-AU"/>
            <a:t>What Is Microservices?</a:t>
          </a:r>
          <a:endParaRPr lang="en-US"/>
        </a:p>
      </dgm:t>
    </dgm:pt>
    <dgm:pt modelId="{E090FB65-06A1-46C8-9171-4F4200D28A62}" type="parTrans" cxnId="{3389F45E-9C2B-4357-8FFC-7C4B1A1A5DE4}">
      <dgm:prSet/>
      <dgm:spPr/>
      <dgm:t>
        <a:bodyPr/>
        <a:lstStyle/>
        <a:p>
          <a:endParaRPr lang="en-US"/>
        </a:p>
      </dgm:t>
    </dgm:pt>
    <dgm:pt modelId="{2FA11171-FD61-4608-86AF-BD8256A80F12}" type="sibTrans" cxnId="{3389F45E-9C2B-4357-8FFC-7C4B1A1A5DE4}">
      <dgm:prSet/>
      <dgm:spPr/>
      <dgm:t>
        <a:bodyPr/>
        <a:lstStyle/>
        <a:p>
          <a:pPr>
            <a:lnSpc>
              <a:spcPct val="100000"/>
            </a:lnSpc>
          </a:pPr>
          <a:endParaRPr lang="en-US"/>
        </a:p>
      </dgm:t>
    </dgm:pt>
    <dgm:pt modelId="{EC2A074A-314F-4E05-A78A-89338F5BB533}">
      <dgm:prSet/>
      <dgm:spPr/>
      <dgm:t>
        <a:bodyPr/>
        <a:lstStyle/>
        <a:p>
          <a:pPr>
            <a:lnSpc>
              <a:spcPct val="100000"/>
            </a:lnSpc>
          </a:pPr>
          <a:r>
            <a:rPr lang="en-AU"/>
            <a:t>Features Of Microservice Architecture</a:t>
          </a:r>
          <a:endParaRPr lang="en-US"/>
        </a:p>
      </dgm:t>
    </dgm:pt>
    <dgm:pt modelId="{CE0EDEB4-E09C-4BB3-A179-2CDAEE2ED88D}" type="parTrans" cxnId="{6E6501A7-3B9A-43A5-9AD5-8F6A8575FEFE}">
      <dgm:prSet/>
      <dgm:spPr/>
      <dgm:t>
        <a:bodyPr/>
        <a:lstStyle/>
        <a:p>
          <a:endParaRPr lang="en-US"/>
        </a:p>
      </dgm:t>
    </dgm:pt>
    <dgm:pt modelId="{76879097-08C5-4B64-8265-836133280DD4}" type="sibTrans" cxnId="{6E6501A7-3B9A-43A5-9AD5-8F6A8575FEFE}">
      <dgm:prSet/>
      <dgm:spPr/>
      <dgm:t>
        <a:bodyPr/>
        <a:lstStyle/>
        <a:p>
          <a:pPr>
            <a:lnSpc>
              <a:spcPct val="100000"/>
            </a:lnSpc>
          </a:pPr>
          <a:endParaRPr lang="en-US"/>
        </a:p>
      </dgm:t>
    </dgm:pt>
    <dgm:pt modelId="{4D382CEB-C195-4F2B-A920-570F88C63DDA}">
      <dgm:prSet/>
      <dgm:spPr/>
      <dgm:t>
        <a:bodyPr/>
        <a:lstStyle/>
        <a:p>
          <a:pPr>
            <a:lnSpc>
              <a:spcPct val="100000"/>
            </a:lnSpc>
          </a:pPr>
          <a:r>
            <a:rPr lang="en-AU"/>
            <a:t>Advantages Of Microservice Architecture</a:t>
          </a:r>
          <a:endParaRPr lang="en-US"/>
        </a:p>
      </dgm:t>
    </dgm:pt>
    <dgm:pt modelId="{74718095-F406-4D31-88FC-3470DBB28C1A}" type="parTrans" cxnId="{38A36E2F-D650-47B7-95BB-58566DEFA7E3}">
      <dgm:prSet/>
      <dgm:spPr/>
      <dgm:t>
        <a:bodyPr/>
        <a:lstStyle/>
        <a:p>
          <a:endParaRPr lang="en-US"/>
        </a:p>
      </dgm:t>
    </dgm:pt>
    <dgm:pt modelId="{68228AC7-61D6-4EE7-9021-BA82B78159FE}" type="sibTrans" cxnId="{38A36E2F-D650-47B7-95BB-58566DEFA7E3}">
      <dgm:prSet/>
      <dgm:spPr/>
      <dgm:t>
        <a:bodyPr/>
        <a:lstStyle/>
        <a:p>
          <a:pPr>
            <a:lnSpc>
              <a:spcPct val="100000"/>
            </a:lnSpc>
          </a:pPr>
          <a:endParaRPr lang="en-US"/>
        </a:p>
      </dgm:t>
    </dgm:pt>
    <dgm:pt modelId="{3745BBB1-6473-4BE8-98B7-A0AAB961E4A9}">
      <dgm:prSet/>
      <dgm:spPr/>
      <dgm:t>
        <a:bodyPr/>
        <a:lstStyle/>
        <a:p>
          <a:pPr>
            <a:lnSpc>
              <a:spcPct val="100000"/>
            </a:lnSpc>
          </a:pPr>
          <a:r>
            <a:rPr lang="en-AU"/>
            <a:t>Best Practices To Design Microservices</a:t>
          </a:r>
          <a:endParaRPr lang="en-US"/>
        </a:p>
      </dgm:t>
    </dgm:pt>
    <dgm:pt modelId="{77F92752-B8E4-448A-A323-25275507DB96}" type="parTrans" cxnId="{001838D5-9717-46A9-8C46-EEC06973390F}">
      <dgm:prSet/>
      <dgm:spPr/>
      <dgm:t>
        <a:bodyPr/>
        <a:lstStyle/>
        <a:p>
          <a:endParaRPr lang="en-US"/>
        </a:p>
      </dgm:t>
    </dgm:pt>
    <dgm:pt modelId="{DEC8F152-425B-405D-99E8-ED66DA0C99D4}" type="sibTrans" cxnId="{001838D5-9717-46A9-8C46-EEC06973390F}">
      <dgm:prSet/>
      <dgm:spPr/>
      <dgm:t>
        <a:bodyPr/>
        <a:lstStyle/>
        <a:p>
          <a:pPr>
            <a:lnSpc>
              <a:spcPct val="100000"/>
            </a:lnSpc>
          </a:pPr>
          <a:endParaRPr lang="en-US"/>
        </a:p>
      </dgm:t>
    </dgm:pt>
    <dgm:pt modelId="{E6AAE762-F0B8-4C7C-9B9F-C2BCF25B4197}">
      <dgm:prSet/>
      <dgm:spPr/>
      <dgm:t>
        <a:bodyPr/>
        <a:lstStyle/>
        <a:p>
          <a:pPr>
            <a:lnSpc>
              <a:spcPct val="100000"/>
            </a:lnSpc>
          </a:pPr>
          <a:r>
            <a:rPr lang="en-AU"/>
            <a:t>Companies Using Microservices</a:t>
          </a:r>
          <a:endParaRPr lang="en-US"/>
        </a:p>
      </dgm:t>
    </dgm:pt>
    <dgm:pt modelId="{F51E78F8-D681-42B7-A9BC-90895E77720A}" type="parTrans" cxnId="{B2957A9E-33FC-4274-8201-D3708B7A9AA9}">
      <dgm:prSet/>
      <dgm:spPr/>
      <dgm:t>
        <a:bodyPr/>
        <a:lstStyle/>
        <a:p>
          <a:endParaRPr lang="en-US"/>
        </a:p>
      </dgm:t>
    </dgm:pt>
    <dgm:pt modelId="{057C9149-922A-4217-B108-AF4A468D51B3}" type="sibTrans" cxnId="{B2957A9E-33FC-4274-8201-D3708B7A9AA9}">
      <dgm:prSet/>
      <dgm:spPr/>
      <dgm:t>
        <a:bodyPr/>
        <a:lstStyle/>
        <a:p>
          <a:endParaRPr lang="en-US"/>
        </a:p>
      </dgm:t>
    </dgm:pt>
    <dgm:pt modelId="{6A0CE64A-53CA-4AE6-9162-D68D88BBC93F}" type="pres">
      <dgm:prSet presAssocID="{FC8B8538-36A7-4C84-9B11-E9F87067E2EC}" presName="root" presStyleCnt="0">
        <dgm:presLayoutVars>
          <dgm:dir/>
          <dgm:resizeHandles val="exact"/>
        </dgm:presLayoutVars>
      </dgm:prSet>
      <dgm:spPr/>
    </dgm:pt>
    <dgm:pt modelId="{B1F43C67-72BA-4380-BC80-8E934E2AAD87}" type="pres">
      <dgm:prSet presAssocID="{FC8B8538-36A7-4C84-9B11-E9F87067E2EC}" presName="container" presStyleCnt="0">
        <dgm:presLayoutVars>
          <dgm:dir/>
          <dgm:resizeHandles val="exact"/>
        </dgm:presLayoutVars>
      </dgm:prSet>
      <dgm:spPr/>
    </dgm:pt>
    <dgm:pt modelId="{C45E996C-2D1C-4604-A251-68C62FA1CF85}" type="pres">
      <dgm:prSet presAssocID="{8A8D97C8-461C-4B79-B2B6-25FE1AE99208}" presName="compNode" presStyleCnt="0"/>
      <dgm:spPr/>
    </dgm:pt>
    <dgm:pt modelId="{C0EA1FC0-0DB2-4446-887B-F37455475EDD}" type="pres">
      <dgm:prSet presAssocID="{8A8D97C8-461C-4B79-B2B6-25FE1AE99208}" presName="iconBgRect" presStyleLbl="bgShp" presStyleIdx="0" presStyleCnt="6"/>
      <dgm:spPr/>
    </dgm:pt>
    <dgm:pt modelId="{53723635-AC7F-4325-BCD9-898325532AF2}" type="pres">
      <dgm:prSet presAssocID="{8A8D97C8-461C-4B79-B2B6-25FE1AE992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DAD7BBD5-6E86-4857-8E6D-B11FF67057E6}" type="pres">
      <dgm:prSet presAssocID="{8A8D97C8-461C-4B79-B2B6-25FE1AE99208}" presName="spaceRect" presStyleCnt="0"/>
      <dgm:spPr/>
    </dgm:pt>
    <dgm:pt modelId="{DAB9878A-0BCF-4977-BF54-92C13BF57242}" type="pres">
      <dgm:prSet presAssocID="{8A8D97C8-461C-4B79-B2B6-25FE1AE99208}" presName="textRect" presStyleLbl="revTx" presStyleIdx="0" presStyleCnt="6">
        <dgm:presLayoutVars>
          <dgm:chMax val="1"/>
          <dgm:chPref val="1"/>
        </dgm:presLayoutVars>
      </dgm:prSet>
      <dgm:spPr/>
    </dgm:pt>
    <dgm:pt modelId="{28C54B29-0266-47C1-8DCF-FAB9DC692AE2}" type="pres">
      <dgm:prSet presAssocID="{B8CBFBC1-7B21-4C7F-8975-296A50269269}" presName="sibTrans" presStyleLbl="sibTrans2D1" presStyleIdx="0" presStyleCnt="0"/>
      <dgm:spPr/>
    </dgm:pt>
    <dgm:pt modelId="{F2052E57-7185-49AD-B96E-68732B196A74}" type="pres">
      <dgm:prSet presAssocID="{E7C9A685-BE3D-4595-AA1C-D8964B0D6388}" presName="compNode" presStyleCnt="0"/>
      <dgm:spPr/>
    </dgm:pt>
    <dgm:pt modelId="{E3C4E685-8E37-4ACC-BE7B-D007D2FEC598}" type="pres">
      <dgm:prSet presAssocID="{E7C9A685-BE3D-4595-AA1C-D8964B0D6388}" presName="iconBgRect" presStyleLbl="bgShp" presStyleIdx="1" presStyleCnt="6"/>
      <dgm:spPr/>
    </dgm:pt>
    <dgm:pt modelId="{CE4848B7-A175-43E1-9CB9-68A933289596}" type="pres">
      <dgm:prSet presAssocID="{E7C9A685-BE3D-4595-AA1C-D8964B0D638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216DC39F-A853-4B23-ABD1-A08AC715BF47}" type="pres">
      <dgm:prSet presAssocID="{E7C9A685-BE3D-4595-AA1C-D8964B0D6388}" presName="spaceRect" presStyleCnt="0"/>
      <dgm:spPr/>
    </dgm:pt>
    <dgm:pt modelId="{DC7A9609-177C-4E99-915D-79C9D0A25668}" type="pres">
      <dgm:prSet presAssocID="{E7C9A685-BE3D-4595-AA1C-D8964B0D6388}" presName="textRect" presStyleLbl="revTx" presStyleIdx="1" presStyleCnt="6">
        <dgm:presLayoutVars>
          <dgm:chMax val="1"/>
          <dgm:chPref val="1"/>
        </dgm:presLayoutVars>
      </dgm:prSet>
      <dgm:spPr/>
    </dgm:pt>
    <dgm:pt modelId="{BC1BFBE7-29AE-4785-BAC4-DF5F58F7A96A}" type="pres">
      <dgm:prSet presAssocID="{2FA11171-FD61-4608-86AF-BD8256A80F12}" presName="sibTrans" presStyleLbl="sibTrans2D1" presStyleIdx="0" presStyleCnt="0"/>
      <dgm:spPr/>
    </dgm:pt>
    <dgm:pt modelId="{9B9E1556-E376-42F4-B37C-5B4B5D20DA2F}" type="pres">
      <dgm:prSet presAssocID="{EC2A074A-314F-4E05-A78A-89338F5BB533}" presName="compNode" presStyleCnt="0"/>
      <dgm:spPr/>
    </dgm:pt>
    <dgm:pt modelId="{7FB6239B-EF5B-4974-918B-4956D632F3E9}" type="pres">
      <dgm:prSet presAssocID="{EC2A074A-314F-4E05-A78A-89338F5BB533}" presName="iconBgRect" presStyleLbl="bgShp" presStyleIdx="2" presStyleCnt="6"/>
      <dgm:spPr/>
    </dgm:pt>
    <dgm:pt modelId="{D1099B94-80BD-4BA3-843E-3D8761F621F2}" type="pres">
      <dgm:prSet presAssocID="{EC2A074A-314F-4E05-A78A-89338F5BB5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39662E75-B02B-4D6C-9BAA-817C29E0503D}" type="pres">
      <dgm:prSet presAssocID="{EC2A074A-314F-4E05-A78A-89338F5BB533}" presName="spaceRect" presStyleCnt="0"/>
      <dgm:spPr/>
    </dgm:pt>
    <dgm:pt modelId="{5BCF9762-D25F-4EBE-A25B-682DA1636AEE}" type="pres">
      <dgm:prSet presAssocID="{EC2A074A-314F-4E05-A78A-89338F5BB533}" presName="textRect" presStyleLbl="revTx" presStyleIdx="2" presStyleCnt="6">
        <dgm:presLayoutVars>
          <dgm:chMax val="1"/>
          <dgm:chPref val="1"/>
        </dgm:presLayoutVars>
      </dgm:prSet>
      <dgm:spPr/>
    </dgm:pt>
    <dgm:pt modelId="{E6FC64E7-875C-49FE-BF2A-6E527D2A8C67}" type="pres">
      <dgm:prSet presAssocID="{76879097-08C5-4B64-8265-836133280DD4}" presName="sibTrans" presStyleLbl="sibTrans2D1" presStyleIdx="0" presStyleCnt="0"/>
      <dgm:spPr/>
    </dgm:pt>
    <dgm:pt modelId="{835F3EC3-07F2-4EE6-B2F0-B25F7C23EEDC}" type="pres">
      <dgm:prSet presAssocID="{4D382CEB-C195-4F2B-A920-570F88C63DDA}" presName="compNode" presStyleCnt="0"/>
      <dgm:spPr/>
    </dgm:pt>
    <dgm:pt modelId="{7D607A6D-857A-4D34-B654-2A73E51E615E}" type="pres">
      <dgm:prSet presAssocID="{4D382CEB-C195-4F2B-A920-570F88C63DDA}" presName="iconBgRect" presStyleLbl="bgShp" presStyleIdx="3" presStyleCnt="6"/>
      <dgm:spPr/>
    </dgm:pt>
    <dgm:pt modelId="{15E8230C-B8EB-4DF4-AD1C-D6933E132950}" type="pres">
      <dgm:prSet presAssocID="{4D382CEB-C195-4F2B-A920-570F88C63D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79057816-8340-442E-9483-D9B766D1A363}" type="pres">
      <dgm:prSet presAssocID="{4D382CEB-C195-4F2B-A920-570F88C63DDA}" presName="spaceRect" presStyleCnt="0"/>
      <dgm:spPr/>
    </dgm:pt>
    <dgm:pt modelId="{502D5011-BD11-4C84-8725-7CE9841EB1F6}" type="pres">
      <dgm:prSet presAssocID="{4D382CEB-C195-4F2B-A920-570F88C63DDA}" presName="textRect" presStyleLbl="revTx" presStyleIdx="3" presStyleCnt="6">
        <dgm:presLayoutVars>
          <dgm:chMax val="1"/>
          <dgm:chPref val="1"/>
        </dgm:presLayoutVars>
      </dgm:prSet>
      <dgm:spPr/>
    </dgm:pt>
    <dgm:pt modelId="{7CF981A0-6619-44F4-86B5-0F8E9285B186}" type="pres">
      <dgm:prSet presAssocID="{68228AC7-61D6-4EE7-9021-BA82B78159FE}" presName="sibTrans" presStyleLbl="sibTrans2D1" presStyleIdx="0" presStyleCnt="0"/>
      <dgm:spPr/>
    </dgm:pt>
    <dgm:pt modelId="{F8476184-771C-4665-9CE1-0A282CA9E801}" type="pres">
      <dgm:prSet presAssocID="{3745BBB1-6473-4BE8-98B7-A0AAB961E4A9}" presName="compNode" presStyleCnt="0"/>
      <dgm:spPr/>
    </dgm:pt>
    <dgm:pt modelId="{39455F19-E07B-46FB-9CA8-4DA679CC06A0}" type="pres">
      <dgm:prSet presAssocID="{3745BBB1-6473-4BE8-98B7-A0AAB961E4A9}" presName="iconBgRect" presStyleLbl="bgShp" presStyleIdx="4" presStyleCnt="6"/>
      <dgm:spPr/>
    </dgm:pt>
    <dgm:pt modelId="{0FA347BE-45F4-4A8F-A532-576B0EE8E564}" type="pres">
      <dgm:prSet presAssocID="{3745BBB1-6473-4BE8-98B7-A0AAB961E4A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02AA1C6D-866E-4338-945F-1F5DA44067C0}" type="pres">
      <dgm:prSet presAssocID="{3745BBB1-6473-4BE8-98B7-A0AAB961E4A9}" presName="spaceRect" presStyleCnt="0"/>
      <dgm:spPr/>
    </dgm:pt>
    <dgm:pt modelId="{97BDF6A4-4984-4812-A7C1-2C0401B14B40}" type="pres">
      <dgm:prSet presAssocID="{3745BBB1-6473-4BE8-98B7-A0AAB961E4A9}" presName="textRect" presStyleLbl="revTx" presStyleIdx="4" presStyleCnt="6">
        <dgm:presLayoutVars>
          <dgm:chMax val="1"/>
          <dgm:chPref val="1"/>
        </dgm:presLayoutVars>
      </dgm:prSet>
      <dgm:spPr/>
    </dgm:pt>
    <dgm:pt modelId="{FD4F70B9-00A4-465A-9213-074225B7DF84}" type="pres">
      <dgm:prSet presAssocID="{DEC8F152-425B-405D-99E8-ED66DA0C99D4}" presName="sibTrans" presStyleLbl="sibTrans2D1" presStyleIdx="0" presStyleCnt="0"/>
      <dgm:spPr/>
    </dgm:pt>
    <dgm:pt modelId="{7A6C99E0-8851-4DC0-85B8-B8A193D917F0}" type="pres">
      <dgm:prSet presAssocID="{E6AAE762-F0B8-4C7C-9B9F-C2BCF25B4197}" presName="compNode" presStyleCnt="0"/>
      <dgm:spPr/>
    </dgm:pt>
    <dgm:pt modelId="{63CB60CD-902A-4756-AF1C-4B7E30A4C618}" type="pres">
      <dgm:prSet presAssocID="{E6AAE762-F0B8-4C7C-9B9F-C2BCF25B4197}" presName="iconBgRect" presStyleLbl="bgShp" presStyleIdx="5" presStyleCnt="6"/>
      <dgm:spPr/>
    </dgm:pt>
    <dgm:pt modelId="{607E3DF5-546D-48B2-BD1A-ECD7288A15D8}" type="pres">
      <dgm:prSet presAssocID="{E6AAE762-F0B8-4C7C-9B9F-C2BCF25B41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ity"/>
        </a:ext>
      </dgm:extLst>
    </dgm:pt>
    <dgm:pt modelId="{53826FEE-5EEB-4370-9F94-31522DF60E1D}" type="pres">
      <dgm:prSet presAssocID="{E6AAE762-F0B8-4C7C-9B9F-C2BCF25B4197}" presName="spaceRect" presStyleCnt="0"/>
      <dgm:spPr/>
    </dgm:pt>
    <dgm:pt modelId="{8167A31F-9CFE-4210-96C3-1C84581717A9}" type="pres">
      <dgm:prSet presAssocID="{E6AAE762-F0B8-4C7C-9B9F-C2BCF25B4197}" presName="textRect" presStyleLbl="revTx" presStyleIdx="5" presStyleCnt="6">
        <dgm:presLayoutVars>
          <dgm:chMax val="1"/>
          <dgm:chPref val="1"/>
        </dgm:presLayoutVars>
      </dgm:prSet>
      <dgm:spPr/>
    </dgm:pt>
  </dgm:ptLst>
  <dgm:cxnLst>
    <dgm:cxn modelId="{31FDF409-ED4E-41D0-88F9-0B3A3FF31C8A}" type="presOf" srcId="{8A8D97C8-461C-4B79-B2B6-25FE1AE99208}" destId="{DAB9878A-0BCF-4977-BF54-92C13BF57242}" srcOrd="0" destOrd="0" presId="urn:microsoft.com/office/officeart/2018/2/layout/IconCircleList"/>
    <dgm:cxn modelId="{6F8B450A-869F-42E7-BDCB-951BE3D6B942}" type="presOf" srcId="{EC2A074A-314F-4E05-A78A-89338F5BB533}" destId="{5BCF9762-D25F-4EBE-A25B-682DA1636AEE}" srcOrd="0" destOrd="0" presId="urn:microsoft.com/office/officeart/2018/2/layout/IconCircleList"/>
    <dgm:cxn modelId="{55DED723-45CD-4016-9F8C-BC38F05B9484}" type="presOf" srcId="{DEC8F152-425B-405D-99E8-ED66DA0C99D4}" destId="{FD4F70B9-00A4-465A-9213-074225B7DF84}" srcOrd="0" destOrd="0" presId="urn:microsoft.com/office/officeart/2018/2/layout/IconCircleList"/>
    <dgm:cxn modelId="{38A36E2F-D650-47B7-95BB-58566DEFA7E3}" srcId="{FC8B8538-36A7-4C84-9B11-E9F87067E2EC}" destId="{4D382CEB-C195-4F2B-A920-570F88C63DDA}" srcOrd="3" destOrd="0" parTransId="{74718095-F406-4D31-88FC-3470DBB28C1A}" sibTransId="{68228AC7-61D6-4EE7-9021-BA82B78159FE}"/>
    <dgm:cxn modelId="{8F17CA3E-3104-4789-AC62-DD02B7AD8279}" type="presOf" srcId="{2FA11171-FD61-4608-86AF-BD8256A80F12}" destId="{BC1BFBE7-29AE-4785-BAC4-DF5F58F7A96A}" srcOrd="0" destOrd="0" presId="urn:microsoft.com/office/officeart/2018/2/layout/IconCircleList"/>
    <dgm:cxn modelId="{3389F45E-9C2B-4357-8FFC-7C4B1A1A5DE4}" srcId="{FC8B8538-36A7-4C84-9B11-E9F87067E2EC}" destId="{E7C9A685-BE3D-4595-AA1C-D8964B0D6388}" srcOrd="1" destOrd="0" parTransId="{E090FB65-06A1-46C8-9171-4F4200D28A62}" sibTransId="{2FA11171-FD61-4608-86AF-BD8256A80F12}"/>
    <dgm:cxn modelId="{8206545F-E1FF-424C-8026-C3652D40F829}" type="presOf" srcId="{E6AAE762-F0B8-4C7C-9B9F-C2BCF25B4197}" destId="{8167A31F-9CFE-4210-96C3-1C84581717A9}" srcOrd="0" destOrd="0" presId="urn:microsoft.com/office/officeart/2018/2/layout/IconCircleList"/>
    <dgm:cxn modelId="{453F7F45-89BC-4852-B2C6-8B57C5062C51}" srcId="{FC8B8538-36A7-4C84-9B11-E9F87067E2EC}" destId="{8A8D97C8-461C-4B79-B2B6-25FE1AE99208}" srcOrd="0" destOrd="0" parTransId="{9C82D8B2-0D51-453E-93B6-86BF466CC006}" sibTransId="{B8CBFBC1-7B21-4C7F-8975-296A50269269}"/>
    <dgm:cxn modelId="{AF138B65-907F-4C63-BA54-529A2543689C}" type="presOf" srcId="{3745BBB1-6473-4BE8-98B7-A0AAB961E4A9}" destId="{97BDF6A4-4984-4812-A7C1-2C0401B14B40}" srcOrd="0" destOrd="0" presId="urn:microsoft.com/office/officeart/2018/2/layout/IconCircleList"/>
    <dgm:cxn modelId="{A77D4691-B2A3-407D-85DE-9A302EA30266}" type="presOf" srcId="{E7C9A685-BE3D-4595-AA1C-D8964B0D6388}" destId="{DC7A9609-177C-4E99-915D-79C9D0A25668}" srcOrd="0" destOrd="0" presId="urn:microsoft.com/office/officeart/2018/2/layout/IconCircleList"/>
    <dgm:cxn modelId="{B2957A9E-33FC-4274-8201-D3708B7A9AA9}" srcId="{FC8B8538-36A7-4C84-9B11-E9F87067E2EC}" destId="{E6AAE762-F0B8-4C7C-9B9F-C2BCF25B4197}" srcOrd="5" destOrd="0" parTransId="{F51E78F8-D681-42B7-A9BC-90895E77720A}" sibTransId="{057C9149-922A-4217-B108-AF4A468D51B3}"/>
    <dgm:cxn modelId="{6E6501A7-3B9A-43A5-9AD5-8F6A8575FEFE}" srcId="{FC8B8538-36A7-4C84-9B11-E9F87067E2EC}" destId="{EC2A074A-314F-4E05-A78A-89338F5BB533}" srcOrd="2" destOrd="0" parTransId="{CE0EDEB4-E09C-4BB3-A179-2CDAEE2ED88D}" sibTransId="{76879097-08C5-4B64-8265-836133280DD4}"/>
    <dgm:cxn modelId="{5D136BA8-88EE-4A68-8E0C-3CD8206C860A}" type="presOf" srcId="{FC8B8538-36A7-4C84-9B11-E9F87067E2EC}" destId="{6A0CE64A-53CA-4AE6-9162-D68D88BBC93F}" srcOrd="0" destOrd="0" presId="urn:microsoft.com/office/officeart/2018/2/layout/IconCircleList"/>
    <dgm:cxn modelId="{5AA27CB2-0EE0-4EBE-9A7F-D8F8971ED65D}" type="presOf" srcId="{4D382CEB-C195-4F2B-A920-570F88C63DDA}" destId="{502D5011-BD11-4C84-8725-7CE9841EB1F6}" srcOrd="0" destOrd="0" presId="urn:microsoft.com/office/officeart/2018/2/layout/IconCircleList"/>
    <dgm:cxn modelId="{40DF67D2-ACD9-45FD-A19F-C43BB1BDFA8D}" type="presOf" srcId="{76879097-08C5-4B64-8265-836133280DD4}" destId="{E6FC64E7-875C-49FE-BF2A-6E527D2A8C67}" srcOrd="0" destOrd="0" presId="urn:microsoft.com/office/officeart/2018/2/layout/IconCircleList"/>
    <dgm:cxn modelId="{001838D5-9717-46A9-8C46-EEC06973390F}" srcId="{FC8B8538-36A7-4C84-9B11-E9F87067E2EC}" destId="{3745BBB1-6473-4BE8-98B7-A0AAB961E4A9}" srcOrd="4" destOrd="0" parTransId="{77F92752-B8E4-448A-A323-25275507DB96}" sibTransId="{DEC8F152-425B-405D-99E8-ED66DA0C99D4}"/>
    <dgm:cxn modelId="{3FD5FCDA-3D43-49CF-89D5-AD3E3050EE23}" type="presOf" srcId="{B8CBFBC1-7B21-4C7F-8975-296A50269269}" destId="{28C54B29-0266-47C1-8DCF-FAB9DC692AE2}" srcOrd="0" destOrd="0" presId="urn:microsoft.com/office/officeart/2018/2/layout/IconCircleList"/>
    <dgm:cxn modelId="{8F9862FA-4FEB-4923-A213-3A8D0450D341}" type="presOf" srcId="{68228AC7-61D6-4EE7-9021-BA82B78159FE}" destId="{7CF981A0-6619-44F4-86B5-0F8E9285B186}" srcOrd="0" destOrd="0" presId="urn:microsoft.com/office/officeart/2018/2/layout/IconCircleList"/>
    <dgm:cxn modelId="{F7BB972A-F88F-4209-A2CE-78AF3F467EF2}" type="presParOf" srcId="{6A0CE64A-53CA-4AE6-9162-D68D88BBC93F}" destId="{B1F43C67-72BA-4380-BC80-8E934E2AAD87}" srcOrd="0" destOrd="0" presId="urn:microsoft.com/office/officeart/2018/2/layout/IconCircleList"/>
    <dgm:cxn modelId="{EEAC6350-DDF1-4E9A-85E9-F70A5C386F51}" type="presParOf" srcId="{B1F43C67-72BA-4380-BC80-8E934E2AAD87}" destId="{C45E996C-2D1C-4604-A251-68C62FA1CF85}" srcOrd="0" destOrd="0" presId="urn:microsoft.com/office/officeart/2018/2/layout/IconCircleList"/>
    <dgm:cxn modelId="{38AD427B-732D-4F07-9A07-53F29D422F61}" type="presParOf" srcId="{C45E996C-2D1C-4604-A251-68C62FA1CF85}" destId="{C0EA1FC0-0DB2-4446-887B-F37455475EDD}" srcOrd="0" destOrd="0" presId="urn:microsoft.com/office/officeart/2018/2/layout/IconCircleList"/>
    <dgm:cxn modelId="{6C7C0D0E-DAF9-4FED-AB9E-27ABDDBC3C85}" type="presParOf" srcId="{C45E996C-2D1C-4604-A251-68C62FA1CF85}" destId="{53723635-AC7F-4325-BCD9-898325532AF2}" srcOrd="1" destOrd="0" presId="urn:microsoft.com/office/officeart/2018/2/layout/IconCircleList"/>
    <dgm:cxn modelId="{4A890FB9-DEC2-4A3A-97B5-908B2F45FCD6}" type="presParOf" srcId="{C45E996C-2D1C-4604-A251-68C62FA1CF85}" destId="{DAD7BBD5-6E86-4857-8E6D-B11FF67057E6}" srcOrd="2" destOrd="0" presId="urn:microsoft.com/office/officeart/2018/2/layout/IconCircleList"/>
    <dgm:cxn modelId="{5B6F11C2-58A2-4676-9510-E7FCF20515D5}" type="presParOf" srcId="{C45E996C-2D1C-4604-A251-68C62FA1CF85}" destId="{DAB9878A-0BCF-4977-BF54-92C13BF57242}" srcOrd="3" destOrd="0" presId="urn:microsoft.com/office/officeart/2018/2/layout/IconCircleList"/>
    <dgm:cxn modelId="{081C235B-780A-4F5B-A8CB-9AA7B3356C53}" type="presParOf" srcId="{B1F43C67-72BA-4380-BC80-8E934E2AAD87}" destId="{28C54B29-0266-47C1-8DCF-FAB9DC692AE2}" srcOrd="1" destOrd="0" presId="urn:microsoft.com/office/officeart/2018/2/layout/IconCircleList"/>
    <dgm:cxn modelId="{5079B637-5472-469A-A3EC-93BA12C0584D}" type="presParOf" srcId="{B1F43C67-72BA-4380-BC80-8E934E2AAD87}" destId="{F2052E57-7185-49AD-B96E-68732B196A74}" srcOrd="2" destOrd="0" presId="urn:microsoft.com/office/officeart/2018/2/layout/IconCircleList"/>
    <dgm:cxn modelId="{E92AD872-CC8B-49A8-89E9-219D0FB8781A}" type="presParOf" srcId="{F2052E57-7185-49AD-B96E-68732B196A74}" destId="{E3C4E685-8E37-4ACC-BE7B-D007D2FEC598}" srcOrd="0" destOrd="0" presId="urn:microsoft.com/office/officeart/2018/2/layout/IconCircleList"/>
    <dgm:cxn modelId="{A373C5B1-1A8A-41EF-AE70-BE71A4D38514}" type="presParOf" srcId="{F2052E57-7185-49AD-B96E-68732B196A74}" destId="{CE4848B7-A175-43E1-9CB9-68A933289596}" srcOrd="1" destOrd="0" presId="urn:microsoft.com/office/officeart/2018/2/layout/IconCircleList"/>
    <dgm:cxn modelId="{69E2EA97-1CF0-47EE-BCB8-EE0D2BD84CE2}" type="presParOf" srcId="{F2052E57-7185-49AD-B96E-68732B196A74}" destId="{216DC39F-A853-4B23-ABD1-A08AC715BF47}" srcOrd="2" destOrd="0" presId="urn:microsoft.com/office/officeart/2018/2/layout/IconCircleList"/>
    <dgm:cxn modelId="{EEDBB63A-354A-4BEB-99DC-7FF3D40966C8}" type="presParOf" srcId="{F2052E57-7185-49AD-B96E-68732B196A74}" destId="{DC7A9609-177C-4E99-915D-79C9D0A25668}" srcOrd="3" destOrd="0" presId="urn:microsoft.com/office/officeart/2018/2/layout/IconCircleList"/>
    <dgm:cxn modelId="{2B5F11E9-3BB2-41C2-8C6B-D90792006F06}" type="presParOf" srcId="{B1F43C67-72BA-4380-BC80-8E934E2AAD87}" destId="{BC1BFBE7-29AE-4785-BAC4-DF5F58F7A96A}" srcOrd="3" destOrd="0" presId="urn:microsoft.com/office/officeart/2018/2/layout/IconCircleList"/>
    <dgm:cxn modelId="{14BAD74E-0E01-42E8-8A54-A56E7AC8FA35}" type="presParOf" srcId="{B1F43C67-72BA-4380-BC80-8E934E2AAD87}" destId="{9B9E1556-E376-42F4-B37C-5B4B5D20DA2F}" srcOrd="4" destOrd="0" presId="urn:microsoft.com/office/officeart/2018/2/layout/IconCircleList"/>
    <dgm:cxn modelId="{F78B7C0B-B44C-4E4A-BF82-2B919E320518}" type="presParOf" srcId="{9B9E1556-E376-42F4-B37C-5B4B5D20DA2F}" destId="{7FB6239B-EF5B-4974-918B-4956D632F3E9}" srcOrd="0" destOrd="0" presId="urn:microsoft.com/office/officeart/2018/2/layout/IconCircleList"/>
    <dgm:cxn modelId="{82420657-7323-43E2-9FF6-E3ACD6734535}" type="presParOf" srcId="{9B9E1556-E376-42F4-B37C-5B4B5D20DA2F}" destId="{D1099B94-80BD-4BA3-843E-3D8761F621F2}" srcOrd="1" destOrd="0" presId="urn:microsoft.com/office/officeart/2018/2/layout/IconCircleList"/>
    <dgm:cxn modelId="{445F9BC2-B5C1-47A4-9DAA-C8D9AAE9CA89}" type="presParOf" srcId="{9B9E1556-E376-42F4-B37C-5B4B5D20DA2F}" destId="{39662E75-B02B-4D6C-9BAA-817C29E0503D}" srcOrd="2" destOrd="0" presId="urn:microsoft.com/office/officeart/2018/2/layout/IconCircleList"/>
    <dgm:cxn modelId="{CC9AD6A3-D051-4C95-A672-CB2EB2E045F4}" type="presParOf" srcId="{9B9E1556-E376-42F4-B37C-5B4B5D20DA2F}" destId="{5BCF9762-D25F-4EBE-A25B-682DA1636AEE}" srcOrd="3" destOrd="0" presId="urn:microsoft.com/office/officeart/2018/2/layout/IconCircleList"/>
    <dgm:cxn modelId="{84CF5C40-5B5D-4473-82C2-FC28A5D0B0CD}" type="presParOf" srcId="{B1F43C67-72BA-4380-BC80-8E934E2AAD87}" destId="{E6FC64E7-875C-49FE-BF2A-6E527D2A8C67}" srcOrd="5" destOrd="0" presId="urn:microsoft.com/office/officeart/2018/2/layout/IconCircleList"/>
    <dgm:cxn modelId="{1CC27584-2409-4D06-8877-195CF0CBA7F9}" type="presParOf" srcId="{B1F43C67-72BA-4380-BC80-8E934E2AAD87}" destId="{835F3EC3-07F2-4EE6-B2F0-B25F7C23EEDC}" srcOrd="6" destOrd="0" presId="urn:microsoft.com/office/officeart/2018/2/layout/IconCircleList"/>
    <dgm:cxn modelId="{DB39F606-AD42-42D4-A8BC-89E92B519376}" type="presParOf" srcId="{835F3EC3-07F2-4EE6-B2F0-B25F7C23EEDC}" destId="{7D607A6D-857A-4D34-B654-2A73E51E615E}" srcOrd="0" destOrd="0" presId="urn:microsoft.com/office/officeart/2018/2/layout/IconCircleList"/>
    <dgm:cxn modelId="{BEB57910-A4BE-486F-BBA6-CE518F07D755}" type="presParOf" srcId="{835F3EC3-07F2-4EE6-B2F0-B25F7C23EEDC}" destId="{15E8230C-B8EB-4DF4-AD1C-D6933E132950}" srcOrd="1" destOrd="0" presId="urn:microsoft.com/office/officeart/2018/2/layout/IconCircleList"/>
    <dgm:cxn modelId="{F852ED2D-7FE1-4F16-839A-EE281CDA14DB}" type="presParOf" srcId="{835F3EC3-07F2-4EE6-B2F0-B25F7C23EEDC}" destId="{79057816-8340-442E-9483-D9B766D1A363}" srcOrd="2" destOrd="0" presId="urn:microsoft.com/office/officeart/2018/2/layout/IconCircleList"/>
    <dgm:cxn modelId="{1A1661E7-5B86-4C28-86CA-9783DFF3636D}" type="presParOf" srcId="{835F3EC3-07F2-4EE6-B2F0-B25F7C23EEDC}" destId="{502D5011-BD11-4C84-8725-7CE9841EB1F6}" srcOrd="3" destOrd="0" presId="urn:microsoft.com/office/officeart/2018/2/layout/IconCircleList"/>
    <dgm:cxn modelId="{CD331667-BF8E-4031-9792-AF2109EAB5B3}" type="presParOf" srcId="{B1F43C67-72BA-4380-BC80-8E934E2AAD87}" destId="{7CF981A0-6619-44F4-86B5-0F8E9285B186}" srcOrd="7" destOrd="0" presId="urn:microsoft.com/office/officeart/2018/2/layout/IconCircleList"/>
    <dgm:cxn modelId="{733F60C8-13AC-4054-AAC4-EA0D1813E76F}" type="presParOf" srcId="{B1F43C67-72BA-4380-BC80-8E934E2AAD87}" destId="{F8476184-771C-4665-9CE1-0A282CA9E801}" srcOrd="8" destOrd="0" presId="urn:microsoft.com/office/officeart/2018/2/layout/IconCircleList"/>
    <dgm:cxn modelId="{43C84B8C-143A-4108-BAD8-8266C9993B90}" type="presParOf" srcId="{F8476184-771C-4665-9CE1-0A282CA9E801}" destId="{39455F19-E07B-46FB-9CA8-4DA679CC06A0}" srcOrd="0" destOrd="0" presId="urn:microsoft.com/office/officeart/2018/2/layout/IconCircleList"/>
    <dgm:cxn modelId="{3410E579-6999-4D03-BB99-2CE8697411A7}" type="presParOf" srcId="{F8476184-771C-4665-9CE1-0A282CA9E801}" destId="{0FA347BE-45F4-4A8F-A532-576B0EE8E564}" srcOrd="1" destOrd="0" presId="urn:microsoft.com/office/officeart/2018/2/layout/IconCircleList"/>
    <dgm:cxn modelId="{38D8AB51-307A-4B2E-88E4-76BE9848E8C1}" type="presParOf" srcId="{F8476184-771C-4665-9CE1-0A282CA9E801}" destId="{02AA1C6D-866E-4338-945F-1F5DA44067C0}" srcOrd="2" destOrd="0" presId="urn:microsoft.com/office/officeart/2018/2/layout/IconCircleList"/>
    <dgm:cxn modelId="{DEA6C1E2-B358-4A8C-812A-B45FF6A4D793}" type="presParOf" srcId="{F8476184-771C-4665-9CE1-0A282CA9E801}" destId="{97BDF6A4-4984-4812-A7C1-2C0401B14B40}" srcOrd="3" destOrd="0" presId="urn:microsoft.com/office/officeart/2018/2/layout/IconCircleList"/>
    <dgm:cxn modelId="{AF50D0C8-8C7A-45FC-9686-8961098721AE}" type="presParOf" srcId="{B1F43C67-72BA-4380-BC80-8E934E2AAD87}" destId="{FD4F70B9-00A4-465A-9213-074225B7DF84}" srcOrd="9" destOrd="0" presId="urn:microsoft.com/office/officeart/2018/2/layout/IconCircleList"/>
    <dgm:cxn modelId="{CCF341B3-7CAE-4FD7-8670-6CA8C30B16F9}" type="presParOf" srcId="{B1F43C67-72BA-4380-BC80-8E934E2AAD87}" destId="{7A6C99E0-8851-4DC0-85B8-B8A193D917F0}" srcOrd="10" destOrd="0" presId="urn:microsoft.com/office/officeart/2018/2/layout/IconCircleList"/>
    <dgm:cxn modelId="{101A0A94-3B19-4E65-AFBD-0239DB820B60}" type="presParOf" srcId="{7A6C99E0-8851-4DC0-85B8-B8A193D917F0}" destId="{63CB60CD-902A-4756-AF1C-4B7E30A4C618}" srcOrd="0" destOrd="0" presId="urn:microsoft.com/office/officeart/2018/2/layout/IconCircleList"/>
    <dgm:cxn modelId="{ADB648E5-61E0-4C20-A03E-5758C5B4E84F}" type="presParOf" srcId="{7A6C99E0-8851-4DC0-85B8-B8A193D917F0}" destId="{607E3DF5-546D-48B2-BD1A-ECD7288A15D8}" srcOrd="1" destOrd="0" presId="urn:microsoft.com/office/officeart/2018/2/layout/IconCircleList"/>
    <dgm:cxn modelId="{CD1F5185-B625-4126-B1A3-F147F193C8A6}" type="presParOf" srcId="{7A6C99E0-8851-4DC0-85B8-B8A193D917F0}" destId="{53826FEE-5EEB-4370-9F94-31522DF60E1D}" srcOrd="2" destOrd="0" presId="urn:microsoft.com/office/officeart/2018/2/layout/IconCircleList"/>
    <dgm:cxn modelId="{91A461D0-9519-48A8-A7E0-A2485E4A5269}" type="presParOf" srcId="{7A6C99E0-8851-4DC0-85B8-B8A193D917F0}" destId="{8167A31F-9CFE-4210-96C3-1C84581717A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F649F-B709-493A-B4DE-99F989CD1B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70ABB29-E6E8-45E7-B9C0-0FB0C2477BD6}">
      <dgm:prSet/>
      <dgm:spPr/>
      <dgm:t>
        <a:bodyPr/>
        <a:lstStyle/>
        <a:p>
          <a:pPr>
            <a:lnSpc>
              <a:spcPct val="100000"/>
            </a:lnSpc>
          </a:pPr>
          <a:r>
            <a:rPr lang="en-AU" dirty="0"/>
            <a:t>Microservices, is an architectural style that structures an application as a collection of small autonomous services, </a:t>
          </a:r>
          <a:r>
            <a:rPr lang="en-AU" dirty="0" err="1"/>
            <a:t>modeled</a:t>
          </a:r>
          <a:r>
            <a:rPr lang="en-AU" dirty="0"/>
            <a:t> around a business domain.</a:t>
          </a:r>
          <a:endParaRPr lang="en-US" dirty="0"/>
        </a:p>
      </dgm:t>
    </dgm:pt>
    <dgm:pt modelId="{255CD7EB-8FD5-4D1C-8FB1-7910DB26D627}" type="parTrans" cxnId="{AC363EED-EC17-4E78-B14F-C9127DC2E361}">
      <dgm:prSet/>
      <dgm:spPr/>
      <dgm:t>
        <a:bodyPr/>
        <a:lstStyle/>
        <a:p>
          <a:endParaRPr lang="en-US"/>
        </a:p>
      </dgm:t>
    </dgm:pt>
    <dgm:pt modelId="{3C606FB4-EE5D-4B20-A423-1441B4564191}" type="sibTrans" cxnId="{AC363EED-EC17-4E78-B14F-C9127DC2E361}">
      <dgm:prSet/>
      <dgm:spPr/>
      <dgm:t>
        <a:bodyPr/>
        <a:lstStyle/>
        <a:p>
          <a:endParaRPr lang="en-US"/>
        </a:p>
      </dgm:t>
    </dgm:pt>
    <dgm:pt modelId="{2E303C97-BDBB-47C6-95A2-D89B102AD4F0}">
      <dgm:prSet/>
      <dgm:spPr/>
      <dgm:t>
        <a:bodyPr/>
        <a:lstStyle/>
        <a:p>
          <a:pPr>
            <a:lnSpc>
              <a:spcPct val="100000"/>
            </a:lnSpc>
          </a:pPr>
          <a:r>
            <a:rPr lang="en-AU" dirty="0"/>
            <a:t>In Microservice Architecture, each service is self-contained and implements a single business capability.</a:t>
          </a:r>
          <a:endParaRPr lang="en-US" dirty="0"/>
        </a:p>
      </dgm:t>
    </dgm:pt>
    <dgm:pt modelId="{D0C1065E-5E0C-4BA1-80C1-F8BB4BD6FA44}" type="parTrans" cxnId="{217B8F46-E0FF-422F-B1E4-0FD9D062B231}">
      <dgm:prSet/>
      <dgm:spPr/>
      <dgm:t>
        <a:bodyPr/>
        <a:lstStyle/>
        <a:p>
          <a:endParaRPr lang="en-US"/>
        </a:p>
      </dgm:t>
    </dgm:pt>
    <dgm:pt modelId="{AA07F122-9DDC-424A-9C9D-91A789F0210A}" type="sibTrans" cxnId="{217B8F46-E0FF-422F-B1E4-0FD9D062B231}">
      <dgm:prSet/>
      <dgm:spPr/>
      <dgm:t>
        <a:bodyPr/>
        <a:lstStyle/>
        <a:p>
          <a:endParaRPr lang="en-US"/>
        </a:p>
      </dgm:t>
    </dgm:pt>
    <dgm:pt modelId="{F55CB76E-50DD-4F4D-93F1-84523DA0BB1F}">
      <dgm:prSet/>
      <dgm:spPr/>
      <dgm:t>
        <a:bodyPr/>
        <a:lstStyle/>
        <a:p>
          <a:pPr rtl="0">
            <a:lnSpc>
              <a:spcPct val="100000"/>
            </a:lnSpc>
          </a:pPr>
          <a:r>
            <a:rPr lang="en-AU" dirty="0"/>
            <a:t>Micro Service is an architecture that allows the developers to develop and deploy services independently.</a:t>
          </a:r>
          <a:r>
            <a:rPr lang="en-AU" dirty="0">
              <a:latin typeface="Neue Haas Grotesk Text Pro"/>
            </a:rPr>
            <a:t> </a:t>
          </a:r>
          <a:endParaRPr lang="en-US"/>
        </a:p>
      </dgm:t>
    </dgm:pt>
    <dgm:pt modelId="{0A8050C3-BFBD-4C08-B329-9367427D2EB9}" type="parTrans" cxnId="{182B1449-F76D-4182-9446-EB9E6B49103C}">
      <dgm:prSet/>
      <dgm:spPr/>
      <dgm:t>
        <a:bodyPr/>
        <a:lstStyle/>
        <a:p>
          <a:endParaRPr lang="en-US"/>
        </a:p>
      </dgm:t>
    </dgm:pt>
    <dgm:pt modelId="{75950D2D-F64C-49A3-8792-530BE1394E4E}" type="sibTrans" cxnId="{182B1449-F76D-4182-9446-EB9E6B49103C}">
      <dgm:prSet/>
      <dgm:spPr/>
      <dgm:t>
        <a:bodyPr/>
        <a:lstStyle/>
        <a:p>
          <a:endParaRPr lang="en-US"/>
        </a:p>
      </dgm:t>
    </dgm:pt>
    <dgm:pt modelId="{D7557B66-1865-41C5-9514-A2CD2E5415E5}">
      <dgm:prSet/>
      <dgm:spPr/>
      <dgm:t>
        <a:bodyPr/>
        <a:lstStyle/>
        <a:p>
          <a:pPr>
            <a:lnSpc>
              <a:spcPct val="100000"/>
            </a:lnSpc>
          </a:pPr>
          <a:r>
            <a:rPr lang="en-AU" dirty="0"/>
            <a:t>Each service running has its own process and this achieves the lightweight model to support business applications.</a:t>
          </a:r>
          <a:endParaRPr lang="en-US" dirty="0"/>
        </a:p>
      </dgm:t>
    </dgm:pt>
    <dgm:pt modelId="{BD64EED2-36D8-463E-9F49-05EAA7D19E70}" type="parTrans" cxnId="{12CD1C5D-D7A3-498F-91C3-29980A91593D}">
      <dgm:prSet/>
      <dgm:spPr/>
      <dgm:t>
        <a:bodyPr/>
        <a:lstStyle/>
        <a:p>
          <a:endParaRPr lang="en-US"/>
        </a:p>
      </dgm:t>
    </dgm:pt>
    <dgm:pt modelId="{5B0CCB84-7760-4363-8AB8-8D720C6AB915}" type="sibTrans" cxnId="{12CD1C5D-D7A3-498F-91C3-29980A91593D}">
      <dgm:prSet/>
      <dgm:spPr/>
      <dgm:t>
        <a:bodyPr/>
        <a:lstStyle/>
        <a:p>
          <a:endParaRPr lang="en-US"/>
        </a:p>
      </dgm:t>
    </dgm:pt>
    <dgm:pt modelId="{94E64132-AF86-4E2B-B865-085001AB2B4F}" type="pres">
      <dgm:prSet presAssocID="{33BF649F-B709-493A-B4DE-99F989CD1B44}" presName="root" presStyleCnt="0">
        <dgm:presLayoutVars>
          <dgm:dir/>
          <dgm:resizeHandles val="exact"/>
        </dgm:presLayoutVars>
      </dgm:prSet>
      <dgm:spPr/>
    </dgm:pt>
    <dgm:pt modelId="{374E2DC3-9263-4A33-AE6B-C0E4C5AAF27D}" type="pres">
      <dgm:prSet presAssocID="{570ABB29-E6E8-45E7-B9C0-0FB0C2477BD6}" presName="compNode" presStyleCnt="0"/>
      <dgm:spPr/>
    </dgm:pt>
    <dgm:pt modelId="{4B9CA115-C1FB-496C-9665-4272B0D18F19}" type="pres">
      <dgm:prSet presAssocID="{570ABB29-E6E8-45E7-B9C0-0FB0C2477BD6}" presName="bgRect" presStyleLbl="bgShp" presStyleIdx="0" presStyleCnt="4"/>
      <dgm:spPr/>
    </dgm:pt>
    <dgm:pt modelId="{E6887F11-C6EF-4F3E-AB52-AFC77393FD14}" type="pres">
      <dgm:prSet presAssocID="{570ABB29-E6E8-45E7-B9C0-0FB0C2477B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9837BC1-1528-4096-872C-5EB7BB04FF38}" type="pres">
      <dgm:prSet presAssocID="{570ABB29-E6E8-45E7-B9C0-0FB0C2477BD6}" presName="spaceRect" presStyleCnt="0"/>
      <dgm:spPr/>
    </dgm:pt>
    <dgm:pt modelId="{DC4C29D4-66FE-4BB3-9917-7F607E216AD4}" type="pres">
      <dgm:prSet presAssocID="{570ABB29-E6E8-45E7-B9C0-0FB0C2477BD6}" presName="parTx" presStyleLbl="revTx" presStyleIdx="0" presStyleCnt="4">
        <dgm:presLayoutVars>
          <dgm:chMax val="0"/>
          <dgm:chPref val="0"/>
        </dgm:presLayoutVars>
      </dgm:prSet>
      <dgm:spPr/>
    </dgm:pt>
    <dgm:pt modelId="{17E088BB-B6DC-443F-B06B-2DD71FA90E32}" type="pres">
      <dgm:prSet presAssocID="{3C606FB4-EE5D-4B20-A423-1441B4564191}" presName="sibTrans" presStyleCnt="0"/>
      <dgm:spPr/>
    </dgm:pt>
    <dgm:pt modelId="{E648917E-C7D2-42A6-8C4B-D8E4E642ACA4}" type="pres">
      <dgm:prSet presAssocID="{2E303C97-BDBB-47C6-95A2-D89B102AD4F0}" presName="compNode" presStyleCnt="0"/>
      <dgm:spPr/>
    </dgm:pt>
    <dgm:pt modelId="{5B818B1B-B2D5-404C-9EB2-C001CE0FD6B1}" type="pres">
      <dgm:prSet presAssocID="{2E303C97-BDBB-47C6-95A2-D89B102AD4F0}" presName="bgRect" presStyleLbl="bgShp" presStyleIdx="1" presStyleCnt="4"/>
      <dgm:spPr/>
    </dgm:pt>
    <dgm:pt modelId="{2901FDAF-44FF-4E43-8BA3-42E94059DD67}" type="pres">
      <dgm:prSet presAssocID="{2E303C97-BDBB-47C6-95A2-D89B102AD4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B7F155CF-49F4-459D-9D0A-F00A87CF31FA}" type="pres">
      <dgm:prSet presAssocID="{2E303C97-BDBB-47C6-95A2-D89B102AD4F0}" presName="spaceRect" presStyleCnt="0"/>
      <dgm:spPr/>
    </dgm:pt>
    <dgm:pt modelId="{C2BF59EF-36D0-44E8-B1F3-56E8D52C39C7}" type="pres">
      <dgm:prSet presAssocID="{2E303C97-BDBB-47C6-95A2-D89B102AD4F0}" presName="parTx" presStyleLbl="revTx" presStyleIdx="1" presStyleCnt="4">
        <dgm:presLayoutVars>
          <dgm:chMax val="0"/>
          <dgm:chPref val="0"/>
        </dgm:presLayoutVars>
      </dgm:prSet>
      <dgm:spPr/>
    </dgm:pt>
    <dgm:pt modelId="{3FACC5FF-9FB0-4C07-84B4-67984B4CA9CF}" type="pres">
      <dgm:prSet presAssocID="{AA07F122-9DDC-424A-9C9D-91A789F0210A}" presName="sibTrans" presStyleCnt="0"/>
      <dgm:spPr/>
    </dgm:pt>
    <dgm:pt modelId="{5F7A57C7-5AB7-4AAC-A0E5-30AA62EF6771}" type="pres">
      <dgm:prSet presAssocID="{F55CB76E-50DD-4F4D-93F1-84523DA0BB1F}" presName="compNode" presStyleCnt="0"/>
      <dgm:spPr/>
    </dgm:pt>
    <dgm:pt modelId="{92CF8749-B76A-4138-8261-878B5B15CAC8}" type="pres">
      <dgm:prSet presAssocID="{F55CB76E-50DD-4F4D-93F1-84523DA0BB1F}" presName="bgRect" presStyleLbl="bgShp" presStyleIdx="2" presStyleCnt="4"/>
      <dgm:spPr/>
    </dgm:pt>
    <dgm:pt modelId="{F5CEB212-C550-4A52-BB06-FA6C524FF337}" type="pres">
      <dgm:prSet presAssocID="{F55CB76E-50DD-4F4D-93F1-84523DA0BB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8410D54-5F04-41C3-9C1D-A5D75CD1770F}" type="pres">
      <dgm:prSet presAssocID="{F55CB76E-50DD-4F4D-93F1-84523DA0BB1F}" presName="spaceRect" presStyleCnt="0"/>
      <dgm:spPr/>
    </dgm:pt>
    <dgm:pt modelId="{8C7C4815-808F-488A-AE21-258E9CE72240}" type="pres">
      <dgm:prSet presAssocID="{F55CB76E-50DD-4F4D-93F1-84523DA0BB1F}" presName="parTx" presStyleLbl="revTx" presStyleIdx="2" presStyleCnt="4">
        <dgm:presLayoutVars>
          <dgm:chMax val="0"/>
          <dgm:chPref val="0"/>
        </dgm:presLayoutVars>
      </dgm:prSet>
      <dgm:spPr/>
    </dgm:pt>
    <dgm:pt modelId="{0940CB91-9115-4055-8ADF-C2411714E23C}" type="pres">
      <dgm:prSet presAssocID="{75950D2D-F64C-49A3-8792-530BE1394E4E}" presName="sibTrans" presStyleCnt="0"/>
      <dgm:spPr/>
    </dgm:pt>
    <dgm:pt modelId="{E213F3D2-AF83-4DF7-BDC0-C0AF5CD91A74}" type="pres">
      <dgm:prSet presAssocID="{D7557B66-1865-41C5-9514-A2CD2E5415E5}" presName="compNode" presStyleCnt="0"/>
      <dgm:spPr/>
    </dgm:pt>
    <dgm:pt modelId="{47A762FA-9C68-423F-BDC4-B52FE260AFE8}" type="pres">
      <dgm:prSet presAssocID="{D7557B66-1865-41C5-9514-A2CD2E5415E5}" presName="bgRect" presStyleLbl="bgShp" presStyleIdx="3" presStyleCnt="4"/>
      <dgm:spPr/>
    </dgm:pt>
    <dgm:pt modelId="{35C0F00C-10FA-48ED-AB99-B3F9170334F4}" type="pres">
      <dgm:prSet presAssocID="{D7557B66-1865-41C5-9514-A2CD2E5415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2A1A99BD-FC52-4F2B-8A1B-C6D3F59BE8BD}" type="pres">
      <dgm:prSet presAssocID="{D7557B66-1865-41C5-9514-A2CD2E5415E5}" presName="spaceRect" presStyleCnt="0"/>
      <dgm:spPr/>
    </dgm:pt>
    <dgm:pt modelId="{67384764-1A3D-4992-BA28-3CE84829A580}" type="pres">
      <dgm:prSet presAssocID="{D7557B66-1865-41C5-9514-A2CD2E5415E5}" presName="parTx" presStyleLbl="revTx" presStyleIdx="3" presStyleCnt="4">
        <dgm:presLayoutVars>
          <dgm:chMax val="0"/>
          <dgm:chPref val="0"/>
        </dgm:presLayoutVars>
      </dgm:prSet>
      <dgm:spPr/>
    </dgm:pt>
  </dgm:ptLst>
  <dgm:cxnLst>
    <dgm:cxn modelId="{5EC30E1C-BB20-48FD-9A4A-3E9865D028F7}" type="presOf" srcId="{2E303C97-BDBB-47C6-95A2-D89B102AD4F0}" destId="{C2BF59EF-36D0-44E8-B1F3-56E8D52C39C7}" srcOrd="0" destOrd="0" presId="urn:microsoft.com/office/officeart/2018/2/layout/IconVerticalSolidList"/>
    <dgm:cxn modelId="{12CD1C5D-D7A3-498F-91C3-29980A91593D}" srcId="{33BF649F-B709-493A-B4DE-99F989CD1B44}" destId="{D7557B66-1865-41C5-9514-A2CD2E5415E5}" srcOrd="3" destOrd="0" parTransId="{BD64EED2-36D8-463E-9F49-05EAA7D19E70}" sibTransId="{5B0CCB84-7760-4363-8AB8-8D720C6AB915}"/>
    <dgm:cxn modelId="{217B8F46-E0FF-422F-B1E4-0FD9D062B231}" srcId="{33BF649F-B709-493A-B4DE-99F989CD1B44}" destId="{2E303C97-BDBB-47C6-95A2-D89B102AD4F0}" srcOrd="1" destOrd="0" parTransId="{D0C1065E-5E0C-4BA1-80C1-F8BB4BD6FA44}" sibTransId="{AA07F122-9DDC-424A-9C9D-91A789F0210A}"/>
    <dgm:cxn modelId="{182B1449-F76D-4182-9446-EB9E6B49103C}" srcId="{33BF649F-B709-493A-B4DE-99F989CD1B44}" destId="{F55CB76E-50DD-4F4D-93F1-84523DA0BB1F}" srcOrd="2" destOrd="0" parTransId="{0A8050C3-BFBD-4C08-B329-9367427D2EB9}" sibTransId="{75950D2D-F64C-49A3-8792-530BE1394E4E}"/>
    <dgm:cxn modelId="{F72F434F-0A6E-4189-BF50-CB7FC084CCF8}" type="presOf" srcId="{570ABB29-E6E8-45E7-B9C0-0FB0C2477BD6}" destId="{DC4C29D4-66FE-4BB3-9917-7F607E216AD4}" srcOrd="0" destOrd="0" presId="urn:microsoft.com/office/officeart/2018/2/layout/IconVerticalSolidList"/>
    <dgm:cxn modelId="{48CDE751-120E-4F58-988A-5E1DF8CF4BD6}" type="presOf" srcId="{33BF649F-B709-493A-B4DE-99F989CD1B44}" destId="{94E64132-AF86-4E2B-B865-085001AB2B4F}" srcOrd="0" destOrd="0" presId="urn:microsoft.com/office/officeart/2018/2/layout/IconVerticalSolidList"/>
    <dgm:cxn modelId="{D6CCC5A7-E8F1-490F-AC0E-A7D509577611}" type="presOf" srcId="{D7557B66-1865-41C5-9514-A2CD2E5415E5}" destId="{67384764-1A3D-4992-BA28-3CE84829A580}" srcOrd="0" destOrd="0" presId="urn:microsoft.com/office/officeart/2018/2/layout/IconVerticalSolidList"/>
    <dgm:cxn modelId="{E0D145D2-9C37-48A5-95C4-A4641B7FD126}" type="presOf" srcId="{F55CB76E-50DD-4F4D-93F1-84523DA0BB1F}" destId="{8C7C4815-808F-488A-AE21-258E9CE72240}" srcOrd="0" destOrd="0" presId="urn:microsoft.com/office/officeart/2018/2/layout/IconVerticalSolidList"/>
    <dgm:cxn modelId="{AC363EED-EC17-4E78-B14F-C9127DC2E361}" srcId="{33BF649F-B709-493A-B4DE-99F989CD1B44}" destId="{570ABB29-E6E8-45E7-B9C0-0FB0C2477BD6}" srcOrd="0" destOrd="0" parTransId="{255CD7EB-8FD5-4D1C-8FB1-7910DB26D627}" sibTransId="{3C606FB4-EE5D-4B20-A423-1441B4564191}"/>
    <dgm:cxn modelId="{83365721-6338-4A5B-9596-C8E8648D3701}" type="presParOf" srcId="{94E64132-AF86-4E2B-B865-085001AB2B4F}" destId="{374E2DC3-9263-4A33-AE6B-C0E4C5AAF27D}" srcOrd="0" destOrd="0" presId="urn:microsoft.com/office/officeart/2018/2/layout/IconVerticalSolidList"/>
    <dgm:cxn modelId="{0DBEF685-4374-4894-995B-3FBA1B8F49F3}" type="presParOf" srcId="{374E2DC3-9263-4A33-AE6B-C0E4C5AAF27D}" destId="{4B9CA115-C1FB-496C-9665-4272B0D18F19}" srcOrd="0" destOrd="0" presId="urn:microsoft.com/office/officeart/2018/2/layout/IconVerticalSolidList"/>
    <dgm:cxn modelId="{E50D8EF0-41E1-4D11-AF75-4C9ED4CEB424}" type="presParOf" srcId="{374E2DC3-9263-4A33-AE6B-C0E4C5AAF27D}" destId="{E6887F11-C6EF-4F3E-AB52-AFC77393FD14}" srcOrd="1" destOrd="0" presId="urn:microsoft.com/office/officeart/2018/2/layout/IconVerticalSolidList"/>
    <dgm:cxn modelId="{90E411E4-755E-4610-98FA-856B054AA57A}" type="presParOf" srcId="{374E2DC3-9263-4A33-AE6B-C0E4C5AAF27D}" destId="{09837BC1-1528-4096-872C-5EB7BB04FF38}" srcOrd="2" destOrd="0" presId="urn:microsoft.com/office/officeart/2018/2/layout/IconVerticalSolidList"/>
    <dgm:cxn modelId="{0F0DDC69-3906-4B3B-AC82-DE7525CF0761}" type="presParOf" srcId="{374E2DC3-9263-4A33-AE6B-C0E4C5AAF27D}" destId="{DC4C29D4-66FE-4BB3-9917-7F607E216AD4}" srcOrd="3" destOrd="0" presId="urn:microsoft.com/office/officeart/2018/2/layout/IconVerticalSolidList"/>
    <dgm:cxn modelId="{284E245F-24B4-4D06-9715-1D7CEEDFAC43}" type="presParOf" srcId="{94E64132-AF86-4E2B-B865-085001AB2B4F}" destId="{17E088BB-B6DC-443F-B06B-2DD71FA90E32}" srcOrd="1" destOrd="0" presId="urn:microsoft.com/office/officeart/2018/2/layout/IconVerticalSolidList"/>
    <dgm:cxn modelId="{6809AD3C-B9C5-4367-96C4-B2C5957E861A}" type="presParOf" srcId="{94E64132-AF86-4E2B-B865-085001AB2B4F}" destId="{E648917E-C7D2-42A6-8C4B-D8E4E642ACA4}" srcOrd="2" destOrd="0" presId="urn:microsoft.com/office/officeart/2018/2/layout/IconVerticalSolidList"/>
    <dgm:cxn modelId="{D843019F-E04A-4BC4-AADC-7100D3CB8AD8}" type="presParOf" srcId="{E648917E-C7D2-42A6-8C4B-D8E4E642ACA4}" destId="{5B818B1B-B2D5-404C-9EB2-C001CE0FD6B1}" srcOrd="0" destOrd="0" presId="urn:microsoft.com/office/officeart/2018/2/layout/IconVerticalSolidList"/>
    <dgm:cxn modelId="{BC457BB5-B729-4624-8A3F-E1BE1CFF966C}" type="presParOf" srcId="{E648917E-C7D2-42A6-8C4B-D8E4E642ACA4}" destId="{2901FDAF-44FF-4E43-8BA3-42E94059DD67}" srcOrd="1" destOrd="0" presId="urn:microsoft.com/office/officeart/2018/2/layout/IconVerticalSolidList"/>
    <dgm:cxn modelId="{E9B20F94-9FCA-4E95-A560-C82BF71F1653}" type="presParOf" srcId="{E648917E-C7D2-42A6-8C4B-D8E4E642ACA4}" destId="{B7F155CF-49F4-459D-9D0A-F00A87CF31FA}" srcOrd="2" destOrd="0" presId="urn:microsoft.com/office/officeart/2018/2/layout/IconVerticalSolidList"/>
    <dgm:cxn modelId="{DC02F96F-EB2C-4E4B-8EA7-3E6C76C43903}" type="presParOf" srcId="{E648917E-C7D2-42A6-8C4B-D8E4E642ACA4}" destId="{C2BF59EF-36D0-44E8-B1F3-56E8D52C39C7}" srcOrd="3" destOrd="0" presId="urn:microsoft.com/office/officeart/2018/2/layout/IconVerticalSolidList"/>
    <dgm:cxn modelId="{C4627E3B-1635-4F6C-8104-642CA4719045}" type="presParOf" srcId="{94E64132-AF86-4E2B-B865-085001AB2B4F}" destId="{3FACC5FF-9FB0-4C07-84B4-67984B4CA9CF}" srcOrd="3" destOrd="0" presId="urn:microsoft.com/office/officeart/2018/2/layout/IconVerticalSolidList"/>
    <dgm:cxn modelId="{AA3C5F39-7823-4D9A-B4B8-41904B34A049}" type="presParOf" srcId="{94E64132-AF86-4E2B-B865-085001AB2B4F}" destId="{5F7A57C7-5AB7-4AAC-A0E5-30AA62EF6771}" srcOrd="4" destOrd="0" presId="urn:microsoft.com/office/officeart/2018/2/layout/IconVerticalSolidList"/>
    <dgm:cxn modelId="{1A1AD96F-119B-4E13-B42E-8FDCAF471A26}" type="presParOf" srcId="{5F7A57C7-5AB7-4AAC-A0E5-30AA62EF6771}" destId="{92CF8749-B76A-4138-8261-878B5B15CAC8}" srcOrd="0" destOrd="0" presId="urn:microsoft.com/office/officeart/2018/2/layout/IconVerticalSolidList"/>
    <dgm:cxn modelId="{8B2F40B7-BB8C-4A11-B628-107530A7979E}" type="presParOf" srcId="{5F7A57C7-5AB7-4AAC-A0E5-30AA62EF6771}" destId="{F5CEB212-C550-4A52-BB06-FA6C524FF337}" srcOrd="1" destOrd="0" presId="urn:microsoft.com/office/officeart/2018/2/layout/IconVerticalSolidList"/>
    <dgm:cxn modelId="{917540C0-448C-426C-8E96-DCB91520AC00}" type="presParOf" srcId="{5F7A57C7-5AB7-4AAC-A0E5-30AA62EF6771}" destId="{B8410D54-5F04-41C3-9C1D-A5D75CD1770F}" srcOrd="2" destOrd="0" presId="urn:microsoft.com/office/officeart/2018/2/layout/IconVerticalSolidList"/>
    <dgm:cxn modelId="{15F1ED9C-8EF3-4107-93D2-4C76DA1BFFC4}" type="presParOf" srcId="{5F7A57C7-5AB7-4AAC-A0E5-30AA62EF6771}" destId="{8C7C4815-808F-488A-AE21-258E9CE72240}" srcOrd="3" destOrd="0" presId="urn:microsoft.com/office/officeart/2018/2/layout/IconVerticalSolidList"/>
    <dgm:cxn modelId="{9FD4F0D5-BEDB-4AD6-A5B9-448FDFDECFE1}" type="presParOf" srcId="{94E64132-AF86-4E2B-B865-085001AB2B4F}" destId="{0940CB91-9115-4055-8ADF-C2411714E23C}" srcOrd="5" destOrd="0" presId="urn:microsoft.com/office/officeart/2018/2/layout/IconVerticalSolidList"/>
    <dgm:cxn modelId="{6727A72B-AC0C-4C1B-BD3C-D162EC1CAA48}" type="presParOf" srcId="{94E64132-AF86-4E2B-B865-085001AB2B4F}" destId="{E213F3D2-AF83-4DF7-BDC0-C0AF5CD91A74}" srcOrd="6" destOrd="0" presId="urn:microsoft.com/office/officeart/2018/2/layout/IconVerticalSolidList"/>
    <dgm:cxn modelId="{C4DA5A9C-2AAE-40EB-AA0B-4201EF33AE7C}" type="presParOf" srcId="{E213F3D2-AF83-4DF7-BDC0-C0AF5CD91A74}" destId="{47A762FA-9C68-423F-BDC4-B52FE260AFE8}" srcOrd="0" destOrd="0" presId="urn:microsoft.com/office/officeart/2018/2/layout/IconVerticalSolidList"/>
    <dgm:cxn modelId="{7A567204-EB16-4D41-8F6D-F7CC6E206313}" type="presParOf" srcId="{E213F3D2-AF83-4DF7-BDC0-C0AF5CD91A74}" destId="{35C0F00C-10FA-48ED-AB99-B3F9170334F4}" srcOrd="1" destOrd="0" presId="urn:microsoft.com/office/officeart/2018/2/layout/IconVerticalSolidList"/>
    <dgm:cxn modelId="{709B0910-4B4D-4EAB-B7DD-CC8312014289}" type="presParOf" srcId="{E213F3D2-AF83-4DF7-BDC0-C0AF5CD91A74}" destId="{2A1A99BD-FC52-4F2B-8A1B-C6D3F59BE8BD}" srcOrd="2" destOrd="0" presId="urn:microsoft.com/office/officeart/2018/2/layout/IconVerticalSolidList"/>
    <dgm:cxn modelId="{B0DB3A6F-4231-4546-B846-456BECCBBBA6}" type="presParOf" srcId="{E213F3D2-AF83-4DF7-BDC0-C0AF5CD91A74}" destId="{67384764-1A3D-4992-BA28-3CE84829A5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D9A3D5-EF53-46BC-8BE7-28BA0C9136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BA0A9A6-AD4A-4B79-B912-5329C6AD294E}">
      <dgm:prSet/>
      <dgm:spPr/>
      <dgm:t>
        <a:bodyPr/>
        <a:lstStyle/>
        <a:p>
          <a:r>
            <a:rPr lang="en-AU"/>
            <a:t>Easy deployment</a:t>
          </a:r>
          <a:endParaRPr lang="en-US"/>
        </a:p>
      </dgm:t>
    </dgm:pt>
    <dgm:pt modelId="{EA87FF64-126F-4109-A570-48FAABA5C236}" type="parTrans" cxnId="{6BC70503-E1D7-4B65-94A7-E0929F48F28D}">
      <dgm:prSet/>
      <dgm:spPr/>
      <dgm:t>
        <a:bodyPr/>
        <a:lstStyle/>
        <a:p>
          <a:endParaRPr lang="en-US"/>
        </a:p>
      </dgm:t>
    </dgm:pt>
    <dgm:pt modelId="{745323C5-FFF3-4CE5-B9EA-9FD248361B6C}" type="sibTrans" cxnId="{6BC70503-E1D7-4B65-94A7-E0929F48F28D}">
      <dgm:prSet/>
      <dgm:spPr/>
      <dgm:t>
        <a:bodyPr/>
        <a:lstStyle/>
        <a:p>
          <a:endParaRPr lang="en-US"/>
        </a:p>
      </dgm:t>
    </dgm:pt>
    <dgm:pt modelId="{BF921A58-EF18-4E7F-A655-781A178AC48C}">
      <dgm:prSet/>
      <dgm:spPr/>
      <dgm:t>
        <a:bodyPr/>
        <a:lstStyle/>
        <a:p>
          <a:r>
            <a:rPr lang="en-AU"/>
            <a:t>Simple scalability</a:t>
          </a:r>
          <a:endParaRPr lang="en-US"/>
        </a:p>
      </dgm:t>
    </dgm:pt>
    <dgm:pt modelId="{C9E14F19-305F-4E03-9038-7371E4045F9C}" type="parTrans" cxnId="{A8664C69-DFC6-4069-B9D9-32F671BFF208}">
      <dgm:prSet/>
      <dgm:spPr/>
      <dgm:t>
        <a:bodyPr/>
        <a:lstStyle/>
        <a:p>
          <a:endParaRPr lang="en-US"/>
        </a:p>
      </dgm:t>
    </dgm:pt>
    <dgm:pt modelId="{288EEE01-0E60-4057-8764-1C91F7B775C0}" type="sibTrans" cxnId="{A8664C69-DFC6-4069-B9D9-32F671BFF208}">
      <dgm:prSet/>
      <dgm:spPr/>
      <dgm:t>
        <a:bodyPr/>
        <a:lstStyle/>
        <a:p>
          <a:endParaRPr lang="en-US"/>
        </a:p>
      </dgm:t>
    </dgm:pt>
    <dgm:pt modelId="{25BC78B6-BA77-414D-A700-27E26DD7BA1B}">
      <dgm:prSet/>
      <dgm:spPr/>
      <dgm:t>
        <a:bodyPr/>
        <a:lstStyle/>
        <a:p>
          <a:r>
            <a:rPr lang="en-AU"/>
            <a:t>Compatible with Containers</a:t>
          </a:r>
          <a:endParaRPr lang="en-US"/>
        </a:p>
      </dgm:t>
    </dgm:pt>
    <dgm:pt modelId="{AB45C927-0594-4C1B-BFF9-EF21A2F7E5C1}" type="parTrans" cxnId="{B767C010-001B-4E85-96E7-99D7B1F36F1D}">
      <dgm:prSet/>
      <dgm:spPr/>
      <dgm:t>
        <a:bodyPr/>
        <a:lstStyle/>
        <a:p>
          <a:endParaRPr lang="en-US"/>
        </a:p>
      </dgm:t>
    </dgm:pt>
    <dgm:pt modelId="{3238A78E-A653-4350-B084-8685445318B1}" type="sibTrans" cxnId="{B767C010-001B-4E85-96E7-99D7B1F36F1D}">
      <dgm:prSet/>
      <dgm:spPr/>
      <dgm:t>
        <a:bodyPr/>
        <a:lstStyle/>
        <a:p>
          <a:endParaRPr lang="en-US"/>
        </a:p>
      </dgm:t>
    </dgm:pt>
    <dgm:pt modelId="{74CE0F9E-A599-4C48-AD62-0C5FB73A4070}">
      <dgm:prSet/>
      <dgm:spPr/>
      <dgm:t>
        <a:bodyPr/>
        <a:lstStyle/>
        <a:p>
          <a:r>
            <a:rPr lang="en-AU"/>
            <a:t>Minimum configuration</a:t>
          </a:r>
          <a:endParaRPr lang="en-US"/>
        </a:p>
      </dgm:t>
    </dgm:pt>
    <dgm:pt modelId="{60447BCD-46E9-493C-9201-7C6444320194}" type="parTrans" cxnId="{E02837B2-4AF6-4C24-87C5-70214CE294B3}">
      <dgm:prSet/>
      <dgm:spPr/>
      <dgm:t>
        <a:bodyPr/>
        <a:lstStyle/>
        <a:p>
          <a:endParaRPr lang="en-US"/>
        </a:p>
      </dgm:t>
    </dgm:pt>
    <dgm:pt modelId="{3FF26E11-A519-4689-B063-075ED7496076}" type="sibTrans" cxnId="{E02837B2-4AF6-4C24-87C5-70214CE294B3}">
      <dgm:prSet/>
      <dgm:spPr/>
      <dgm:t>
        <a:bodyPr/>
        <a:lstStyle/>
        <a:p>
          <a:endParaRPr lang="en-US"/>
        </a:p>
      </dgm:t>
    </dgm:pt>
    <dgm:pt modelId="{E684F13F-9B65-4E5A-9FE9-5ED3B2D08F10}">
      <dgm:prSet/>
      <dgm:spPr/>
      <dgm:t>
        <a:bodyPr/>
        <a:lstStyle/>
        <a:p>
          <a:r>
            <a:rPr lang="en-AU"/>
            <a:t>Lesser production time</a:t>
          </a:r>
          <a:endParaRPr lang="en-US"/>
        </a:p>
      </dgm:t>
    </dgm:pt>
    <dgm:pt modelId="{7396C047-00C2-4A22-A9B7-46C21CC4C149}" type="parTrans" cxnId="{31B454D2-4451-455C-94F0-EABCCE582264}">
      <dgm:prSet/>
      <dgm:spPr/>
      <dgm:t>
        <a:bodyPr/>
        <a:lstStyle/>
        <a:p>
          <a:endParaRPr lang="en-US"/>
        </a:p>
      </dgm:t>
    </dgm:pt>
    <dgm:pt modelId="{179DE8DD-5772-4490-BBF8-48AA8D2F3F4A}" type="sibTrans" cxnId="{31B454D2-4451-455C-94F0-EABCCE582264}">
      <dgm:prSet/>
      <dgm:spPr/>
      <dgm:t>
        <a:bodyPr/>
        <a:lstStyle/>
        <a:p>
          <a:endParaRPr lang="en-US"/>
        </a:p>
      </dgm:t>
    </dgm:pt>
    <dgm:pt modelId="{4D622D74-8A24-4AA0-A239-F1580F091FBC}" type="pres">
      <dgm:prSet presAssocID="{00D9A3D5-EF53-46BC-8BE7-28BA0C913613}" presName="linear" presStyleCnt="0">
        <dgm:presLayoutVars>
          <dgm:animLvl val="lvl"/>
          <dgm:resizeHandles val="exact"/>
        </dgm:presLayoutVars>
      </dgm:prSet>
      <dgm:spPr/>
    </dgm:pt>
    <dgm:pt modelId="{B83AA0D9-EB02-46CE-BDE1-4691AB00C2BE}" type="pres">
      <dgm:prSet presAssocID="{EBA0A9A6-AD4A-4B79-B912-5329C6AD294E}" presName="parentText" presStyleLbl="node1" presStyleIdx="0" presStyleCnt="5">
        <dgm:presLayoutVars>
          <dgm:chMax val="0"/>
          <dgm:bulletEnabled val="1"/>
        </dgm:presLayoutVars>
      </dgm:prSet>
      <dgm:spPr/>
    </dgm:pt>
    <dgm:pt modelId="{0CC7D65F-1DBE-4DC2-A274-0ED8875FDC0C}" type="pres">
      <dgm:prSet presAssocID="{745323C5-FFF3-4CE5-B9EA-9FD248361B6C}" presName="spacer" presStyleCnt="0"/>
      <dgm:spPr/>
    </dgm:pt>
    <dgm:pt modelId="{B7D50516-DC9D-40AB-B688-8D36D102DB2F}" type="pres">
      <dgm:prSet presAssocID="{BF921A58-EF18-4E7F-A655-781A178AC48C}" presName="parentText" presStyleLbl="node1" presStyleIdx="1" presStyleCnt="5">
        <dgm:presLayoutVars>
          <dgm:chMax val="0"/>
          <dgm:bulletEnabled val="1"/>
        </dgm:presLayoutVars>
      </dgm:prSet>
      <dgm:spPr/>
    </dgm:pt>
    <dgm:pt modelId="{BE9C45C9-2F4A-4EAD-B293-E7AB3DB7BB60}" type="pres">
      <dgm:prSet presAssocID="{288EEE01-0E60-4057-8764-1C91F7B775C0}" presName="spacer" presStyleCnt="0"/>
      <dgm:spPr/>
    </dgm:pt>
    <dgm:pt modelId="{D7BB2F2D-E353-4463-A35B-DAF7A39F24CE}" type="pres">
      <dgm:prSet presAssocID="{25BC78B6-BA77-414D-A700-27E26DD7BA1B}" presName="parentText" presStyleLbl="node1" presStyleIdx="2" presStyleCnt="5">
        <dgm:presLayoutVars>
          <dgm:chMax val="0"/>
          <dgm:bulletEnabled val="1"/>
        </dgm:presLayoutVars>
      </dgm:prSet>
      <dgm:spPr/>
    </dgm:pt>
    <dgm:pt modelId="{9961D7D7-2D01-4CBC-AFA5-7F7B9B6016EB}" type="pres">
      <dgm:prSet presAssocID="{3238A78E-A653-4350-B084-8685445318B1}" presName="spacer" presStyleCnt="0"/>
      <dgm:spPr/>
    </dgm:pt>
    <dgm:pt modelId="{CA2AE3FF-1D37-4416-81A4-CA519A4F6213}" type="pres">
      <dgm:prSet presAssocID="{74CE0F9E-A599-4C48-AD62-0C5FB73A4070}" presName="parentText" presStyleLbl="node1" presStyleIdx="3" presStyleCnt="5">
        <dgm:presLayoutVars>
          <dgm:chMax val="0"/>
          <dgm:bulletEnabled val="1"/>
        </dgm:presLayoutVars>
      </dgm:prSet>
      <dgm:spPr/>
    </dgm:pt>
    <dgm:pt modelId="{6AE69FD7-8F64-43D3-97F9-0FDE1B6C645F}" type="pres">
      <dgm:prSet presAssocID="{3FF26E11-A519-4689-B063-075ED7496076}" presName="spacer" presStyleCnt="0"/>
      <dgm:spPr/>
    </dgm:pt>
    <dgm:pt modelId="{867E448D-1E6B-47C3-8682-DA13DEEE68B6}" type="pres">
      <dgm:prSet presAssocID="{E684F13F-9B65-4E5A-9FE9-5ED3B2D08F10}" presName="parentText" presStyleLbl="node1" presStyleIdx="4" presStyleCnt="5">
        <dgm:presLayoutVars>
          <dgm:chMax val="0"/>
          <dgm:bulletEnabled val="1"/>
        </dgm:presLayoutVars>
      </dgm:prSet>
      <dgm:spPr/>
    </dgm:pt>
  </dgm:ptLst>
  <dgm:cxnLst>
    <dgm:cxn modelId="{6BC70503-E1D7-4B65-94A7-E0929F48F28D}" srcId="{00D9A3D5-EF53-46BC-8BE7-28BA0C913613}" destId="{EBA0A9A6-AD4A-4B79-B912-5329C6AD294E}" srcOrd="0" destOrd="0" parTransId="{EA87FF64-126F-4109-A570-48FAABA5C236}" sibTransId="{745323C5-FFF3-4CE5-B9EA-9FD248361B6C}"/>
    <dgm:cxn modelId="{B767C010-001B-4E85-96E7-99D7B1F36F1D}" srcId="{00D9A3D5-EF53-46BC-8BE7-28BA0C913613}" destId="{25BC78B6-BA77-414D-A700-27E26DD7BA1B}" srcOrd="2" destOrd="0" parTransId="{AB45C927-0594-4C1B-BFF9-EF21A2F7E5C1}" sibTransId="{3238A78E-A653-4350-B084-8685445318B1}"/>
    <dgm:cxn modelId="{8A62E23F-3A79-4267-A7BE-D48F45B4B140}" type="presOf" srcId="{E684F13F-9B65-4E5A-9FE9-5ED3B2D08F10}" destId="{867E448D-1E6B-47C3-8682-DA13DEEE68B6}" srcOrd="0" destOrd="0" presId="urn:microsoft.com/office/officeart/2005/8/layout/vList2"/>
    <dgm:cxn modelId="{A8664C69-DFC6-4069-B9D9-32F671BFF208}" srcId="{00D9A3D5-EF53-46BC-8BE7-28BA0C913613}" destId="{BF921A58-EF18-4E7F-A655-781A178AC48C}" srcOrd="1" destOrd="0" parTransId="{C9E14F19-305F-4E03-9038-7371E4045F9C}" sibTransId="{288EEE01-0E60-4057-8764-1C91F7B775C0}"/>
    <dgm:cxn modelId="{AB82A676-3606-47DF-88FF-E10AF7D6CC42}" type="presOf" srcId="{BF921A58-EF18-4E7F-A655-781A178AC48C}" destId="{B7D50516-DC9D-40AB-B688-8D36D102DB2F}" srcOrd="0" destOrd="0" presId="urn:microsoft.com/office/officeart/2005/8/layout/vList2"/>
    <dgm:cxn modelId="{6FFDAD83-FCE8-41BF-BC78-FE48FF95944F}" type="presOf" srcId="{74CE0F9E-A599-4C48-AD62-0C5FB73A4070}" destId="{CA2AE3FF-1D37-4416-81A4-CA519A4F6213}" srcOrd="0" destOrd="0" presId="urn:microsoft.com/office/officeart/2005/8/layout/vList2"/>
    <dgm:cxn modelId="{8F3F88A9-9B53-4C31-AF00-6217BBA6C670}" type="presOf" srcId="{00D9A3D5-EF53-46BC-8BE7-28BA0C913613}" destId="{4D622D74-8A24-4AA0-A239-F1580F091FBC}" srcOrd="0" destOrd="0" presId="urn:microsoft.com/office/officeart/2005/8/layout/vList2"/>
    <dgm:cxn modelId="{E02837B2-4AF6-4C24-87C5-70214CE294B3}" srcId="{00D9A3D5-EF53-46BC-8BE7-28BA0C913613}" destId="{74CE0F9E-A599-4C48-AD62-0C5FB73A4070}" srcOrd="3" destOrd="0" parTransId="{60447BCD-46E9-493C-9201-7C6444320194}" sibTransId="{3FF26E11-A519-4689-B063-075ED7496076}"/>
    <dgm:cxn modelId="{1B6C3FBC-B802-4783-9185-79106BAF5FE7}" type="presOf" srcId="{25BC78B6-BA77-414D-A700-27E26DD7BA1B}" destId="{D7BB2F2D-E353-4463-A35B-DAF7A39F24CE}" srcOrd="0" destOrd="0" presId="urn:microsoft.com/office/officeart/2005/8/layout/vList2"/>
    <dgm:cxn modelId="{31B454D2-4451-455C-94F0-EABCCE582264}" srcId="{00D9A3D5-EF53-46BC-8BE7-28BA0C913613}" destId="{E684F13F-9B65-4E5A-9FE9-5ED3B2D08F10}" srcOrd="4" destOrd="0" parTransId="{7396C047-00C2-4A22-A9B7-46C21CC4C149}" sibTransId="{179DE8DD-5772-4490-BBF8-48AA8D2F3F4A}"/>
    <dgm:cxn modelId="{2DA5DAF8-5F9C-4FB2-8648-ECAD101EC664}" type="presOf" srcId="{EBA0A9A6-AD4A-4B79-B912-5329C6AD294E}" destId="{B83AA0D9-EB02-46CE-BDE1-4691AB00C2BE}" srcOrd="0" destOrd="0" presId="urn:microsoft.com/office/officeart/2005/8/layout/vList2"/>
    <dgm:cxn modelId="{2DC3CCD4-74A8-422F-A02D-6CDF53651E03}" type="presParOf" srcId="{4D622D74-8A24-4AA0-A239-F1580F091FBC}" destId="{B83AA0D9-EB02-46CE-BDE1-4691AB00C2BE}" srcOrd="0" destOrd="0" presId="urn:microsoft.com/office/officeart/2005/8/layout/vList2"/>
    <dgm:cxn modelId="{D20B2CE7-8DA5-4457-9DD5-EFE4773D2E75}" type="presParOf" srcId="{4D622D74-8A24-4AA0-A239-F1580F091FBC}" destId="{0CC7D65F-1DBE-4DC2-A274-0ED8875FDC0C}" srcOrd="1" destOrd="0" presId="urn:microsoft.com/office/officeart/2005/8/layout/vList2"/>
    <dgm:cxn modelId="{061103B3-886F-4C60-B399-4718CD1F2E02}" type="presParOf" srcId="{4D622D74-8A24-4AA0-A239-F1580F091FBC}" destId="{B7D50516-DC9D-40AB-B688-8D36D102DB2F}" srcOrd="2" destOrd="0" presId="urn:microsoft.com/office/officeart/2005/8/layout/vList2"/>
    <dgm:cxn modelId="{A4FA49CC-1FBB-4B40-B52C-52862A3A329F}" type="presParOf" srcId="{4D622D74-8A24-4AA0-A239-F1580F091FBC}" destId="{BE9C45C9-2F4A-4EAD-B293-E7AB3DB7BB60}" srcOrd="3" destOrd="0" presId="urn:microsoft.com/office/officeart/2005/8/layout/vList2"/>
    <dgm:cxn modelId="{69492A91-725E-4993-9478-167B6FC414E3}" type="presParOf" srcId="{4D622D74-8A24-4AA0-A239-F1580F091FBC}" destId="{D7BB2F2D-E353-4463-A35B-DAF7A39F24CE}" srcOrd="4" destOrd="0" presId="urn:microsoft.com/office/officeart/2005/8/layout/vList2"/>
    <dgm:cxn modelId="{6405AF68-BB4B-4399-983F-07065186F68D}" type="presParOf" srcId="{4D622D74-8A24-4AA0-A239-F1580F091FBC}" destId="{9961D7D7-2D01-4CBC-AFA5-7F7B9B6016EB}" srcOrd="5" destOrd="0" presId="urn:microsoft.com/office/officeart/2005/8/layout/vList2"/>
    <dgm:cxn modelId="{8349BBA5-B367-4AAB-B02A-AD14B3034451}" type="presParOf" srcId="{4D622D74-8A24-4AA0-A239-F1580F091FBC}" destId="{CA2AE3FF-1D37-4416-81A4-CA519A4F6213}" srcOrd="6" destOrd="0" presId="urn:microsoft.com/office/officeart/2005/8/layout/vList2"/>
    <dgm:cxn modelId="{45078A01-1278-4954-B019-99BCE70FC66C}" type="presParOf" srcId="{4D622D74-8A24-4AA0-A239-F1580F091FBC}" destId="{6AE69FD7-8F64-43D3-97F9-0FDE1B6C645F}" srcOrd="7" destOrd="0" presId="urn:microsoft.com/office/officeart/2005/8/layout/vList2"/>
    <dgm:cxn modelId="{A4927B8A-F1FB-4392-92AE-A8EC5C0630A9}" type="presParOf" srcId="{4D622D74-8A24-4AA0-A239-F1580F091FBC}" destId="{867E448D-1E6B-47C3-8682-DA13DEEE68B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6F4C44-C2FF-4F3D-A3D6-18FC49D99FC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2FFA283-586A-46E8-A1D0-AED02F45F2B8}">
      <dgm:prSet/>
      <dgm:spPr/>
      <dgm:t>
        <a:bodyPr/>
        <a:lstStyle/>
        <a:p>
          <a:r>
            <a:rPr lang="en-AU"/>
            <a:t>Different clients from different devices try to use different services like search, build, configure and other management capabilities</a:t>
          </a:r>
          <a:endParaRPr lang="en-US"/>
        </a:p>
      </dgm:t>
    </dgm:pt>
    <dgm:pt modelId="{9A1B26B5-359B-4730-845A-F2ACC5152129}" type="parTrans" cxnId="{475AEE95-D554-4930-A952-4D934E487E9B}">
      <dgm:prSet/>
      <dgm:spPr/>
      <dgm:t>
        <a:bodyPr/>
        <a:lstStyle/>
        <a:p>
          <a:endParaRPr lang="en-US"/>
        </a:p>
      </dgm:t>
    </dgm:pt>
    <dgm:pt modelId="{9DE49C7C-5F06-4432-A710-CC9AC6A5DA1D}" type="sibTrans" cxnId="{475AEE95-D554-4930-A952-4D934E487E9B}">
      <dgm:prSet/>
      <dgm:spPr/>
      <dgm:t>
        <a:bodyPr/>
        <a:lstStyle/>
        <a:p>
          <a:endParaRPr lang="en-US"/>
        </a:p>
      </dgm:t>
    </dgm:pt>
    <dgm:pt modelId="{18D3E3E5-787D-42EE-9314-AB1F5A2E10EC}">
      <dgm:prSet/>
      <dgm:spPr/>
      <dgm:t>
        <a:bodyPr/>
        <a:lstStyle/>
        <a:p>
          <a:r>
            <a:rPr lang="en-AU"/>
            <a:t>All the services are separated based on their domains and functionalities and  are further allotted to individual microservices</a:t>
          </a:r>
          <a:endParaRPr lang="en-US"/>
        </a:p>
      </dgm:t>
    </dgm:pt>
    <dgm:pt modelId="{AB235BCF-0FC8-4FD7-A25B-1FDBEE03D881}" type="parTrans" cxnId="{0810A498-BCF6-4468-AF32-37D12B531D39}">
      <dgm:prSet/>
      <dgm:spPr/>
      <dgm:t>
        <a:bodyPr/>
        <a:lstStyle/>
        <a:p>
          <a:endParaRPr lang="en-US"/>
        </a:p>
      </dgm:t>
    </dgm:pt>
    <dgm:pt modelId="{C8638680-301E-48D9-BDD6-D623D1E00652}" type="sibTrans" cxnId="{0810A498-BCF6-4468-AF32-37D12B531D39}">
      <dgm:prSet/>
      <dgm:spPr/>
      <dgm:t>
        <a:bodyPr/>
        <a:lstStyle/>
        <a:p>
          <a:endParaRPr lang="en-US"/>
        </a:p>
      </dgm:t>
    </dgm:pt>
    <dgm:pt modelId="{A90C32E7-49EA-4449-8AFE-FDC3874237E8}">
      <dgm:prSet/>
      <dgm:spPr/>
      <dgm:t>
        <a:bodyPr/>
        <a:lstStyle/>
        <a:p>
          <a:r>
            <a:rPr lang="en-AU"/>
            <a:t>These microservices have their own </a:t>
          </a:r>
          <a:r>
            <a:rPr lang="en-AU" b="1"/>
            <a:t>load balancer</a:t>
          </a:r>
          <a:r>
            <a:rPr lang="en-AU"/>
            <a:t> and </a:t>
          </a:r>
          <a:r>
            <a:rPr lang="en-AU" b="1"/>
            <a:t>execution environment</a:t>
          </a:r>
          <a:r>
            <a:rPr lang="en-AU"/>
            <a:t> to execute their functionalities &amp; at the same time captures data in their own databases</a:t>
          </a:r>
          <a:endParaRPr lang="en-US"/>
        </a:p>
      </dgm:t>
    </dgm:pt>
    <dgm:pt modelId="{83218AC8-9DEF-403A-984D-82B40B00DEFA}" type="parTrans" cxnId="{CEA4D7A3-F59A-452A-B979-CB67DDB198B4}">
      <dgm:prSet/>
      <dgm:spPr/>
      <dgm:t>
        <a:bodyPr/>
        <a:lstStyle/>
        <a:p>
          <a:endParaRPr lang="en-US"/>
        </a:p>
      </dgm:t>
    </dgm:pt>
    <dgm:pt modelId="{F3DB4331-315F-4D6A-B82D-B8AB5D7E9955}" type="sibTrans" cxnId="{CEA4D7A3-F59A-452A-B979-CB67DDB198B4}">
      <dgm:prSet/>
      <dgm:spPr/>
      <dgm:t>
        <a:bodyPr/>
        <a:lstStyle/>
        <a:p>
          <a:endParaRPr lang="en-US"/>
        </a:p>
      </dgm:t>
    </dgm:pt>
    <dgm:pt modelId="{BC4C2E89-C136-42C5-BA61-B345FD0061FD}">
      <dgm:prSet/>
      <dgm:spPr/>
      <dgm:t>
        <a:bodyPr/>
        <a:lstStyle/>
        <a:p>
          <a:r>
            <a:rPr lang="en-AU"/>
            <a:t>All the microservices communicate with each other through a stateless server which is either </a:t>
          </a:r>
          <a:r>
            <a:rPr lang="en-AU" b="1"/>
            <a:t>REST</a:t>
          </a:r>
          <a:r>
            <a:rPr lang="en-AU"/>
            <a:t> or </a:t>
          </a:r>
          <a:r>
            <a:rPr lang="en-AU" b="1"/>
            <a:t>Message Bus</a:t>
          </a:r>
          <a:endParaRPr lang="en-US"/>
        </a:p>
      </dgm:t>
    </dgm:pt>
    <dgm:pt modelId="{3F80780D-5A70-4940-8493-0493C4EA37DD}" type="parTrans" cxnId="{66F44646-7BEA-47B3-8840-25AD92087F39}">
      <dgm:prSet/>
      <dgm:spPr/>
      <dgm:t>
        <a:bodyPr/>
        <a:lstStyle/>
        <a:p>
          <a:endParaRPr lang="en-US"/>
        </a:p>
      </dgm:t>
    </dgm:pt>
    <dgm:pt modelId="{DEF60D96-7FD6-4E44-A06B-B9F3D6B9618C}" type="sibTrans" cxnId="{66F44646-7BEA-47B3-8840-25AD92087F39}">
      <dgm:prSet/>
      <dgm:spPr/>
      <dgm:t>
        <a:bodyPr/>
        <a:lstStyle/>
        <a:p>
          <a:endParaRPr lang="en-US"/>
        </a:p>
      </dgm:t>
    </dgm:pt>
    <dgm:pt modelId="{0F6B3E1A-A1CC-4C8B-BA0E-33F6A81C82EB}">
      <dgm:prSet/>
      <dgm:spPr/>
      <dgm:t>
        <a:bodyPr/>
        <a:lstStyle/>
        <a:p>
          <a:r>
            <a:rPr lang="en-AU"/>
            <a:t>Microservices know their path of communication with the help of </a:t>
          </a:r>
          <a:r>
            <a:rPr lang="en-AU" b="1"/>
            <a:t>Service Discovery </a:t>
          </a:r>
          <a:r>
            <a:rPr lang="en-AU"/>
            <a:t>and perform operational capabilities such as automation, monitoring</a:t>
          </a:r>
          <a:endParaRPr lang="en-US"/>
        </a:p>
      </dgm:t>
    </dgm:pt>
    <dgm:pt modelId="{C90E2ECC-184E-41FB-B616-4450A679F23F}" type="parTrans" cxnId="{C6B1033B-77A2-475D-830E-7817FEC44AD4}">
      <dgm:prSet/>
      <dgm:spPr/>
      <dgm:t>
        <a:bodyPr/>
        <a:lstStyle/>
        <a:p>
          <a:endParaRPr lang="en-US"/>
        </a:p>
      </dgm:t>
    </dgm:pt>
    <dgm:pt modelId="{6D45A489-278E-4A0C-9A8E-1E80AAD289BE}" type="sibTrans" cxnId="{C6B1033B-77A2-475D-830E-7817FEC44AD4}">
      <dgm:prSet/>
      <dgm:spPr/>
      <dgm:t>
        <a:bodyPr/>
        <a:lstStyle/>
        <a:p>
          <a:endParaRPr lang="en-US"/>
        </a:p>
      </dgm:t>
    </dgm:pt>
    <dgm:pt modelId="{6C3B146E-A634-4FBA-9734-77E03C50FB3E}">
      <dgm:prSet/>
      <dgm:spPr/>
      <dgm:t>
        <a:bodyPr/>
        <a:lstStyle/>
        <a:p>
          <a:r>
            <a:rPr lang="en-AU"/>
            <a:t>Then all the functionalities performed by microservices are communicated to clients via </a:t>
          </a:r>
          <a:r>
            <a:rPr lang="en-AU" b="1"/>
            <a:t>API Gateway</a:t>
          </a:r>
          <a:endParaRPr lang="en-US"/>
        </a:p>
      </dgm:t>
    </dgm:pt>
    <dgm:pt modelId="{F8AEC241-40D0-488E-BD89-AE9A38FF0639}" type="parTrans" cxnId="{88F675A9-292D-4B7D-A2B2-2DB5E2EED74C}">
      <dgm:prSet/>
      <dgm:spPr/>
      <dgm:t>
        <a:bodyPr/>
        <a:lstStyle/>
        <a:p>
          <a:endParaRPr lang="en-US"/>
        </a:p>
      </dgm:t>
    </dgm:pt>
    <dgm:pt modelId="{E0DE6C46-6B3D-4AB4-BC7B-156A348D161C}" type="sibTrans" cxnId="{88F675A9-292D-4B7D-A2B2-2DB5E2EED74C}">
      <dgm:prSet/>
      <dgm:spPr/>
      <dgm:t>
        <a:bodyPr/>
        <a:lstStyle/>
        <a:p>
          <a:endParaRPr lang="en-US"/>
        </a:p>
      </dgm:t>
    </dgm:pt>
    <dgm:pt modelId="{065BB7C8-518A-47EF-9A54-67D944277F53}">
      <dgm:prSet/>
      <dgm:spPr/>
      <dgm:t>
        <a:bodyPr/>
        <a:lstStyle/>
        <a:p>
          <a:r>
            <a:rPr lang="en-AU"/>
            <a:t>All the internal points are connected from the API Gateway. So, anybody who connects to the API Gateway automatically gets connected to the complete system</a:t>
          </a:r>
          <a:endParaRPr lang="en-US"/>
        </a:p>
      </dgm:t>
    </dgm:pt>
    <dgm:pt modelId="{436C1E07-752B-4C13-A383-4B02C71E1E0C}" type="parTrans" cxnId="{AE074F4F-EE94-4BE5-B1D3-BACF88602245}">
      <dgm:prSet/>
      <dgm:spPr/>
      <dgm:t>
        <a:bodyPr/>
        <a:lstStyle/>
        <a:p>
          <a:endParaRPr lang="en-US"/>
        </a:p>
      </dgm:t>
    </dgm:pt>
    <dgm:pt modelId="{1FF7FC86-8B8F-4199-A319-3DEDDA4C7F1D}" type="sibTrans" cxnId="{AE074F4F-EE94-4BE5-B1D3-BACF88602245}">
      <dgm:prSet/>
      <dgm:spPr/>
      <dgm:t>
        <a:bodyPr/>
        <a:lstStyle/>
        <a:p>
          <a:endParaRPr lang="en-US"/>
        </a:p>
      </dgm:t>
    </dgm:pt>
    <dgm:pt modelId="{EC7681FB-4DF6-4AC5-AC04-87F2E0D3CF16}" type="pres">
      <dgm:prSet presAssocID="{7A6F4C44-C2FF-4F3D-A3D6-18FC49D99FCF}" presName="vert0" presStyleCnt="0">
        <dgm:presLayoutVars>
          <dgm:dir/>
          <dgm:animOne val="branch"/>
          <dgm:animLvl val="lvl"/>
        </dgm:presLayoutVars>
      </dgm:prSet>
      <dgm:spPr/>
    </dgm:pt>
    <dgm:pt modelId="{E3912B62-B0DF-47AE-BA11-238CF9FE59BE}" type="pres">
      <dgm:prSet presAssocID="{C2FFA283-586A-46E8-A1D0-AED02F45F2B8}" presName="thickLine" presStyleLbl="alignNode1" presStyleIdx="0" presStyleCnt="7"/>
      <dgm:spPr/>
    </dgm:pt>
    <dgm:pt modelId="{891052A0-893F-49A0-9B72-34033439A42E}" type="pres">
      <dgm:prSet presAssocID="{C2FFA283-586A-46E8-A1D0-AED02F45F2B8}" presName="horz1" presStyleCnt="0"/>
      <dgm:spPr/>
    </dgm:pt>
    <dgm:pt modelId="{5F81FE55-83A7-414C-A57B-0DACECA2D492}" type="pres">
      <dgm:prSet presAssocID="{C2FFA283-586A-46E8-A1D0-AED02F45F2B8}" presName="tx1" presStyleLbl="revTx" presStyleIdx="0" presStyleCnt="7"/>
      <dgm:spPr/>
    </dgm:pt>
    <dgm:pt modelId="{35D41A7F-81BF-4658-8540-3932CFD6D930}" type="pres">
      <dgm:prSet presAssocID="{C2FFA283-586A-46E8-A1D0-AED02F45F2B8}" presName="vert1" presStyleCnt="0"/>
      <dgm:spPr/>
    </dgm:pt>
    <dgm:pt modelId="{DBA83AC8-F9E8-4865-B6AF-B013AD7B6D6D}" type="pres">
      <dgm:prSet presAssocID="{18D3E3E5-787D-42EE-9314-AB1F5A2E10EC}" presName="thickLine" presStyleLbl="alignNode1" presStyleIdx="1" presStyleCnt="7"/>
      <dgm:spPr/>
    </dgm:pt>
    <dgm:pt modelId="{6C164796-AEEF-4CA3-AD33-41A45C225060}" type="pres">
      <dgm:prSet presAssocID="{18D3E3E5-787D-42EE-9314-AB1F5A2E10EC}" presName="horz1" presStyleCnt="0"/>
      <dgm:spPr/>
    </dgm:pt>
    <dgm:pt modelId="{DEB3E46A-AD40-41F8-B33E-88529264EFC1}" type="pres">
      <dgm:prSet presAssocID="{18D3E3E5-787D-42EE-9314-AB1F5A2E10EC}" presName="tx1" presStyleLbl="revTx" presStyleIdx="1" presStyleCnt="7"/>
      <dgm:spPr/>
    </dgm:pt>
    <dgm:pt modelId="{29CA563B-23A1-4B93-8D06-3A3D8B15997F}" type="pres">
      <dgm:prSet presAssocID="{18D3E3E5-787D-42EE-9314-AB1F5A2E10EC}" presName="vert1" presStyleCnt="0"/>
      <dgm:spPr/>
    </dgm:pt>
    <dgm:pt modelId="{3D3DA002-76FB-4599-A738-20D90AB3C4F4}" type="pres">
      <dgm:prSet presAssocID="{A90C32E7-49EA-4449-8AFE-FDC3874237E8}" presName="thickLine" presStyleLbl="alignNode1" presStyleIdx="2" presStyleCnt="7"/>
      <dgm:spPr/>
    </dgm:pt>
    <dgm:pt modelId="{BFCB1808-3156-4852-AB6A-A328A3C36E2E}" type="pres">
      <dgm:prSet presAssocID="{A90C32E7-49EA-4449-8AFE-FDC3874237E8}" presName="horz1" presStyleCnt="0"/>
      <dgm:spPr/>
    </dgm:pt>
    <dgm:pt modelId="{19B20C5C-5712-455F-99DE-C454B16E1EC7}" type="pres">
      <dgm:prSet presAssocID="{A90C32E7-49EA-4449-8AFE-FDC3874237E8}" presName="tx1" presStyleLbl="revTx" presStyleIdx="2" presStyleCnt="7"/>
      <dgm:spPr/>
    </dgm:pt>
    <dgm:pt modelId="{AFE541CF-5AC4-4C65-A69D-10CCAA70856A}" type="pres">
      <dgm:prSet presAssocID="{A90C32E7-49EA-4449-8AFE-FDC3874237E8}" presName="vert1" presStyleCnt="0"/>
      <dgm:spPr/>
    </dgm:pt>
    <dgm:pt modelId="{E4C6E02A-3D7B-4111-BC2A-F545791B7CF1}" type="pres">
      <dgm:prSet presAssocID="{BC4C2E89-C136-42C5-BA61-B345FD0061FD}" presName="thickLine" presStyleLbl="alignNode1" presStyleIdx="3" presStyleCnt="7"/>
      <dgm:spPr/>
    </dgm:pt>
    <dgm:pt modelId="{B37D6F5D-18BA-45CB-A8A5-ABB6C96C9C46}" type="pres">
      <dgm:prSet presAssocID="{BC4C2E89-C136-42C5-BA61-B345FD0061FD}" presName="horz1" presStyleCnt="0"/>
      <dgm:spPr/>
    </dgm:pt>
    <dgm:pt modelId="{6FA89C2C-465F-4F71-A2BC-209286E8CB21}" type="pres">
      <dgm:prSet presAssocID="{BC4C2E89-C136-42C5-BA61-B345FD0061FD}" presName="tx1" presStyleLbl="revTx" presStyleIdx="3" presStyleCnt="7"/>
      <dgm:spPr/>
    </dgm:pt>
    <dgm:pt modelId="{24B99F30-D93C-4690-A5C8-6C75FCE2F9FF}" type="pres">
      <dgm:prSet presAssocID="{BC4C2E89-C136-42C5-BA61-B345FD0061FD}" presName="vert1" presStyleCnt="0"/>
      <dgm:spPr/>
    </dgm:pt>
    <dgm:pt modelId="{6E291510-C141-45FD-9E9B-BF986A7AC7F5}" type="pres">
      <dgm:prSet presAssocID="{0F6B3E1A-A1CC-4C8B-BA0E-33F6A81C82EB}" presName="thickLine" presStyleLbl="alignNode1" presStyleIdx="4" presStyleCnt="7"/>
      <dgm:spPr/>
    </dgm:pt>
    <dgm:pt modelId="{4A9C998A-2136-4ABB-9972-7C8EBB8A8EFE}" type="pres">
      <dgm:prSet presAssocID="{0F6B3E1A-A1CC-4C8B-BA0E-33F6A81C82EB}" presName="horz1" presStyleCnt="0"/>
      <dgm:spPr/>
    </dgm:pt>
    <dgm:pt modelId="{633B182F-A2F3-4C5D-B025-6A36D44759C7}" type="pres">
      <dgm:prSet presAssocID="{0F6B3E1A-A1CC-4C8B-BA0E-33F6A81C82EB}" presName="tx1" presStyleLbl="revTx" presStyleIdx="4" presStyleCnt="7"/>
      <dgm:spPr/>
    </dgm:pt>
    <dgm:pt modelId="{CB002F0D-0295-4D9A-9179-5828F72E1C5C}" type="pres">
      <dgm:prSet presAssocID="{0F6B3E1A-A1CC-4C8B-BA0E-33F6A81C82EB}" presName="vert1" presStyleCnt="0"/>
      <dgm:spPr/>
    </dgm:pt>
    <dgm:pt modelId="{77FD66F0-DDDA-43FD-8E74-797908486F56}" type="pres">
      <dgm:prSet presAssocID="{6C3B146E-A634-4FBA-9734-77E03C50FB3E}" presName="thickLine" presStyleLbl="alignNode1" presStyleIdx="5" presStyleCnt="7"/>
      <dgm:spPr/>
    </dgm:pt>
    <dgm:pt modelId="{9E00CC66-8E81-4887-B013-5E436340B728}" type="pres">
      <dgm:prSet presAssocID="{6C3B146E-A634-4FBA-9734-77E03C50FB3E}" presName="horz1" presStyleCnt="0"/>
      <dgm:spPr/>
    </dgm:pt>
    <dgm:pt modelId="{D39311C5-2117-44A8-8C1E-F95A0552D40F}" type="pres">
      <dgm:prSet presAssocID="{6C3B146E-A634-4FBA-9734-77E03C50FB3E}" presName="tx1" presStyleLbl="revTx" presStyleIdx="5" presStyleCnt="7"/>
      <dgm:spPr/>
    </dgm:pt>
    <dgm:pt modelId="{0D198939-BD3F-48C5-8F32-966B189A136D}" type="pres">
      <dgm:prSet presAssocID="{6C3B146E-A634-4FBA-9734-77E03C50FB3E}" presName="vert1" presStyleCnt="0"/>
      <dgm:spPr/>
    </dgm:pt>
    <dgm:pt modelId="{FB9039D1-09FC-4EDE-8DF9-02A5083D42FF}" type="pres">
      <dgm:prSet presAssocID="{065BB7C8-518A-47EF-9A54-67D944277F53}" presName="thickLine" presStyleLbl="alignNode1" presStyleIdx="6" presStyleCnt="7"/>
      <dgm:spPr/>
    </dgm:pt>
    <dgm:pt modelId="{C6128507-E15F-44A4-8FD0-766ADEFEFF38}" type="pres">
      <dgm:prSet presAssocID="{065BB7C8-518A-47EF-9A54-67D944277F53}" presName="horz1" presStyleCnt="0"/>
      <dgm:spPr/>
    </dgm:pt>
    <dgm:pt modelId="{71E3AA24-7071-4876-BDBB-5FA1E1795AB1}" type="pres">
      <dgm:prSet presAssocID="{065BB7C8-518A-47EF-9A54-67D944277F53}" presName="tx1" presStyleLbl="revTx" presStyleIdx="6" presStyleCnt="7"/>
      <dgm:spPr/>
    </dgm:pt>
    <dgm:pt modelId="{7D1BB20A-FB9D-4BC4-BEE6-3DA649D76C92}" type="pres">
      <dgm:prSet presAssocID="{065BB7C8-518A-47EF-9A54-67D944277F53}" presName="vert1" presStyleCnt="0"/>
      <dgm:spPr/>
    </dgm:pt>
  </dgm:ptLst>
  <dgm:cxnLst>
    <dgm:cxn modelId="{D7DC4312-A4BF-4F43-BBDB-1055FF7B7B8C}" type="presOf" srcId="{BC4C2E89-C136-42C5-BA61-B345FD0061FD}" destId="{6FA89C2C-465F-4F71-A2BC-209286E8CB21}" srcOrd="0" destOrd="0" presId="urn:microsoft.com/office/officeart/2008/layout/LinedList"/>
    <dgm:cxn modelId="{C6B1033B-77A2-475D-830E-7817FEC44AD4}" srcId="{7A6F4C44-C2FF-4F3D-A3D6-18FC49D99FCF}" destId="{0F6B3E1A-A1CC-4C8B-BA0E-33F6A81C82EB}" srcOrd="4" destOrd="0" parTransId="{C90E2ECC-184E-41FB-B616-4450A679F23F}" sibTransId="{6D45A489-278E-4A0C-9A8E-1E80AAD289BE}"/>
    <dgm:cxn modelId="{ECB40843-E6FB-4BAA-AD79-C1888FB27478}" type="presOf" srcId="{0F6B3E1A-A1CC-4C8B-BA0E-33F6A81C82EB}" destId="{633B182F-A2F3-4C5D-B025-6A36D44759C7}" srcOrd="0" destOrd="0" presId="urn:microsoft.com/office/officeart/2008/layout/LinedList"/>
    <dgm:cxn modelId="{45B32965-0B1B-44CF-83CE-06A806453C74}" type="presOf" srcId="{A90C32E7-49EA-4449-8AFE-FDC3874237E8}" destId="{19B20C5C-5712-455F-99DE-C454B16E1EC7}" srcOrd="0" destOrd="0" presId="urn:microsoft.com/office/officeart/2008/layout/LinedList"/>
    <dgm:cxn modelId="{66F44646-7BEA-47B3-8840-25AD92087F39}" srcId="{7A6F4C44-C2FF-4F3D-A3D6-18FC49D99FCF}" destId="{BC4C2E89-C136-42C5-BA61-B345FD0061FD}" srcOrd="3" destOrd="0" parTransId="{3F80780D-5A70-4940-8493-0493C4EA37DD}" sibTransId="{DEF60D96-7FD6-4E44-A06B-B9F3D6B9618C}"/>
    <dgm:cxn modelId="{AE074F4F-EE94-4BE5-B1D3-BACF88602245}" srcId="{7A6F4C44-C2FF-4F3D-A3D6-18FC49D99FCF}" destId="{065BB7C8-518A-47EF-9A54-67D944277F53}" srcOrd="6" destOrd="0" parTransId="{436C1E07-752B-4C13-A383-4B02C71E1E0C}" sibTransId="{1FF7FC86-8B8F-4199-A319-3DEDDA4C7F1D}"/>
    <dgm:cxn modelId="{A5A42F76-3345-4F2C-AC3A-E3C72311AE9E}" type="presOf" srcId="{7A6F4C44-C2FF-4F3D-A3D6-18FC49D99FCF}" destId="{EC7681FB-4DF6-4AC5-AC04-87F2E0D3CF16}" srcOrd="0" destOrd="0" presId="urn:microsoft.com/office/officeart/2008/layout/LinedList"/>
    <dgm:cxn modelId="{475AEE95-D554-4930-A952-4D934E487E9B}" srcId="{7A6F4C44-C2FF-4F3D-A3D6-18FC49D99FCF}" destId="{C2FFA283-586A-46E8-A1D0-AED02F45F2B8}" srcOrd="0" destOrd="0" parTransId="{9A1B26B5-359B-4730-845A-F2ACC5152129}" sibTransId="{9DE49C7C-5F06-4432-A710-CC9AC6A5DA1D}"/>
    <dgm:cxn modelId="{663D4498-6A5B-48CC-9344-BD9F7832A553}" type="presOf" srcId="{C2FFA283-586A-46E8-A1D0-AED02F45F2B8}" destId="{5F81FE55-83A7-414C-A57B-0DACECA2D492}" srcOrd="0" destOrd="0" presId="urn:microsoft.com/office/officeart/2008/layout/LinedList"/>
    <dgm:cxn modelId="{0810A498-BCF6-4468-AF32-37D12B531D39}" srcId="{7A6F4C44-C2FF-4F3D-A3D6-18FC49D99FCF}" destId="{18D3E3E5-787D-42EE-9314-AB1F5A2E10EC}" srcOrd="1" destOrd="0" parTransId="{AB235BCF-0FC8-4FD7-A25B-1FDBEE03D881}" sibTransId="{C8638680-301E-48D9-BDD6-D623D1E00652}"/>
    <dgm:cxn modelId="{CEA4D7A3-F59A-452A-B979-CB67DDB198B4}" srcId="{7A6F4C44-C2FF-4F3D-A3D6-18FC49D99FCF}" destId="{A90C32E7-49EA-4449-8AFE-FDC3874237E8}" srcOrd="2" destOrd="0" parTransId="{83218AC8-9DEF-403A-984D-82B40B00DEFA}" sibTransId="{F3DB4331-315F-4D6A-B82D-B8AB5D7E9955}"/>
    <dgm:cxn modelId="{88F675A9-292D-4B7D-A2B2-2DB5E2EED74C}" srcId="{7A6F4C44-C2FF-4F3D-A3D6-18FC49D99FCF}" destId="{6C3B146E-A634-4FBA-9734-77E03C50FB3E}" srcOrd="5" destOrd="0" parTransId="{F8AEC241-40D0-488E-BD89-AE9A38FF0639}" sibTransId="{E0DE6C46-6B3D-4AB4-BC7B-156A348D161C}"/>
    <dgm:cxn modelId="{ACD784C2-D2B5-49EB-AF40-22246BA90CD8}" type="presOf" srcId="{065BB7C8-518A-47EF-9A54-67D944277F53}" destId="{71E3AA24-7071-4876-BDBB-5FA1E1795AB1}" srcOrd="0" destOrd="0" presId="urn:microsoft.com/office/officeart/2008/layout/LinedList"/>
    <dgm:cxn modelId="{48B203C9-AE0E-4ADB-A3D5-498C7C951312}" type="presOf" srcId="{6C3B146E-A634-4FBA-9734-77E03C50FB3E}" destId="{D39311C5-2117-44A8-8C1E-F95A0552D40F}" srcOrd="0" destOrd="0" presId="urn:microsoft.com/office/officeart/2008/layout/LinedList"/>
    <dgm:cxn modelId="{FCF54FF6-AC83-457A-89BE-F8DF9A433C7C}" type="presOf" srcId="{18D3E3E5-787D-42EE-9314-AB1F5A2E10EC}" destId="{DEB3E46A-AD40-41F8-B33E-88529264EFC1}" srcOrd="0" destOrd="0" presId="urn:microsoft.com/office/officeart/2008/layout/LinedList"/>
    <dgm:cxn modelId="{CCF983E0-818A-4A5F-9153-E8099C20E0F1}" type="presParOf" srcId="{EC7681FB-4DF6-4AC5-AC04-87F2E0D3CF16}" destId="{E3912B62-B0DF-47AE-BA11-238CF9FE59BE}" srcOrd="0" destOrd="0" presId="urn:microsoft.com/office/officeart/2008/layout/LinedList"/>
    <dgm:cxn modelId="{2D54A80A-A423-454B-BF16-F04808EFE71A}" type="presParOf" srcId="{EC7681FB-4DF6-4AC5-AC04-87F2E0D3CF16}" destId="{891052A0-893F-49A0-9B72-34033439A42E}" srcOrd="1" destOrd="0" presId="urn:microsoft.com/office/officeart/2008/layout/LinedList"/>
    <dgm:cxn modelId="{E559F940-B8FD-4ADA-A6CA-1D0AE9C62859}" type="presParOf" srcId="{891052A0-893F-49A0-9B72-34033439A42E}" destId="{5F81FE55-83A7-414C-A57B-0DACECA2D492}" srcOrd="0" destOrd="0" presId="urn:microsoft.com/office/officeart/2008/layout/LinedList"/>
    <dgm:cxn modelId="{6E55681F-26BF-4703-B5E2-2EB9AB5F7101}" type="presParOf" srcId="{891052A0-893F-49A0-9B72-34033439A42E}" destId="{35D41A7F-81BF-4658-8540-3932CFD6D930}" srcOrd="1" destOrd="0" presId="urn:microsoft.com/office/officeart/2008/layout/LinedList"/>
    <dgm:cxn modelId="{7A83FD71-E33E-41E7-90AC-BDED861DE6AD}" type="presParOf" srcId="{EC7681FB-4DF6-4AC5-AC04-87F2E0D3CF16}" destId="{DBA83AC8-F9E8-4865-B6AF-B013AD7B6D6D}" srcOrd="2" destOrd="0" presId="urn:microsoft.com/office/officeart/2008/layout/LinedList"/>
    <dgm:cxn modelId="{AFE365AB-4B44-4D15-9723-5239BD602F96}" type="presParOf" srcId="{EC7681FB-4DF6-4AC5-AC04-87F2E0D3CF16}" destId="{6C164796-AEEF-4CA3-AD33-41A45C225060}" srcOrd="3" destOrd="0" presId="urn:microsoft.com/office/officeart/2008/layout/LinedList"/>
    <dgm:cxn modelId="{626E3A62-0081-4EA0-A392-CE089580DC9A}" type="presParOf" srcId="{6C164796-AEEF-4CA3-AD33-41A45C225060}" destId="{DEB3E46A-AD40-41F8-B33E-88529264EFC1}" srcOrd="0" destOrd="0" presId="urn:microsoft.com/office/officeart/2008/layout/LinedList"/>
    <dgm:cxn modelId="{82D38CDD-6DE3-45E7-A970-DA7482311E53}" type="presParOf" srcId="{6C164796-AEEF-4CA3-AD33-41A45C225060}" destId="{29CA563B-23A1-4B93-8D06-3A3D8B15997F}" srcOrd="1" destOrd="0" presId="urn:microsoft.com/office/officeart/2008/layout/LinedList"/>
    <dgm:cxn modelId="{3774A50B-0397-4BD5-8622-A5B141D6A0B7}" type="presParOf" srcId="{EC7681FB-4DF6-4AC5-AC04-87F2E0D3CF16}" destId="{3D3DA002-76FB-4599-A738-20D90AB3C4F4}" srcOrd="4" destOrd="0" presId="urn:microsoft.com/office/officeart/2008/layout/LinedList"/>
    <dgm:cxn modelId="{946868A6-1AF3-4B03-87AA-4418E38915C9}" type="presParOf" srcId="{EC7681FB-4DF6-4AC5-AC04-87F2E0D3CF16}" destId="{BFCB1808-3156-4852-AB6A-A328A3C36E2E}" srcOrd="5" destOrd="0" presId="urn:microsoft.com/office/officeart/2008/layout/LinedList"/>
    <dgm:cxn modelId="{4D2679ED-004C-44CF-8285-FD493E3588C5}" type="presParOf" srcId="{BFCB1808-3156-4852-AB6A-A328A3C36E2E}" destId="{19B20C5C-5712-455F-99DE-C454B16E1EC7}" srcOrd="0" destOrd="0" presId="urn:microsoft.com/office/officeart/2008/layout/LinedList"/>
    <dgm:cxn modelId="{DA3B00E2-0752-4504-989A-E919532ADB6E}" type="presParOf" srcId="{BFCB1808-3156-4852-AB6A-A328A3C36E2E}" destId="{AFE541CF-5AC4-4C65-A69D-10CCAA70856A}" srcOrd="1" destOrd="0" presId="urn:microsoft.com/office/officeart/2008/layout/LinedList"/>
    <dgm:cxn modelId="{1D884963-4AB1-4935-9C50-AA838BF1ECCF}" type="presParOf" srcId="{EC7681FB-4DF6-4AC5-AC04-87F2E0D3CF16}" destId="{E4C6E02A-3D7B-4111-BC2A-F545791B7CF1}" srcOrd="6" destOrd="0" presId="urn:microsoft.com/office/officeart/2008/layout/LinedList"/>
    <dgm:cxn modelId="{8A96CC84-DA9F-4282-9459-4FCAE58CD2B4}" type="presParOf" srcId="{EC7681FB-4DF6-4AC5-AC04-87F2E0D3CF16}" destId="{B37D6F5D-18BA-45CB-A8A5-ABB6C96C9C46}" srcOrd="7" destOrd="0" presId="urn:microsoft.com/office/officeart/2008/layout/LinedList"/>
    <dgm:cxn modelId="{E2D51728-EBC5-4583-ACAC-49DF29B129EA}" type="presParOf" srcId="{B37D6F5D-18BA-45CB-A8A5-ABB6C96C9C46}" destId="{6FA89C2C-465F-4F71-A2BC-209286E8CB21}" srcOrd="0" destOrd="0" presId="urn:microsoft.com/office/officeart/2008/layout/LinedList"/>
    <dgm:cxn modelId="{AF22F53D-2D28-4EFB-8EA3-72ED378BF120}" type="presParOf" srcId="{B37D6F5D-18BA-45CB-A8A5-ABB6C96C9C46}" destId="{24B99F30-D93C-4690-A5C8-6C75FCE2F9FF}" srcOrd="1" destOrd="0" presId="urn:microsoft.com/office/officeart/2008/layout/LinedList"/>
    <dgm:cxn modelId="{693CCC05-B2FB-46C9-8948-E889F04B39CA}" type="presParOf" srcId="{EC7681FB-4DF6-4AC5-AC04-87F2E0D3CF16}" destId="{6E291510-C141-45FD-9E9B-BF986A7AC7F5}" srcOrd="8" destOrd="0" presId="urn:microsoft.com/office/officeart/2008/layout/LinedList"/>
    <dgm:cxn modelId="{B5FE1FDD-C4E9-4483-BEC1-59F16F6CFA15}" type="presParOf" srcId="{EC7681FB-4DF6-4AC5-AC04-87F2E0D3CF16}" destId="{4A9C998A-2136-4ABB-9972-7C8EBB8A8EFE}" srcOrd="9" destOrd="0" presId="urn:microsoft.com/office/officeart/2008/layout/LinedList"/>
    <dgm:cxn modelId="{485757FE-6BA2-4E59-9E31-1457E757B912}" type="presParOf" srcId="{4A9C998A-2136-4ABB-9972-7C8EBB8A8EFE}" destId="{633B182F-A2F3-4C5D-B025-6A36D44759C7}" srcOrd="0" destOrd="0" presId="urn:microsoft.com/office/officeart/2008/layout/LinedList"/>
    <dgm:cxn modelId="{A63EA915-40C6-4CAD-B274-134EDECAFCD4}" type="presParOf" srcId="{4A9C998A-2136-4ABB-9972-7C8EBB8A8EFE}" destId="{CB002F0D-0295-4D9A-9179-5828F72E1C5C}" srcOrd="1" destOrd="0" presId="urn:microsoft.com/office/officeart/2008/layout/LinedList"/>
    <dgm:cxn modelId="{D1CB47B5-2FB2-4D7A-9209-0CDDD16909F3}" type="presParOf" srcId="{EC7681FB-4DF6-4AC5-AC04-87F2E0D3CF16}" destId="{77FD66F0-DDDA-43FD-8E74-797908486F56}" srcOrd="10" destOrd="0" presId="urn:microsoft.com/office/officeart/2008/layout/LinedList"/>
    <dgm:cxn modelId="{40ACE4B1-5D29-49AE-940B-74BE9A5190E1}" type="presParOf" srcId="{EC7681FB-4DF6-4AC5-AC04-87F2E0D3CF16}" destId="{9E00CC66-8E81-4887-B013-5E436340B728}" srcOrd="11" destOrd="0" presId="urn:microsoft.com/office/officeart/2008/layout/LinedList"/>
    <dgm:cxn modelId="{C77C2A39-10BC-405D-AD3C-E790E124C0F0}" type="presParOf" srcId="{9E00CC66-8E81-4887-B013-5E436340B728}" destId="{D39311C5-2117-44A8-8C1E-F95A0552D40F}" srcOrd="0" destOrd="0" presId="urn:microsoft.com/office/officeart/2008/layout/LinedList"/>
    <dgm:cxn modelId="{A67827E7-2661-4A3A-AF86-FA318565695E}" type="presParOf" srcId="{9E00CC66-8E81-4887-B013-5E436340B728}" destId="{0D198939-BD3F-48C5-8F32-966B189A136D}" srcOrd="1" destOrd="0" presId="urn:microsoft.com/office/officeart/2008/layout/LinedList"/>
    <dgm:cxn modelId="{C1B53A3D-7197-4A1E-861A-D91B8F75F43D}" type="presParOf" srcId="{EC7681FB-4DF6-4AC5-AC04-87F2E0D3CF16}" destId="{FB9039D1-09FC-4EDE-8DF9-02A5083D42FF}" srcOrd="12" destOrd="0" presId="urn:microsoft.com/office/officeart/2008/layout/LinedList"/>
    <dgm:cxn modelId="{BBDF68B2-BDD2-49EA-A901-1BEE89D31576}" type="presParOf" srcId="{EC7681FB-4DF6-4AC5-AC04-87F2E0D3CF16}" destId="{C6128507-E15F-44A4-8FD0-766ADEFEFF38}" srcOrd="13" destOrd="0" presId="urn:microsoft.com/office/officeart/2008/layout/LinedList"/>
    <dgm:cxn modelId="{E2CDDE37-CCEC-4EF1-B26A-FB765F09979D}" type="presParOf" srcId="{C6128507-E15F-44A4-8FD0-766ADEFEFF38}" destId="{71E3AA24-7071-4876-BDBB-5FA1E1795AB1}" srcOrd="0" destOrd="0" presId="urn:microsoft.com/office/officeart/2008/layout/LinedList"/>
    <dgm:cxn modelId="{5F1FFC87-928A-4369-96FD-8A034EB3F88F}" type="presParOf" srcId="{C6128507-E15F-44A4-8FD0-766ADEFEFF38}" destId="{7D1BB20A-FB9D-4BC4-BEE6-3DA649D76C9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A409C9-562B-40B5-A1C5-7C195367704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B5E9B2-9C8F-455D-952A-A78D71180813}">
      <dgm:prSet/>
      <dgm:spPr/>
      <dgm:t>
        <a:bodyPr/>
        <a:lstStyle/>
        <a:p>
          <a:r>
            <a:rPr lang="en-AU" b="1"/>
            <a:t>Decoupling</a:t>
          </a:r>
          <a:r>
            <a:rPr lang="en-AU"/>
            <a:t> – Services within a system are largely decoupled. So the application as a whole can be easily built, altered, and scaled</a:t>
          </a:r>
          <a:endParaRPr lang="en-US"/>
        </a:p>
      </dgm:t>
    </dgm:pt>
    <dgm:pt modelId="{3026D323-3176-45E3-951B-C6EAE17CF952}" type="parTrans" cxnId="{285C07A9-BB87-4509-9BAA-3703DEEE3524}">
      <dgm:prSet/>
      <dgm:spPr/>
      <dgm:t>
        <a:bodyPr/>
        <a:lstStyle/>
        <a:p>
          <a:endParaRPr lang="en-US"/>
        </a:p>
      </dgm:t>
    </dgm:pt>
    <dgm:pt modelId="{F11464DE-BC1D-4B14-B3D8-07E5CEB67451}" type="sibTrans" cxnId="{285C07A9-BB87-4509-9BAA-3703DEEE3524}">
      <dgm:prSet/>
      <dgm:spPr/>
      <dgm:t>
        <a:bodyPr/>
        <a:lstStyle/>
        <a:p>
          <a:endParaRPr lang="en-US"/>
        </a:p>
      </dgm:t>
    </dgm:pt>
    <dgm:pt modelId="{FF6FE558-2CDF-456D-B798-36560C0AA7EE}">
      <dgm:prSet/>
      <dgm:spPr/>
      <dgm:t>
        <a:bodyPr/>
        <a:lstStyle/>
        <a:p>
          <a:r>
            <a:rPr lang="en-AU" b="1"/>
            <a:t>Componentization</a:t>
          </a:r>
          <a:r>
            <a:rPr lang="en-AU"/>
            <a:t> – Microservices are treated as independent components that can be easily replaced and upgraded</a:t>
          </a:r>
          <a:endParaRPr lang="en-US"/>
        </a:p>
      </dgm:t>
    </dgm:pt>
    <dgm:pt modelId="{FD822D39-4AB7-4A61-AC29-49493EB790BC}" type="parTrans" cxnId="{3BD5EC5F-8A23-42CD-A272-1F479DF93E33}">
      <dgm:prSet/>
      <dgm:spPr/>
      <dgm:t>
        <a:bodyPr/>
        <a:lstStyle/>
        <a:p>
          <a:endParaRPr lang="en-US"/>
        </a:p>
      </dgm:t>
    </dgm:pt>
    <dgm:pt modelId="{896AE42D-FB9E-4DDD-ACC5-F48AD7692681}" type="sibTrans" cxnId="{3BD5EC5F-8A23-42CD-A272-1F479DF93E33}">
      <dgm:prSet/>
      <dgm:spPr/>
      <dgm:t>
        <a:bodyPr/>
        <a:lstStyle/>
        <a:p>
          <a:endParaRPr lang="en-US"/>
        </a:p>
      </dgm:t>
    </dgm:pt>
    <dgm:pt modelId="{233DFC14-2D60-4CD4-AF0E-323299CD4EE2}">
      <dgm:prSet/>
      <dgm:spPr/>
      <dgm:t>
        <a:bodyPr/>
        <a:lstStyle/>
        <a:p>
          <a:r>
            <a:rPr lang="en-AU" b="1"/>
            <a:t>Business Capabilities</a:t>
          </a:r>
          <a:r>
            <a:rPr lang="en-AU"/>
            <a:t> – Microservices are very simple and focus on a single capability </a:t>
          </a:r>
          <a:endParaRPr lang="en-US"/>
        </a:p>
      </dgm:t>
    </dgm:pt>
    <dgm:pt modelId="{0E1643DF-B34C-44EF-8DC6-C71784563782}" type="parTrans" cxnId="{F2C3A0E4-E56C-4416-84C1-096D95A13258}">
      <dgm:prSet/>
      <dgm:spPr/>
      <dgm:t>
        <a:bodyPr/>
        <a:lstStyle/>
        <a:p>
          <a:endParaRPr lang="en-US"/>
        </a:p>
      </dgm:t>
    </dgm:pt>
    <dgm:pt modelId="{ECFA3438-BE50-4734-8322-A68BDE8DB3BF}" type="sibTrans" cxnId="{F2C3A0E4-E56C-4416-84C1-096D95A13258}">
      <dgm:prSet/>
      <dgm:spPr/>
      <dgm:t>
        <a:bodyPr/>
        <a:lstStyle/>
        <a:p>
          <a:endParaRPr lang="en-US"/>
        </a:p>
      </dgm:t>
    </dgm:pt>
    <dgm:pt modelId="{0AE3902A-9F36-4E52-8CCA-28CCC11BA06C}">
      <dgm:prSet/>
      <dgm:spPr/>
      <dgm:t>
        <a:bodyPr/>
        <a:lstStyle/>
        <a:p>
          <a:r>
            <a:rPr lang="en-AU" b="1"/>
            <a:t>Autonomy</a:t>
          </a:r>
          <a:r>
            <a:rPr lang="en-AU"/>
            <a:t> – Developers and teams can work independently of each other, thus increasing speed</a:t>
          </a:r>
          <a:endParaRPr lang="en-US"/>
        </a:p>
      </dgm:t>
    </dgm:pt>
    <dgm:pt modelId="{1D9A4719-F8D1-4FA0-9B5F-45B05407FF25}" type="parTrans" cxnId="{B323E020-BA1D-4BF3-BBDD-D008C1A0B88C}">
      <dgm:prSet/>
      <dgm:spPr/>
      <dgm:t>
        <a:bodyPr/>
        <a:lstStyle/>
        <a:p>
          <a:endParaRPr lang="en-US"/>
        </a:p>
      </dgm:t>
    </dgm:pt>
    <dgm:pt modelId="{7993EBB3-67CF-4A97-AF0B-A873232AF79D}" type="sibTrans" cxnId="{B323E020-BA1D-4BF3-BBDD-D008C1A0B88C}">
      <dgm:prSet/>
      <dgm:spPr/>
      <dgm:t>
        <a:bodyPr/>
        <a:lstStyle/>
        <a:p>
          <a:endParaRPr lang="en-US"/>
        </a:p>
      </dgm:t>
    </dgm:pt>
    <dgm:pt modelId="{730B0930-E0F6-4C72-9293-A828EB1F3229}">
      <dgm:prSet/>
      <dgm:spPr/>
      <dgm:t>
        <a:bodyPr/>
        <a:lstStyle/>
        <a:p>
          <a:r>
            <a:rPr lang="en-AU" b="1"/>
            <a:t>Continous Delivery</a:t>
          </a:r>
          <a:r>
            <a:rPr lang="en-AU"/>
            <a:t> – Allows frequent releases of software, through systematic automation of software creation, testing, and approval </a:t>
          </a:r>
          <a:endParaRPr lang="en-US"/>
        </a:p>
      </dgm:t>
    </dgm:pt>
    <dgm:pt modelId="{EBDEC8FE-80A2-4A45-8F37-C28F5869FD10}" type="parTrans" cxnId="{EF6958B6-0F4B-4345-9443-BBB1ED13A795}">
      <dgm:prSet/>
      <dgm:spPr/>
      <dgm:t>
        <a:bodyPr/>
        <a:lstStyle/>
        <a:p>
          <a:endParaRPr lang="en-US"/>
        </a:p>
      </dgm:t>
    </dgm:pt>
    <dgm:pt modelId="{F458D911-DA31-4404-BB09-7C3838D5B337}" type="sibTrans" cxnId="{EF6958B6-0F4B-4345-9443-BBB1ED13A795}">
      <dgm:prSet/>
      <dgm:spPr/>
      <dgm:t>
        <a:bodyPr/>
        <a:lstStyle/>
        <a:p>
          <a:endParaRPr lang="en-US"/>
        </a:p>
      </dgm:t>
    </dgm:pt>
    <dgm:pt modelId="{94E9E3B8-A972-4F43-B61C-B266EA02D28A}">
      <dgm:prSet/>
      <dgm:spPr/>
      <dgm:t>
        <a:bodyPr/>
        <a:lstStyle/>
        <a:p>
          <a:r>
            <a:rPr lang="en-AU" b="1"/>
            <a:t>Responsibility</a:t>
          </a:r>
          <a:r>
            <a:rPr lang="en-AU"/>
            <a:t> – Microservices do not focus on applications as projects. Instead, they treat applications as products for which they are responsible </a:t>
          </a:r>
          <a:endParaRPr lang="en-US"/>
        </a:p>
      </dgm:t>
    </dgm:pt>
    <dgm:pt modelId="{291C2E2C-4199-4AD0-8AF5-0A95C43FF2F2}" type="parTrans" cxnId="{F9C40987-EA03-48A0-9A02-0F4025867483}">
      <dgm:prSet/>
      <dgm:spPr/>
      <dgm:t>
        <a:bodyPr/>
        <a:lstStyle/>
        <a:p>
          <a:endParaRPr lang="en-US"/>
        </a:p>
      </dgm:t>
    </dgm:pt>
    <dgm:pt modelId="{E7D11249-006D-4E6A-9E73-1B3C0A5F8496}" type="sibTrans" cxnId="{F9C40987-EA03-48A0-9A02-0F4025867483}">
      <dgm:prSet/>
      <dgm:spPr/>
      <dgm:t>
        <a:bodyPr/>
        <a:lstStyle/>
        <a:p>
          <a:endParaRPr lang="en-US"/>
        </a:p>
      </dgm:t>
    </dgm:pt>
    <dgm:pt modelId="{150EC07C-2789-45CC-B8EB-D2FBA8866348}">
      <dgm:prSet/>
      <dgm:spPr/>
      <dgm:t>
        <a:bodyPr/>
        <a:lstStyle/>
        <a:p>
          <a:r>
            <a:rPr lang="en-AU" b="1"/>
            <a:t>Decentralized Governance</a:t>
          </a:r>
          <a:r>
            <a:rPr lang="en-AU"/>
            <a:t> – The focus is on using the right tool for the right job. That means there is no standardized pattern or any technology pattern. Developers have the freedom to choose the best useful tools to solve their problems </a:t>
          </a:r>
          <a:endParaRPr lang="en-US"/>
        </a:p>
      </dgm:t>
    </dgm:pt>
    <dgm:pt modelId="{02F8C220-AF23-412E-A854-5892A8E7D3FE}" type="parTrans" cxnId="{B1F90ADC-B1DE-410A-A579-2DBC33862F3D}">
      <dgm:prSet/>
      <dgm:spPr/>
      <dgm:t>
        <a:bodyPr/>
        <a:lstStyle/>
        <a:p>
          <a:endParaRPr lang="en-US"/>
        </a:p>
      </dgm:t>
    </dgm:pt>
    <dgm:pt modelId="{C923D9FB-3C46-434E-9CB8-0748A814F2EC}" type="sibTrans" cxnId="{B1F90ADC-B1DE-410A-A579-2DBC33862F3D}">
      <dgm:prSet/>
      <dgm:spPr/>
      <dgm:t>
        <a:bodyPr/>
        <a:lstStyle/>
        <a:p>
          <a:endParaRPr lang="en-US"/>
        </a:p>
      </dgm:t>
    </dgm:pt>
    <dgm:pt modelId="{097B4FEE-DE8A-4643-A080-E134017CA299}">
      <dgm:prSet/>
      <dgm:spPr/>
      <dgm:t>
        <a:bodyPr/>
        <a:lstStyle/>
        <a:p>
          <a:r>
            <a:rPr lang="en-AU" b="1"/>
            <a:t>Agility</a:t>
          </a:r>
          <a:r>
            <a:rPr lang="en-AU"/>
            <a:t> – Microservices support agile development. Any new feature can be quickly developed and discarded again</a:t>
          </a:r>
          <a:endParaRPr lang="en-US"/>
        </a:p>
      </dgm:t>
    </dgm:pt>
    <dgm:pt modelId="{36A9FDFB-BD23-4163-8089-71DD0A2FB5C6}" type="parTrans" cxnId="{A9023C4A-2C96-4CCB-B6E0-6A4D33346DC2}">
      <dgm:prSet/>
      <dgm:spPr/>
      <dgm:t>
        <a:bodyPr/>
        <a:lstStyle/>
        <a:p>
          <a:endParaRPr lang="en-US"/>
        </a:p>
      </dgm:t>
    </dgm:pt>
    <dgm:pt modelId="{34AB0D2C-B4DA-4A8C-987B-B0E492C342F8}" type="sibTrans" cxnId="{A9023C4A-2C96-4CCB-B6E0-6A4D33346DC2}">
      <dgm:prSet/>
      <dgm:spPr/>
      <dgm:t>
        <a:bodyPr/>
        <a:lstStyle/>
        <a:p>
          <a:endParaRPr lang="en-US"/>
        </a:p>
      </dgm:t>
    </dgm:pt>
    <dgm:pt modelId="{C5D47078-7504-42A3-8A88-484515D14DB7}" type="pres">
      <dgm:prSet presAssocID="{77A409C9-562B-40B5-A1C5-7C1953677043}" presName="vert0" presStyleCnt="0">
        <dgm:presLayoutVars>
          <dgm:dir/>
          <dgm:animOne val="branch"/>
          <dgm:animLvl val="lvl"/>
        </dgm:presLayoutVars>
      </dgm:prSet>
      <dgm:spPr/>
    </dgm:pt>
    <dgm:pt modelId="{7FAED998-E0F5-4376-A85F-9AE73343CDE2}" type="pres">
      <dgm:prSet presAssocID="{9EB5E9B2-9C8F-455D-952A-A78D71180813}" presName="thickLine" presStyleLbl="alignNode1" presStyleIdx="0" presStyleCnt="8"/>
      <dgm:spPr/>
    </dgm:pt>
    <dgm:pt modelId="{38BF2191-58BA-465A-8DD7-88A966ED8763}" type="pres">
      <dgm:prSet presAssocID="{9EB5E9B2-9C8F-455D-952A-A78D71180813}" presName="horz1" presStyleCnt="0"/>
      <dgm:spPr/>
    </dgm:pt>
    <dgm:pt modelId="{58F2B370-2929-4429-A092-940C9CF2CC52}" type="pres">
      <dgm:prSet presAssocID="{9EB5E9B2-9C8F-455D-952A-A78D71180813}" presName="tx1" presStyleLbl="revTx" presStyleIdx="0" presStyleCnt="8"/>
      <dgm:spPr/>
    </dgm:pt>
    <dgm:pt modelId="{6B6DDA9B-5E81-4EAC-8AC4-F89F797C520F}" type="pres">
      <dgm:prSet presAssocID="{9EB5E9B2-9C8F-455D-952A-A78D71180813}" presName="vert1" presStyleCnt="0"/>
      <dgm:spPr/>
    </dgm:pt>
    <dgm:pt modelId="{05134A1D-4E0E-4472-A30E-F52161701134}" type="pres">
      <dgm:prSet presAssocID="{FF6FE558-2CDF-456D-B798-36560C0AA7EE}" presName="thickLine" presStyleLbl="alignNode1" presStyleIdx="1" presStyleCnt="8"/>
      <dgm:spPr/>
    </dgm:pt>
    <dgm:pt modelId="{7759CED2-7FC6-4380-AD0A-674E340AF594}" type="pres">
      <dgm:prSet presAssocID="{FF6FE558-2CDF-456D-B798-36560C0AA7EE}" presName="horz1" presStyleCnt="0"/>
      <dgm:spPr/>
    </dgm:pt>
    <dgm:pt modelId="{1A7B28F4-C35A-49D7-9128-8A3CD7DE3B1F}" type="pres">
      <dgm:prSet presAssocID="{FF6FE558-2CDF-456D-B798-36560C0AA7EE}" presName="tx1" presStyleLbl="revTx" presStyleIdx="1" presStyleCnt="8"/>
      <dgm:spPr/>
    </dgm:pt>
    <dgm:pt modelId="{4A327D9A-F6ED-47EA-8CD8-845F9CF9E364}" type="pres">
      <dgm:prSet presAssocID="{FF6FE558-2CDF-456D-B798-36560C0AA7EE}" presName="vert1" presStyleCnt="0"/>
      <dgm:spPr/>
    </dgm:pt>
    <dgm:pt modelId="{730D68E2-B5C5-4361-AA2F-3C7BB4FD4524}" type="pres">
      <dgm:prSet presAssocID="{233DFC14-2D60-4CD4-AF0E-323299CD4EE2}" presName="thickLine" presStyleLbl="alignNode1" presStyleIdx="2" presStyleCnt="8"/>
      <dgm:spPr/>
    </dgm:pt>
    <dgm:pt modelId="{A0E348A2-0145-442E-A5A3-4D45E91625BD}" type="pres">
      <dgm:prSet presAssocID="{233DFC14-2D60-4CD4-AF0E-323299CD4EE2}" presName="horz1" presStyleCnt="0"/>
      <dgm:spPr/>
    </dgm:pt>
    <dgm:pt modelId="{A7505E58-1F6E-452A-8105-2A4941010CA9}" type="pres">
      <dgm:prSet presAssocID="{233DFC14-2D60-4CD4-AF0E-323299CD4EE2}" presName="tx1" presStyleLbl="revTx" presStyleIdx="2" presStyleCnt="8"/>
      <dgm:spPr/>
    </dgm:pt>
    <dgm:pt modelId="{908EB0D5-C3BE-4228-95D0-20D7C96F194E}" type="pres">
      <dgm:prSet presAssocID="{233DFC14-2D60-4CD4-AF0E-323299CD4EE2}" presName="vert1" presStyleCnt="0"/>
      <dgm:spPr/>
    </dgm:pt>
    <dgm:pt modelId="{F3F68D50-F517-42C5-BBE1-BAA83B1A762A}" type="pres">
      <dgm:prSet presAssocID="{0AE3902A-9F36-4E52-8CCA-28CCC11BA06C}" presName="thickLine" presStyleLbl="alignNode1" presStyleIdx="3" presStyleCnt="8"/>
      <dgm:spPr/>
    </dgm:pt>
    <dgm:pt modelId="{8ECD88F0-2459-4D0B-92CD-E72506BE8CC0}" type="pres">
      <dgm:prSet presAssocID="{0AE3902A-9F36-4E52-8CCA-28CCC11BA06C}" presName="horz1" presStyleCnt="0"/>
      <dgm:spPr/>
    </dgm:pt>
    <dgm:pt modelId="{7D0BA035-092B-4AB8-9761-B5AB83D537D0}" type="pres">
      <dgm:prSet presAssocID="{0AE3902A-9F36-4E52-8CCA-28CCC11BA06C}" presName="tx1" presStyleLbl="revTx" presStyleIdx="3" presStyleCnt="8"/>
      <dgm:spPr/>
    </dgm:pt>
    <dgm:pt modelId="{D7CCE231-36DB-49AD-A093-84C259A9C36A}" type="pres">
      <dgm:prSet presAssocID="{0AE3902A-9F36-4E52-8CCA-28CCC11BA06C}" presName="vert1" presStyleCnt="0"/>
      <dgm:spPr/>
    </dgm:pt>
    <dgm:pt modelId="{543D57AD-D0C0-46BF-944E-2C2E3B262EBE}" type="pres">
      <dgm:prSet presAssocID="{730B0930-E0F6-4C72-9293-A828EB1F3229}" presName="thickLine" presStyleLbl="alignNode1" presStyleIdx="4" presStyleCnt="8"/>
      <dgm:spPr/>
    </dgm:pt>
    <dgm:pt modelId="{CE952AB9-390E-4859-8CBA-A567661058B5}" type="pres">
      <dgm:prSet presAssocID="{730B0930-E0F6-4C72-9293-A828EB1F3229}" presName="horz1" presStyleCnt="0"/>
      <dgm:spPr/>
    </dgm:pt>
    <dgm:pt modelId="{31D20A97-E326-4E60-8BCD-FE9F3351D3CC}" type="pres">
      <dgm:prSet presAssocID="{730B0930-E0F6-4C72-9293-A828EB1F3229}" presName="tx1" presStyleLbl="revTx" presStyleIdx="4" presStyleCnt="8"/>
      <dgm:spPr/>
    </dgm:pt>
    <dgm:pt modelId="{6EA7E945-6DBA-4889-8B95-AA61B38C5457}" type="pres">
      <dgm:prSet presAssocID="{730B0930-E0F6-4C72-9293-A828EB1F3229}" presName="vert1" presStyleCnt="0"/>
      <dgm:spPr/>
    </dgm:pt>
    <dgm:pt modelId="{52342B73-FF49-4C6A-A3F8-6D22D1241D0F}" type="pres">
      <dgm:prSet presAssocID="{94E9E3B8-A972-4F43-B61C-B266EA02D28A}" presName="thickLine" presStyleLbl="alignNode1" presStyleIdx="5" presStyleCnt="8"/>
      <dgm:spPr/>
    </dgm:pt>
    <dgm:pt modelId="{A7DE2FB9-46C8-4F75-BBC2-C74725687671}" type="pres">
      <dgm:prSet presAssocID="{94E9E3B8-A972-4F43-B61C-B266EA02D28A}" presName="horz1" presStyleCnt="0"/>
      <dgm:spPr/>
    </dgm:pt>
    <dgm:pt modelId="{2D8E3EBE-F801-493D-88BF-55261570BE66}" type="pres">
      <dgm:prSet presAssocID="{94E9E3B8-A972-4F43-B61C-B266EA02D28A}" presName="tx1" presStyleLbl="revTx" presStyleIdx="5" presStyleCnt="8"/>
      <dgm:spPr/>
    </dgm:pt>
    <dgm:pt modelId="{58425FCD-BDA0-45EB-ADAC-D2EA70809EBA}" type="pres">
      <dgm:prSet presAssocID="{94E9E3B8-A972-4F43-B61C-B266EA02D28A}" presName="vert1" presStyleCnt="0"/>
      <dgm:spPr/>
    </dgm:pt>
    <dgm:pt modelId="{EE872E2C-DE33-4CA3-ABF1-B0813C08BAF5}" type="pres">
      <dgm:prSet presAssocID="{150EC07C-2789-45CC-B8EB-D2FBA8866348}" presName="thickLine" presStyleLbl="alignNode1" presStyleIdx="6" presStyleCnt="8"/>
      <dgm:spPr/>
    </dgm:pt>
    <dgm:pt modelId="{6EA5CF93-F944-4679-9464-C9FD9C6EC051}" type="pres">
      <dgm:prSet presAssocID="{150EC07C-2789-45CC-B8EB-D2FBA8866348}" presName="horz1" presStyleCnt="0"/>
      <dgm:spPr/>
    </dgm:pt>
    <dgm:pt modelId="{218AFAAB-EAFD-4FF2-8846-BC55764275F2}" type="pres">
      <dgm:prSet presAssocID="{150EC07C-2789-45CC-B8EB-D2FBA8866348}" presName="tx1" presStyleLbl="revTx" presStyleIdx="6" presStyleCnt="8"/>
      <dgm:spPr/>
    </dgm:pt>
    <dgm:pt modelId="{AAB32C2D-58ED-44BB-8B7B-5CCFF65B42AB}" type="pres">
      <dgm:prSet presAssocID="{150EC07C-2789-45CC-B8EB-D2FBA8866348}" presName="vert1" presStyleCnt="0"/>
      <dgm:spPr/>
    </dgm:pt>
    <dgm:pt modelId="{8A8B977B-C16D-4EF0-BDC7-C2805AE2FBAC}" type="pres">
      <dgm:prSet presAssocID="{097B4FEE-DE8A-4643-A080-E134017CA299}" presName="thickLine" presStyleLbl="alignNode1" presStyleIdx="7" presStyleCnt="8"/>
      <dgm:spPr/>
    </dgm:pt>
    <dgm:pt modelId="{5E53CEEE-C22D-4777-B2BF-28D3A9BB7A7C}" type="pres">
      <dgm:prSet presAssocID="{097B4FEE-DE8A-4643-A080-E134017CA299}" presName="horz1" presStyleCnt="0"/>
      <dgm:spPr/>
    </dgm:pt>
    <dgm:pt modelId="{39515DDF-BC0B-41D9-9F90-8462F7732F71}" type="pres">
      <dgm:prSet presAssocID="{097B4FEE-DE8A-4643-A080-E134017CA299}" presName="tx1" presStyleLbl="revTx" presStyleIdx="7" presStyleCnt="8"/>
      <dgm:spPr/>
    </dgm:pt>
    <dgm:pt modelId="{84F88441-E690-4F13-A911-B7826CDC7EE1}" type="pres">
      <dgm:prSet presAssocID="{097B4FEE-DE8A-4643-A080-E134017CA299}" presName="vert1" presStyleCnt="0"/>
      <dgm:spPr/>
    </dgm:pt>
  </dgm:ptLst>
  <dgm:cxnLst>
    <dgm:cxn modelId="{99B8C20C-40D5-428C-87FD-DC3145F0BD8E}" type="presOf" srcId="{0AE3902A-9F36-4E52-8CCA-28CCC11BA06C}" destId="{7D0BA035-092B-4AB8-9761-B5AB83D537D0}" srcOrd="0" destOrd="0" presId="urn:microsoft.com/office/officeart/2008/layout/LinedList"/>
    <dgm:cxn modelId="{A1793513-5B9C-4FD5-8B51-6942CC2FB5EB}" type="presOf" srcId="{9EB5E9B2-9C8F-455D-952A-A78D71180813}" destId="{58F2B370-2929-4429-A092-940C9CF2CC52}" srcOrd="0" destOrd="0" presId="urn:microsoft.com/office/officeart/2008/layout/LinedList"/>
    <dgm:cxn modelId="{B323E020-BA1D-4BF3-BBDD-D008C1A0B88C}" srcId="{77A409C9-562B-40B5-A1C5-7C1953677043}" destId="{0AE3902A-9F36-4E52-8CCA-28CCC11BA06C}" srcOrd="3" destOrd="0" parTransId="{1D9A4719-F8D1-4FA0-9B5F-45B05407FF25}" sibTransId="{7993EBB3-67CF-4A97-AF0B-A873232AF79D}"/>
    <dgm:cxn modelId="{7A117427-5467-4C35-8063-151964D5647C}" type="presOf" srcId="{FF6FE558-2CDF-456D-B798-36560C0AA7EE}" destId="{1A7B28F4-C35A-49D7-9128-8A3CD7DE3B1F}" srcOrd="0" destOrd="0" presId="urn:microsoft.com/office/officeart/2008/layout/LinedList"/>
    <dgm:cxn modelId="{3BD5EC5F-8A23-42CD-A272-1F479DF93E33}" srcId="{77A409C9-562B-40B5-A1C5-7C1953677043}" destId="{FF6FE558-2CDF-456D-B798-36560C0AA7EE}" srcOrd="1" destOrd="0" parTransId="{FD822D39-4AB7-4A61-AC29-49493EB790BC}" sibTransId="{896AE42D-FB9E-4DDD-ACC5-F48AD7692681}"/>
    <dgm:cxn modelId="{A9023C4A-2C96-4CCB-B6E0-6A4D33346DC2}" srcId="{77A409C9-562B-40B5-A1C5-7C1953677043}" destId="{097B4FEE-DE8A-4643-A080-E134017CA299}" srcOrd="7" destOrd="0" parTransId="{36A9FDFB-BD23-4163-8089-71DD0A2FB5C6}" sibTransId="{34AB0D2C-B4DA-4A8C-987B-B0E492C342F8}"/>
    <dgm:cxn modelId="{E6C9DE6B-DD14-483E-A97B-FDBD1C29D75F}" type="presOf" srcId="{94E9E3B8-A972-4F43-B61C-B266EA02D28A}" destId="{2D8E3EBE-F801-493D-88BF-55261570BE66}" srcOrd="0" destOrd="0" presId="urn:microsoft.com/office/officeart/2008/layout/LinedList"/>
    <dgm:cxn modelId="{D33C8B76-F9CE-4D69-AC5F-F3AF9964820D}" type="presOf" srcId="{150EC07C-2789-45CC-B8EB-D2FBA8866348}" destId="{218AFAAB-EAFD-4FF2-8846-BC55764275F2}" srcOrd="0" destOrd="0" presId="urn:microsoft.com/office/officeart/2008/layout/LinedList"/>
    <dgm:cxn modelId="{95CDD378-318A-40D4-8C80-F9A56FF32377}" type="presOf" srcId="{730B0930-E0F6-4C72-9293-A828EB1F3229}" destId="{31D20A97-E326-4E60-8BCD-FE9F3351D3CC}" srcOrd="0" destOrd="0" presId="urn:microsoft.com/office/officeart/2008/layout/LinedList"/>
    <dgm:cxn modelId="{F9C40987-EA03-48A0-9A02-0F4025867483}" srcId="{77A409C9-562B-40B5-A1C5-7C1953677043}" destId="{94E9E3B8-A972-4F43-B61C-B266EA02D28A}" srcOrd="5" destOrd="0" parTransId="{291C2E2C-4199-4AD0-8AF5-0A95C43FF2F2}" sibTransId="{E7D11249-006D-4E6A-9E73-1B3C0A5F8496}"/>
    <dgm:cxn modelId="{9C33D38E-B64D-4A1C-BA4C-0CFDC2FC3B75}" type="presOf" srcId="{77A409C9-562B-40B5-A1C5-7C1953677043}" destId="{C5D47078-7504-42A3-8A88-484515D14DB7}" srcOrd="0" destOrd="0" presId="urn:microsoft.com/office/officeart/2008/layout/LinedList"/>
    <dgm:cxn modelId="{84377793-41E7-426D-A413-57AA172EA001}" type="presOf" srcId="{233DFC14-2D60-4CD4-AF0E-323299CD4EE2}" destId="{A7505E58-1F6E-452A-8105-2A4941010CA9}" srcOrd="0" destOrd="0" presId="urn:microsoft.com/office/officeart/2008/layout/LinedList"/>
    <dgm:cxn modelId="{285C07A9-BB87-4509-9BAA-3703DEEE3524}" srcId="{77A409C9-562B-40B5-A1C5-7C1953677043}" destId="{9EB5E9B2-9C8F-455D-952A-A78D71180813}" srcOrd="0" destOrd="0" parTransId="{3026D323-3176-45E3-951B-C6EAE17CF952}" sibTransId="{F11464DE-BC1D-4B14-B3D8-07E5CEB67451}"/>
    <dgm:cxn modelId="{EF6958B6-0F4B-4345-9443-BBB1ED13A795}" srcId="{77A409C9-562B-40B5-A1C5-7C1953677043}" destId="{730B0930-E0F6-4C72-9293-A828EB1F3229}" srcOrd="4" destOrd="0" parTransId="{EBDEC8FE-80A2-4A45-8F37-C28F5869FD10}" sibTransId="{F458D911-DA31-4404-BB09-7C3838D5B337}"/>
    <dgm:cxn modelId="{64D31BD1-6768-44E1-A79E-61436592662C}" type="presOf" srcId="{097B4FEE-DE8A-4643-A080-E134017CA299}" destId="{39515DDF-BC0B-41D9-9F90-8462F7732F71}" srcOrd="0" destOrd="0" presId="urn:microsoft.com/office/officeart/2008/layout/LinedList"/>
    <dgm:cxn modelId="{B1F90ADC-B1DE-410A-A579-2DBC33862F3D}" srcId="{77A409C9-562B-40B5-A1C5-7C1953677043}" destId="{150EC07C-2789-45CC-B8EB-D2FBA8866348}" srcOrd="6" destOrd="0" parTransId="{02F8C220-AF23-412E-A854-5892A8E7D3FE}" sibTransId="{C923D9FB-3C46-434E-9CB8-0748A814F2EC}"/>
    <dgm:cxn modelId="{F2C3A0E4-E56C-4416-84C1-096D95A13258}" srcId="{77A409C9-562B-40B5-A1C5-7C1953677043}" destId="{233DFC14-2D60-4CD4-AF0E-323299CD4EE2}" srcOrd="2" destOrd="0" parTransId="{0E1643DF-B34C-44EF-8DC6-C71784563782}" sibTransId="{ECFA3438-BE50-4734-8322-A68BDE8DB3BF}"/>
    <dgm:cxn modelId="{6E5036D9-A0EB-409D-9E5F-7E3B49D4271E}" type="presParOf" srcId="{C5D47078-7504-42A3-8A88-484515D14DB7}" destId="{7FAED998-E0F5-4376-A85F-9AE73343CDE2}" srcOrd="0" destOrd="0" presId="urn:microsoft.com/office/officeart/2008/layout/LinedList"/>
    <dgm:cxn modelId="{95962472-4110-4BE3-A422-5B865BBA277F}" type="presParOf" srcId="{C5D47078-7504-42A3-8A88-484515D14DB7}" destId="{38BF2191-58BA-465A-8DD7-88A966ED8763}" srcOrd="1" destOrd="0" presId="urn:microsoft.com/office/officeart/2008/layout/LinedList"/>
    <dgm:cxn modelId="{08408AFA-B7E2-4638-A809-AFD811DFFFD0}" type="presParOf" srcId="{38BF2191-58BA-465A-8DD7-88A966ED8763}" destId="{58F2B370-2929-4429-A092-940C9CF2CC52}" srcOrd="0" destOrd="0" presId="urn:microsoft.com/office/officeart/2008/layout/LinedList"/>
    <dgm:cxn modelId="{A5E23384-70B3-49E0-8F6D-9EF27AA67869}" type="presParOf" srcId="{38BF2191-58BA-465A-8DD7-88A966ED8763}" destId="{6B6DDA9B-5E81-4EAC-8AC4-F89F797C520F}" srcOrd="1" destOrd="0" presId="urn:microsoft.com/office/officeart/2008/layout/LinedList"/>
    <dgm:cxn modelId="{91772234-702A-4540-996E-B68DD383D453}" type="presParOf" srcId="{C5D47078-7504-42A3-8A88-484515D14DB7}" destId="{05134A1D-4E0E-4472-A30E-F52161701134}" srcOrd="2" destOrd="0" presId="urn:microsoft.com/office/officeart/2008/layout/LinedList"/>
    <dgm:cxn modelId="{DBAC7CC0-BC17-49C6-BDE8-03C4AB65882F}" type="presParOf" srcId="{C5D47078-7504-42A3-8A88-484515D14DB7}" destId="{7759CED2-7FC6-4380-AD0A-674E340AF594}" srcOrd="3" destOrd="0" presId="urn:microsoft.com/office/officeart/2008/layout/LinedList"/>
    <dgm:cxn modelId="{86B79796-5C67-4250-BE5D-7C6CB1955BD9}" type="presParOf" srcId="{7759CED2-7FC6-4380-AD0A-674E340AF594}" destId="{1A7B28F4-C35A-49D7-9128-8A3CD7DE3B1F}" srcOrd="0" destOrd="0" presId="urn:microsoft.com/office/officeart/2008/layout/LinedList"/>
    <dgm:cxn modelId="{3CA22E70-4FDB-4D0E-81DB-DE5E9BCBCF3F}" type="presParOf" srcId="{7759CED2-7FC6-4380-AD0A-674E340AF594}" destId="{4A327D9A-F6ED-47EA-8CD8-845F9CF9E364}" srcOrd="1" destOrd="0" presId="urn:microsoft.com/office/officeart/2008/layout/LinedList"/>
    <dgm:cxn modelId="{2A5B5202-626C-4E14-B64E-896837C2FFA4}" type="presParOf" srcId="{C5D47078-7504-42A3-8A88-484515D14DB7}" destId="{730D68E2-B5C5-4361-AA2F-3C7BB4FD4524}" srcOrd="4" destOrd="0" presId="urn:microsoft.com/office/officeart/2008/layout/LinedList"/>
    <dgm:cxn modelId="{81B7A444-E882-40B9-BC03-347786F33549}" type="presParOf" srcId="{C5D47078-7504-42A3-8A88-484515D14DB7}" destId="{A0E348A2-0145-442E-A5A3-4D45E91625BD}" srcOrd="5" destOrd="0" presId="urn:microsoft.com/office/officeart/2008/layout/LinedList"/>
    <dgm:cxn modelId="{E9BC7C5A-85F6-4ACA-BA79-166EE7DDE018}" type="presParOf" srcId="{A0E348A2-0145-442E-A5A3-4D45E91625BD}" destId="{A7505E58-1F6E-452A-8105-2A4941010CA9}" srcOrd="0" destOrd="0" presId="urn:microsoft.com/office/officeart/2008/layout/LinedList"/>
    <dgm:cxn modelId="{4B19CBE6-11B4-46F2-AF7C-5108A41F4106}" type="presParOf" srcId="{A0E348A2-0145-442E-A5A3-4D45E91625BD}" destId="{908EB0D5-C3BE-4228-95D0-20D7C96F194E}" srcOrd="1" destOrd="0" presId="urn:microsoft.com/office/officeart/2008/layout/LinedList"/>
    <dgm:cxn modelId="{7A062889-F524-4648-B19D-7D455368A4B7}" type="presParOf" srcId="{C5D47078-7504-42A3-8A88-484515D14DB7}" destId="{F3F68D50-F517-42C5-BBE1-BAA83B1A762A}" srcOrd="6" destOrd="0" presId="urn:microsoft.com/office/officeart/2008/layout/LinedList"/>
    <dgm:cxn modelId="{7272E59D-3B6C-4DDE-A361-A150E3D691B7}" type="presParOf" srcId="{C5D47078-7504-42A3-8A88-484515D14DB7}" destId="{8ECD88F0-2459-4D0B-92CD-E72506BE8CC0}" srcOrd="7" destOrd="0" presId="urn:microsoft.com/office/officeart/2008/layout/LinedList"/>
    <dgm:cxn modelId="{61CA167A-889D-49E7-A986-D1634418BF81}" type="presParOf" srcId="{8ECD88F0-2459-4D0B-92CD-E72506BE8CC0}" destId="{7D0BA035-092B-4AB8-9761-B5AB83D537D0}" srcOrd="0" destOrd="0" presId="urn:microsoft.com/office/officeart/2008/layout/LinedList"/>
    <dgm:cxn modelId="{0A628702-D691-4117-ADAC-E6E385C2948E}" type="presParOf" srcId="{8ECD88F0-2459-4D0B-92CD-E72506BE8CC0}" destId="{D7CCE231-36DB-49AD-A093-84C259A9C36A}" srcOrd="1" destOrd="0" presId="urn:microsoft.com/office/officeart/2008/layout/LinedList"/>
    <dgm:cxn modelId="{C5ED21BB-514F-4F99-B68D-9010772EB806}" type="presParOf" srcId="{C5D47078-7504-42A3-8A88-484515D14DB7}" destId="{543D57AD-D0C0-46BF-944E-2C2E3B262EBE}" srcOrd="8" destOrd="0" presId="urn:microsoft.com/office/officeart/2008/layout/LinedList"/>
    <dgm:cxn modelId="{86BF6549-22BD-4AEF-BE96-5DD2E8442A35}" type="presParOf" srcId="{C5D47078-7504-42A3-8A88-484515D14DB7}" destId="{CE952AB9-390E-4859-8CBA-A567661058B5}" srcOrd="9" destOrd="0" presId="urn:microsoft.com/office/officeart/2008/layout/LinedList"/>
    <dgm:cxn modelId="{353F1B7F-D712-41F6-88C1-B2A0359E4DDB}" type="presParOf" srcId="{CE952AB9-390E-4859-8CBA-A567661058B5}" destId="{31D20A97-E326-4E60-8BCD-FE9F3351D3CC}" srcOrd="0" destOrd="0" presId="urn:microsoft.com/office/officeart/2008/layout/LinedList"/>
    <dgm:cxn modelId="{BC83478E-63FF-48E6-81FB-989E4431D594}" type="presParOf" srcId="{CE952AB9-390E-4859-8CBA-A567661058B5}" destId="{6EA7E945-6DBA-4889-8B95-AA61B38C5457}" srcOrd="1" destOrd="0" presId="urn:microsoft.com/office/officeart/2008/layout/LinedList"/>
    <dgm:cxn modelId="{BEF65D34-E6B8-4B31-9F0F-818FEEC0E002}" type="presParOf" srcId="{C5D47078-7504-42A3-8A88-484515D14DB7}" destId="{52342B73-FF49-4C6A-A3F8-6D22D1241D0F}" srcOrd="10" destOrd="0" presId="urn:microsoft.com/office/officeart/2008/layout/LinedList"/>
    <dgm:cxn modelId="{C52C350E-8A9F-45DE-8521-9D4885557D4E}" type="presParOf" srcId="{C5D47078-7504-42A3-8A88-484515D14DB7}" destId="{A7DE2FB9-46C8-4F75-BBC2-C74725687671}" srcOrd="11" destOrd="0" presId="urn:microsoft.com/office/officeart/2008/layout/LinedList"/>
    <dgm:cxn modelId="{3D2C8875-550C-4A1A-8EC4-704DE95BBA7B}" type="presParOf" srcId="{A7DE2FB9-46C8-4F75-BBC2-C74725687671}" destId="{2D8E3EBE-F801-493D-88BF-55261570BE66}" srcOrd="0" destOrd="0" presId="urn:microsoft.com/office/officeart/2008/layout/LinedList"/>
    <dgm:cxn modelId="{3B1A7D45-243A-4BBB-B1BF-C183E6D7B0B0}" type="presParOf" srcId="{A7DE2FB9-46C8-4F75-BBC2-C74725687671}" destId="{58425FCD-BDA0-45EB-ADAC-D2EA70809EBA}" srcOrd="1" destOrd="0" presId="urn:microsoft.com/office/officeart/2008/layout/LinedList"/>
    <dgm:cxn modelId="{00E0FD82-5B78-4C96-8245-2A9CBEE04FDD}" type="presParOf" srcId="{C5D47078-7504-42A3-8A88-484515D14DB7}" destId="{EE872E2C-DE33-4CA3-ABF1-B0813C08BAF5}" srcOrd="12" destOrd="0" presId="urn:microsoft.com/office/officeart/2008/layout/LinedList"/>
    <dgm:cxn modelId="{2BBE743D-5AB9-435E-AEA2-99770670C1A2}" type="presParOf" srcId="{C5D47078-7504-42A3-8A88-484515D14DB7}" destId="{6EA5CF93-F944-4679-9464-C9FD9C6EC051}" srcOrd="13" destOrd="0" presId="urn:microsoft.com/office/officeart/2008/layout/LinedList"/>
    <dgm:cxn modelId="{BEB6372F-1B15-49A9-8CAB-B63CF05EE336}" type="presParOf" srcId="{6EA5CF93-F944-4679-9464-C9FD9C6EC051}" destId="{218AFAAB-EAFD-4FF2-8846-BC55764275F2}" srcOrd="0" destOrd="0" presId="urn:microsoft.com/office/officeart/2008/layout/LinedList"/>
    <dgm:cxn modelId="{B609B7C7-591F-46FE-B668-045495AC21C1}" type="presParOf" srcId="{6EA5CF93-F944-4679-9464-C9FD9C6EC051}" destId="{AAB32C2D-58ED-44BB-8B7B-5CCFF65B42AB}" srcOrd="1" destOrd="0" presId="urn:microsoft.com/office/officeart/2008/layout/LinedList"/>
    <dgm:cxn modelId="{F71F94CE-1833-4E57-8FAF-013B83891AF7}" type="presParOf" srcId="{C5D47078-7504-42A3-8A88-484515D14DB7}" destId="{8A8B977B-C16D-4EF0-BDC7-C2805AE2FBAC}" srcOrd="14" destOrd="0" presId="urn:microsoft.com/office/officeart/2008/layout/LinedList"/>
    <dgm:cxn modelId="{1BC397C8-862B-4229-A230-FB575877CC5F}" type="presParOf" srcId="{C5D47078-7504-42A3-8A88-484515D14DB7}" destId="{5E53CEEE-C22D-4777-B2BF-28D3A9BB7A7C}" srcOrd="15" destOrd="0" presId="urn:microsoft.com/office/officeart/2008/layout/LinedList"/>
    <dgm:cxn modelId="{92024C91-4A11-4891-9561-9AD3BE317C82}" type="presParOf" srcId="{5E53CEEE-C22D-4777-B2BF-28D3A9BB7A7C}" destId="{39515DDF-BC0B-41D9-9F90-8462F7732F71}" srcOrd="0" destOrd="0" presId="urn:microsoft.com/office/officeart/2008/layout/LinedList"/>
    <dgm:cxn modelId="{9CC213D6-4D94-4FCC-A745-51EBD9B0185E}" type="presParOf" srcId="{5E53CEEE-C22D-4777-B2BF-28D3A9BB7A7C}" destId="{84F88441-E690-4F13-A911-B7826CDC7E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9C8B50-9A1E-4CC6-B39B-8E261584AE5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A0BA981-1E3F-4678-A222-5FA1643A693C}">
      <dgm:prSet/>
      <dgm:spPr/>
      <dgm:t>
        <a:bodyPr/>
        <a:lstStyle/>
        <a:p>
          <a:pPr>
            <a:lnSpc>
              <a:spcPct val="100000"/>
            </a:lnSpc>
          </a:pPr>
          <a:r>
            <a:rPr lang="en-AU" b="1"/>
            <a:t>Independent Development </a:t>
          </a:r>
          <a:r>
            <a:rPr lang="en-AU"/>
            <a:t>– All microservices can be easily developed based on their individual functionality</a:t>
          </a:r>
          <a:endParaRPr lang="en-US"/>
        </a:p>
      </dgm:t>
    </dgm:pt>
    <dgm:pt modelId="{7FF0D0B1-E647-44CE-B665-28353106BF64}" type="parTrans" cxnId="{334ECB25-1E27-4498-B85F-26B0C406A3B8}">
      <dgm:prSet/>
      <dgm:spPr/>
      <dgm:t>
        <a:bodyPr/>
        <a:lstStyle/>
        <a:p>
          <a:endParaRPr lang="en-US"/>
        </a:p>
      </dgm:t>
    </dgm:pt>
    <dgm:pt modelId="{E7EF007A-24F7-4FAF-81CC-41184D608AB1}" type="sibTrans" cxnId="{334ECB25-1E27-4498-B85F-26B0C406A3B8}">
      <dgm:prSet/>
      <dgm:spPr/>
      <dgm:t>
        <a:bodyPr/>
        <a:lstStyle/>
        <a:p>
          <a:endParaRPr lang="en-US"/>
        </a:p>
      </dgm:t>
    </dgm:pt>
    <dgm:pt modelId="{48333A01-9086-4968-B6D5-900C7ED34B9E}">
      <dgm:prSet/>
      <dgm:spPr/>
      <dgm:t>
        <a:bodyPr/>
        <a:lstStyle/>
        <a:p>
          <a:pPr>
            <a:lnSpc>
              <a:spcPct val="100000"/>
            </a:lnSpc>
          </a:pPr>
          <a:r>
            <a:rPr lang="en-AU" b="1"/>
            <a:t>Independent Deployment</a:t>
          </a:r>
          <a:r>
            <a:rPr lang="en-AU"/>
            <a:t> – Based on their services, they can be individually deployed in any application </a:t>
          </a:r>
          <a:endParaRPr lang="en-US"/>
        </a:p>
      </dgm:t>
    </dgm:pt>
    <dgm:pt modelId="{50EB8C8F-05E0-41B7-AF4F-AD74CA0B68CE}" type="parTrans" cxnId="{7AF986F6-2C77-436B-9581-CB77911E7B39}">
      <dgm:prSet/>
      <dgm:spPr/>
      <dgm:t>
        <a:bodyPr/>
        <a:lstStyle/>
        <a:p>
          <a:endParaRPr lang="en-US"/>
        </a:p>
      </dgm:t>
    </dgm:pt>
    <dgm:pt modelId="{44F8B9A5-402F-44AC-87C9-71651A806596}" type="sibTrans" cxnId="{7AF986F6-2C77-436B-9581-CB77911E7B39}">
      <dgm:prSet/>
      <dgm:spPr/>
      <dgm:t>
        <a:bodyPr/>
        <a:lstStyle/>
        <a:p>
          <a:endParaRPr lang="en-US"/>
        </a:p>
      </dgm:t>
    </dgm:pt>
    <dgm:pt modelId="{A4F91B7A-75E5-4C81-B6F7-9FBC07ACC002}">
      <dgm:prSet/>
      <dgm:spPr/>
      <dgm:t>
        <a:bodyPr/>
        <a:lstStyle/>
        <a:p>
          <a:pPr>
            <a:lnSpc>
              <a:spcPct val="100000"/>
            </a:lnSpc>
          </a:pPr>
          <a:r>
            <a:rPr lang="en-AU" b="1"/>
            <a:t>Fault Isolation</a:t>
          </a:r>
          <a:r>
            <a:rPr lang="en-AU"/>
            <a:t> – Even if one service of the application does not work, the system still continues to function</a:t>
          </a:r>
          <a:endParaRPr lang="en-US"/>
        </a:p>
      </dgm:t>
    </dgm:pt>
    <dgm:pt modelId="{A46FC57C-ED59-428A-9F32-3C2698B810EA}" type="parTrans" cxnId="{58511161-A671-4B23-A6CC-959CBE876E5D}">
      <dgm:prSet/>
      <dgm:spPr/>
      <dgm:t>
        <a:bodyPr/>
        <a:lstStyle/>
        <a:p>
          <a:endParaRPr lang="en-US"/>
        </a:p>
      </dgm:t>
    </dgm:pt>
    <dgm:pt modelId="{599DAECF-1511-4463-8909-2A3E433170A2}" type="sibTrans" cxnId="{58511161-A671-4B23-A6CC-959CBE876E5D}">
      <dgm:prSet/>
      <dgm:spPr/>
      <dgm:t>
        <a:bodyPr/>
        <a:lstStyle/>
        <a:p>
          <a:endParaRPr lang="en-US"/>
        </a:p>
      </dgm:t>
    </dgm:pt>
    <dgm:pt modelId="{DB701A86-9405-4F79-BD11-E8442924B2CD}">
      <dgm:prSet/>
      <dgm:spPr/>
      <dgm:t>
        <a:bodyPr/>
        <a:lstStyle/>
        <a:p>
          <a:pPr>
            <a:lnSpc>
              <a:spcPct val="100000"/>
            </a:lnSpc>
          </a:pPr>
          <a:r>
            <a:rPr lang="en-AU" b="1"/>
            <a:t>Mixed Technology Stack</a:t>
          </a:r>
          <a:r>
            <a:rPr lang="en-AU"/>
            <a:t> – Different languages and technologies can be used to build different services of the same application</a:t>
          </a:r>
          <a:endParaRPr lang="en-US"/>
        </a:p>
      </dgm:t>
    </dgm:pt>
    <dgm:pt modelId="{B9CA2BE9-514C-47D5-8314-06A19AD57BBE}" type="parTrans" cxnId="{EBBDDCB2-F0C9-4615-A991-E1EDA171A38E}">
      <dgm:prSet/>
      <dgm:spPr/>
      <dgm:t>
        <a:bodyPr/>
        <a:lstStyle/>
        <a:p>
          <a:endParaRPr lang="en-US"/>
        </a:p>
      </dgm:t>
    </dgm:pt>
    <dgm:pt modelId="{79191292-87AF-466C-9C53-30D7A28EEADE}" type="sibTrans" cxnId="{EBBDDCB2-F0C9-4615-A991-E1EDA171A38E}">
      <dgm:prSet/>
      <dgm:spPr/>
      <dgm:t>
        <a:bodyPr/>
        <a:lstStyle/>
        <a:p>
          <a:endParaRPr lang="en-US"/>
        </a:p>
      </dgm:t>
    </dgm:pt>
    <dgm:pt modelId="{F3E1C90B-F17D-4527-AFC9-EB4FE5974AB7}">
      <dgm:prSet/>
      <dgm:spPr/>
      <dgm:t>
        <a:bodyPr/>
        <a:lstStyle/>
        <a:p>
          <a:pPr>
            <a:lnSpc>
              <a:spcPct val="100000"/>
            </a:lnSpc>
          </a:pPr>
          <a:r>
            <a:rPr lang="en-AU" b="1"/>
            <a:t>Granular Scaling</a:t>
          </a:r>
          <a:r>
            <a:rPr lang="en-AU"/>
            <a:t> –  Individual components can scale as per need, there is no need to scale all components together</a:t>
          </a:r>
          <a:endParaRPr lang="en-US"/>
        </a:p>
      </dgm:t>
    </dgm:pt>
    <dgm:pt modelId="{13EA0F3E-D422-4877-B47C-794FC9667611}" type="parTrans" cxnId="{86CE1564-B892-4722-B963-A3E1E276546F}">
      <dgm:prSet/>
      <dgm:spPr/>
      <dgm:t>
        <a:bodyPr/>
        <a:lstStyle/>
        <a:p>
          <a:endParaRPr lang="en-US"/>
        </a:p>
      </dgm:t>
    </dgm:pt>
    <dgm:pt modelId="{D85A2CD0-FD04-4ED2-AEA6-B270625D88B2}" type="sibTrans" cxnId="{86CE1564-B892-4722-B963-A3E1E276546F}">
      <dgm:prSet/>
      <dgm:spPr/>
      <dgm:t>
        <a:bodyPr/>
        <a:lstStyle/>
        <a:p>
          <a:endParaRPr lang="en-US"/>
        </a:p>
      </dgm:t>
    </dgm:pt>
    <dgm:pt modelId="{6B8D1631-D00B-4ABF-AF72-1FB46ED4C56E}" type="pres">
      <dgm:prSet presAssocID="{9D9C8B50-9A1E-4CC6-B39B-8E261584AE58}" presName="root" presStyleCnt="0">
        <dgm:presLayoutVars>
          <dgm:dir/>
          <dgm:resizeHandles val="exact"/>
        </dgm:presLayoutVars>
      </dgm:prSet>
      <dgm:spPr/>
    </dgm:pt>
    <dgm:pt modelId="{CA9C43D2-AF9A-417C-BF47-0CFDDBC120C9}" type="pres">
      <dgm:prSet presAssocID="{8A0BA981-1E3F-4678-A222-5FA1643A693C}" presName="compNode" presStyleCnt="0"/>
      <dgm:spPr/>
    </dgm:pt>
    <dgm:pt modelId="{5DCF56C8-3D16-4807-9717-862922F98ACE}" type="pres">
      <dgm:prSet presAssocID="{8A0BA981-1E3F-4678-A222-5FA1643A693C}" presName="bgRect" presStyleLbl="bgShp" presStyleIdx="0" presStyleCnt="5"/>
      <dgm:spPr/>
    </dgm:pt>
    <dgm:pt modelId="{C509AE04-F1A6-4647-9C31-E20A865C7576}" type="pres">
      <dgm:prSet presAssocID="{8A0BA981-1E3F-4678-A222-5FA1643A69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24DD38AF-51F8-4874-83D3-BB016C03A022}" type="pres">
      <dgm:prSet presAssocID="{8A0BA981-1E3F-4678-A222-5FA1643A693C}" presName="spaceRect" presStyleCnt="0"/>
      <dgm:spPr/>
    </dgm:pt>
    <dgm:pt modelId="{0F14F387-6B63-4228-8BF5-28055177BCBA}" type="pres">
      <dgm:prSet presAssocID="{8A0BA981-1E3F-4678-A222-5FA1643A693C}" presName="parTx" presStyleLbl="revTx" presStyleIdx="0" presStyleCnt="5">
        <dgm:presLayoutVars>
          <dgm:chMax val="0"/>
          <dgm:chPref val="0"/>
        </dgm:presLayoutVars>
      </dgm:prSet>
      <dgm:spPr/>
    </dgm:pt>
    <dgm:pt modelId="{29F4C0D4-D339-4283-9176-0F9A2484ACD0}" type="pres">
      <dgm:prSet presAssocID="{E7EF007A-24F7-4FAF-81CC-41184D608AB1}" presName="sibTrans" presStyleCnt="0"/>
      <dgm:spPr/>
    </dgm:pt>
    <dgm:pt modelId="{8CA51F3D-F893-4B49-9242-B8A1EA83F4F6}" type="pres">
      <dgm:prSet presAssocID="{48333A01-9086-4968-B6D5-900C7ED34B9E}" presName="compNode" presStyleCnt="0"/>
      <dgm:spPr/>
    </dgm:pt>
    <dgm:pt modelId="{EC32CFEA-7EFC-43BD-9003-CBCB3C354424}" type="pres">
      <dgm:prSet presAssocID="{48333A01-9086-4968-B6D5-900C7ED34B9E}" presName="bgRect" presStyleLbl="bgShp" presStyleIdx="1" presStyleCnt="5"/>
      <dgm:spPr/>
    </dgm:pt>
    <dgm:pt modelId="{9DF164A9-0A61-44A4-A1AC-725F194F2F5F}" type="pres">
      <dgm:prSet presAssocID="{48333A01-9086-4968-B6D5-900C7ED34B9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hoolhouse"/>
        </a:ext>
      </dgm:extLst>
    </dgm:pt>
    <dgm:pt modelId="{370F78C1-C519-49A2-940A-4AB5D0DDB959}" type="pres">
      <dgm:prSet presAssocID="{48333A01-9086-4968-B6D5-900C7ED34B9E}" presName="spaceRect" presStyleCnt="0"/>
      <dgm:spPr/>
    </dgm:pt>
    <dgm:pt modelId="{F446139A-C1DC-4781-ADCB-B6FCC9F0B7A2}" type="pres">
      <dgm:prSet presAssocID="{48333A01-9086-4968-B6D5-900C7ED34B9E}" presName="parTx" presStyleLbl="revTx" presStyleIdx="1" presStyleCnt="5">
        <dgm:presLayoutVars>
          <dgm:chMax val="0"/>
          <dgm:chPref val="0"/>
        </dgm:presLayoutVars>
      </dgm:prSet>
      <dgm:spPr/>
    </dgm:pt>
    <dgm:pt modelId="{3F38D078-5ECD-4B37-9789-8B8A21460D16}" type="pres">
      <dgm:prSet presAssocID="{44F8B9A5-402F-44AC-87C9-71651A806596}" presName="sibTrans" presStyleCnt="0"/>
      <dgm:spPr/>
    </dgm:pt>
    <dgm:pt modelId="{25900E97-2AE1-4E55-BB5D-B5816B20CC3F}" type="pres">
      <dgm:prSet presAssocID="{A4F91B7A-75E5-4C81-B6F7-9FBC07ACC002}" presName="compNode" presStyleCnt="0"/>
      <dgm:spPr/>
    </dgm:pt>
    <dgm:pt modelId="{E09B8FCA-7E05-4952-8136-66D2B14DB9F4}" type="pres">
      <dgm:prSet presAssocID="{A4F91B7A-75E5-4C81-B6F7-9FBC07ACC002}" presName="bgRect" presStyleLbl="bgShp" presStyleIdx="2" presStyleCnt="5"/>
      <dgm:spPr/>
    </dgm:pt>
    <dgm:pt modelId="{41181A71-9346-4540-B62A-B0A2BDDB1EC8}" type="pres">
      <dgm:prSet presAssocID="{A4F91B7A-75E5-4C81-B6F7-9FBC07ACC0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2B1CDD59-2C84-4706-84B1-9D9B3C900222}" type="pres">
      <dgm:prSet presAssocID="{A4F91B7A-75E5-4C81-B6F7-9FBC07ACC002}" presName="spaceRect" presStyleCnt="0"/>
      <dgm:spPr/>
    </dgm:pt>
    <dgm:pt modelId="{8217035C-E1A0-4FD1-AF5A-4D2737965946}" type="pres">
      <dgm:prSet presAssocID="{A4F91B7A-75E5-4C81-B6F7-9FBC07ACC002}" presName="parTx" presStyleLbl="revTx" presStyleIdx="2" presStyleCnt="5">
        <dgm:presLayoutVars>
          <dgm:chMax val="0"/>
          <dgm:chPref val="0"/>
        </dgm:presLayoutVars>
      </dgm:prSet>
      <dgm:spPr/>
    </dgm:pt>
    <dgm:pt modelId="{2BEF25E4-93E8-424B-B12D-C71B6E23A2D7}" type="pres">
      <dgm:prSet presAssocID="{599DAECF-1511-4463-8909-2A3E433170A2}" presName="sibTrans" presStyleCnt="0"/>
      <dgm:spPr/>
    </dgm:pt>
    <dgm:pt modelId="{00F25DBD-AB8A-46F7-9B45-D499D9BCF88D}" type="pres">
      <dgm:prSet presAssocID="{DB701A86-9405-4F79-BD11-E8442924B2CD}" presName="compNode" presStyleCnt="0"/>
      <dgm:spPr/>
    </dgm:pt>
    <dgm:pt modelId="{45D22658-D4FF-4EBA-8276-EBFE9B643DF8}" type="pres">
      <dgm:prSet presAssocID="{DB701A86-9405-4F79-BD11-E8442924B2CD}" presName="bgRect" presStyleLbl="bgShp" presStyleIdx="3" presStyleCnt="5"/>
      <dgm:spPr/>
    </dgm:pt>
    <dgm:pt modelId="{09FC48FA-652C-44EF-B1FB-6C370EEFA992}" type="pres">
      <dgm:prSet presAssocID="{DB701A86-9405-4F79-BD11-E8442924B2C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12BA4054-0571-4270-89DB-E220D6C3753E}" type="pres">
      <dgm:prSet presAssocID="{DB701A86-9405-4F79-BD11-E8442924B2CD}" presName="spaceRect" presStyleCnt="0"/>
      <dgm:spPr/>
    </dgm:pt>
    <dgm:pt modelId="{5CE79EDB-3ED6-45BE-BD39-308A872D7CC8}" type="pres">
      <dgm:prSet presAssocID="{DB701A86-9405-4F79-BD11-E8442924B2CD}" presName="parTx" presStyleLbl="revTx" presStyleIdx="3" presStyleCnt="5">
        <dgm:presLayoutVars>
          <dgm:chMax val="0"/>
          <dgm:chPref val="0"/>
        </dgm:presLayoutVars>
      </dgm:prSet>
      <dgm:spPr/>
    </dgm:pt>
    <dgm:pt modelId="{7C1338D4-2051-4483-805D-D339682ADB76}" type="pres">
      <dgm:prSet presAssocID="{79191292-87AF-466C-9C53-30D7A28EEADE}" presName="sibTrans" presStyleCnt="0"/>
      <dgm:spPr/>
    </dgm:pt>
    <dgm:pt modelId="{E873AF05-668F-490E-9184-1B468C5D483F}" type="pres">
      <dgm:prSet presAssocID="{F3E1C90B-F17D-4527-AFC9-EB4FE5974AB7}" presName="compNode" presStyleCnt="0"/>
      <dgm:spPr/>
    </dgm:pt>
    <dgm:pt modelId="{EC3E3406-9741-428D-AE0C-48240D2E3E7A}" type="pres">
      <dgm:prSet presAssocID="{F3E1C90B-F17D-4527-AFC9-EB4FE5974AB7}" presName="bgRect" presStyleLbl="bgShp" presStyleIdx="4" presStyleCnt="5"/>
      <dgm:spPr/>
    </dgm:pt>
    <dgm:pt modelId="{97519D96-308F-44C3-8580-42B4B934A30D}" type="pres">
      <dgm:prSet presAssocID="{F3E1C90B-F17D-4527-AFC9-EB4FE5974A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E52D653B-5D90-4650-87C9-CE7DA2DFB9FD}" type="pres">
      <dgm:prSet presAssocID="{F3E1C90B-F17D-4527-AFC9-EB4FE5974AB7}" presName="spaceRect" presStyleCnt="0"/>
      <dgm:spPr/>
    </dgm:pt>
    <dgm:pt modelId="{8EECC0E1-C33A-4E67-B0CB-36EE913BB971}" type="pres">
      <dgm:prSet presAssocID="{F3E1C90B-F17D-4527-AFC9-EB4FE5974AB7}" presName="parTx" presStyleLbl="revTx" presStyleIdx="4" presStyleCnt="5">
        <dgm:presLayoutVars>
          <dgm:chMax val="0"/>
          <dgm:chPref val="0"/>
        </dgm:presLayoutVars>
      </dgm:prSet>
      <dgm:spPr/>
    </dgm:pt>
  </dgm:ptLst>
  <dgm:cxnLst>
    <dgm:cxn modelId="{334ECB25-1E27-4498-B85F-26B0C406A3B8}" srcId="{9D9C8B50-9A1E-4CC6-B39B-8E261584AE58}" destId="{8A0BA981-1E3F-4678-A222-5FA1643A693C}" srcOrd="0" destOrd="0" parTransId="{7FF0D0B1-E647-44CE-B665-28353106BF64}" sibTransId="{E7EF007A-24F7-4FAF-81CC-41184D608AB1}"/>
    <dgm:cxn modelId="{6C4F6C39-CD1B-43A0-94A1-4F02A3084C04}" type="presOf" srcId="{F3E1C90B-F17D-4527-AFC9-EB4FE5974AB7}" destId="{8EECC0E1-C33A-4E67-B0CB-36EE913BB971}" srcOrd="0" destOrd="0" presId="urn:microsoft.com/office/officeart/2018/2/layout/IconVerticalSolidList"/>
    <dgm:cxn modelId="{58511161-A671-4B23-A6CC-959CBE876E5D}" srcId="{9D9C8B50-9A1E-4CC6-B39B-8E261584AE58}" destId="{A4F91B7A-75E5-4C81-B6F7-9FBC07ACC002}" srcOrd="2" destOrd="0" parTransId="{A46FC57C-ED59-428A-9F32-3C2698B810EA}" sibTransId="{599DAECF-1511-4463-8909-2A3E433170A2}"/>
    <dgm:cxn modelId="{86CE1564-B892-4722-B963-A3E1E276546F}" srcId="{9D9C8B50-9A1E-4CC6-B39B-8E261584AE58}" destId="{F3E1C90B-F17D-4527-AFC9-EB4FE5974AB7}" srcOrd="4" destOrd="0" parTransId="{13EA0F3E-D422-4877-B47C-794FC9667611}" sibTransId="{D85A2CD0-FD04-4ED2-AEA6-B270625D88B2}"/>
    <dgm:cxn modelId="{99D7774B-A700-4A32-BCF8-C2490D4E5CD5}" type="presOf" srcId="{9D9C8B50-9A1E-4CC6-B39B-8E261584AE58}" destId="{6B8D1631-D00B-4ABF-AF72-1FB46ED4C56E}" srcOrd="0" destOrd="0" presId="urn:microsoft.com/office/officeart/2018/2/layout/IconVerticalSolidList"/>
    <dgm:cxn modelId="{A84F34AE-C238-48AD-B2BF-7F0D0DE9752B}" type="presOf" srcId="{8A0BA981-1E3F-4678-A222-5FA1643A693C}" destId="{0F14F387-6B63-4228-8BF5-28055177BCBA}" srcOrd="0" destOrd="0" presId="urn:microsoft.com/office/officeart/2018/2/layout/IconVerticalSolidList"/>
    <dgm:cxn modelId="{A97DA7AE-99D7-47D3-BDE8-F3CE9BE12DC2}" type="presOf" srcId="{A4F91B7A-75E5-4C81-B6F7-9FBC07ACC002}" destId="{8217035C-E1A0-4FD1-AF5A-4D2737965946}" srcOrd="0" destOrd="0" presId="urn:microsoft.com/office/officeart/2018/2/layout/IconVerticalSolidList"/>
    <dgm:cxn modelId="{EBBDDCB2-F0C9-4615-A991-E1EDA171A38E}" srcId="{9D9C8B50-9A1E-4CC6-B39B-8E261584AE58}" destId="{DB701A86-9405-4F79-BD11-E8442924B2CD}" srcOrd="3" destOrd="0" parTransId="{B9CA2BE9-514C-47D5-8314-06A19AD57BBE}" sibTransId="{79191292-87AF-466C-9C53-30D7A28EEADE}"/>
    <dgm:cxn modelId="{8B8DD3D2-540D-4981-BC35-A788ABF5E63A}" type="presOf" srcId="{48333A01-9086-4968-B6D5-900C7ED34B9E}" destId="{F446139A-C1DC-4781-ADCB-B6FCC9F0B7A2}" srcOrd="0" destOrd="0" presId="urn:microsoft.com/office/officeart/2018/2/layout/IconVerticalSolidList"/>
    <dgm:cxn modelId="{4639F1DD-9805-4D2A-BF1A-E1FDA76B3CC6}" type="presOf" srcId="{DB701A86-9405-4F79-BD11-E8442924B2CD}" destId="{5CE79EDB-3ED6-45BE-BD39-308A872D7CC8}" srcOrd="0" destOrd="0" presId="urn:microsoft.com/office/officeart/2018/2/layout/IconVerticalSolidList"/>
    <dgm:cxn modelId="{7AF986F6-2C77-436B-9581-CB77911E7B39}" srcId="{9D9C8B50-9A1E-4CC6-B39B-8E261584AE58}" destId="{48333A01-9086-4968-B6D5-900C7ED34B9E}" srcOrd="1" destOrd="0" parTransId="{50EB8C8F-05E0-41B7-AF4F-AD74CA0B68CE}" sibTransId="{44F8B9A5-402F-44AC-87C9-71651A806596}"/>
    <dgm:cxn modelId="{6DBEA10F-73BF-4E4E-B7AD-E4FAE9D340CC}" type="presParOf" srcId="{6B8D1631-D00B-4ABF-AF72-1FB46ED4C56E}" destId="{CA9C43D2-AF9A-417C-BF47-0CFDDBC120C9}" srcOrd="0" destOrd="0" presId="urn:microsoft.com/office/officeart/2018/2/layout/IconVerticalSolidList"/>
    <dgm:cxn modelId="{DDDA8FD5-A05C-4676-89AD-44B3FFAE172E}" type="presParOf" srcId="{CA9C43D2-AF9A-417C-BF47-0CFDDBC120C9}" destId="{5DCF56C8-3D16-4807-9717-862922F98ACE}" srcOrd="0" destOrd="0" presId="urn:microsoft.com/office/officeart/2018/2/layout/IconVerticalSolidList"/>
    <dgm:cxn modelId="{77A45369-3AE7-42A0-9138-AB0B3C33BF74}" type="presParOf" srcId="{CA9C43D2-AF9A-417C-BF47-0CFDDBC120C9}" destId="{C509AE04-F1A6-4647-9C31-E20A865C7576}" srcOrd="1" destOrd="0" presId="urn:microsoft.com/office/officeart/2018/2/layout/IconVerticalSolidList"/>
    <dgm:cxn modelId="{C972F4D7-CD06-492C-A58E-CD41FA04F837}" type="presParOf" srcId="{CA9C43D2-AF9A-417C-BF47-0CFDDBC120C9}" destId="{24DD38AF-51F8-4874-83D3-BB016C03A022}" srcOrd="2" destOrd="0" presId="urn:microsoft.com/office/officeart/2018/2/layout/IconVerticalSolidList"/>
    <dgm:cxn modelId="{29F064F3-D34B-491A-B439-E2D2238711FF}" type="presParOf" srcId="{CA9C43D2-AF9A-417C-BF47-0CFDDBC120C9}" destId="{0F14F387-6B63-4228-8BF5-28055177BCBA}" srcOrd="3" destOrd="0" presId="urn:microsoft.com/office/officeart/2018/2/layout/IconVerticalSolidList"/>
    <dgm:cxn modelId="{789DB6A4-0DF8-4640-8355-C1077419570E}" type="presParOf" srcId="{6B8D1631-D00B-4ABF-AF72-1FB46ED4C56E}" destId="{29F4C0D4-D339-4283-9176-0F9A2484ACD0}" srcOrd="1" destOrd="0" presId="urn:microsoft.com/office/officeart/2018/2/layout/IconVerticalSolidList"/>
    <dgm:cxn modelId="{D53026D0-088B-4C91-866C-B6486960E126}" type="presParOf" srcId="{6B8D1631-D00B-4ABF-AF72-1FB46ED4C56E}" destId="{8CA51F3D-F893-4B49-9242-B8A1EA83F4F6}" srcOrd="2" destOrd="0" presId="urn:microsoft.com/office/officeart/2018/2/layout/IconVerticalSolidList"/>
    <dgm:cxn modelId="{A4E7785B-D70A-4195-B757-A62276E95075}" type="presParOf" srcId="{8CA51F3D-F893-4B49-9242-B8A1EA83F4F6}" destId="{EC32CFEA-7EFC-43BD-9003-CBCB3C354424}" srcOrd="0" destOrd="0" presId="urn:microsoft.com/office/officeart/2018/2/layout/IconVerticalSolidList"/>
    <dgm:cxn modelId="{8D51ED81-AB2E-490A-A52B-D6478E5CB5C3}" type="presParOf" srcId="{8CA51F3D-F893-4B49-9242-B8A1EA83F4F6}" destId="{9DF164A9-0A61-44A4-A1AC-725F194F2F5F}" srcOrd="1" destOrd="0" presId="urn:microsoft.com/office/officeart/2018/2/layout/IconVerticalSolidList"/>
    <dgm:cxn modelId="{B0EE314E-23FF-4E04-88FE-F05E7AC4DFDF}" type="presParOf" srcId="{8CA51F3D-F893-4B49-9242-B8A1EA83F4F6}" destId="{370F78C1-C519-49A2-940A-4AB5D0DDB959}" srcOrd="2" destOrd="0" presId="urn:microsoft.com/office/officeart/2018/2/layout/IconVerticalSolidList"/>
    <dgm:cxn modelId="{F5463A9F-01DB-40A3-A27F-BB173C8AD26D}" type="presParOf" srcId="{8CA51F3D-F893-4B49-9242-B8A1EA83F4F6}" destId="{F446139A-C1DC-4781-ADCB-B6FCC9F0B7A2}" srcOrd="3" destOrd="0" presId="urn:microsoft.com/office/officeart/2018/2/layout/IconVerticalSolidList"/>
    <dgm:cxn modelId="{6A2535CD-402D-4260-8D3E-4D859DAFA9BD}" type="presParOf" srcId="{6B8D1631-D00B-4ABF-AF72-1FB46ED4C56E}" destId="{3F38D078-5ECD-4B37-9789-8B8A21460D16}" srcOrd="3" destOrd="0" presId="urn:microsoft.com/office/officeart/2018/2/layout/IconVerticalSolidList"/>
    <dgm:cxn modelId="{8FEEC074-9704-45B8-9F0A-4B4D352F4053}" type="presParOf" srcId="{6B8D1631-D00B-4ABF-AF72-1FB46ED4C56E}" destId="{25900E97-2AE1-4E55-BB5D-B5816B20CC3F}" srcOrd="4" destOrd="0" presId="urn:microsoft.com/office/officeart/2018/2/layout/IconVerticalSolidList"/>
    <dgm:cxn modelId="{D898A9CB-233A-4B60-9968-AF6EAB3EC5A7}" type="presParOf" srcId="{25900E97-2AE1-4E55-BB5D-B5816B20CC3F}" destId="{E09B8FCA-7E05-4952-8136-66D2B14DB9F4}" srcOrd="0" destOrd="0" presId="urn:microsoft.com/office/officeart/2018/2/layout/IconVerticalSolidList"/>
    <dgm:cxn modelId="{C4093E8A-6ED9-455B-9F12-4B8A1C050A6F}" type="presParOf" srcId="{25900E97-2AE1-4E55-BB5D-B5816B20CC3F}" destId="{41181A71-9346-4540-B62A-B0A2BDDB1EC8}" srcOrd="1" destOrd="0" presId="urn:microsoft.com/office/officeart/2018/2/layout/IconVerticalSolidList"/>
    <dgm:cxn modelId="{F2E755A1-667B-4A9A-875D-98D7553EA8AC}" type="presParOf" srcId="{25900E97-2AE1-4E55-BB5D-B5816B20CC3F}" destId="{2B1CDD59-2C84-4706-84B1-9D9B3C900222}" srcOrd="2" destOrd="0" presId="urn:microsoft.com/office/officeart/2018/2/layout/IconVerticalSolidList"/>
    <dgm:cxn modelId="{353F65F3-9456-42DE-ABB6-DB4ADAB36D10}" type="presParOf" srcId="{25900E97-2AE1-4E55-BB5D-B5816B20CC3F}" destId="{8217035C-E1A0-4FD1-AF5A-4D2737965946}" srcOrd="3" destOrd="0" presId="urn:microsoft.com/office/officeart/2018/2/layout/IconVerticalSolidList"/>
    <dgm:cxn modelId="{06ACA2D1-1A8A-4E0D-BC7C-19AF9C9A524A}" type="presParOf" srcId="{6B8D1631-D00B-4ABF-AF72-1FB46ED4C56E}" destId="{2BEF25E4-93E8-424B-B12D-C71B6E23A2D7}" srcOrd="5" destOrd="0" presId="urn:microsoft.com/office/officeart/2018/2/layout/IconVerticalSolidList"/>
    <dgm:cxn modelId="{6D788869-6EE7-4B59-8707-9F92B6D7B26B}" type="presParOf" srcId="{6B8D1631-D00B-4ABF-AF72-1FB46ED4C56E}" destId="{00F25DBD-AB8A-46F7-9B45-D499D9BCF88D}" srcOrd="6" destOrd="0" presId="urn:microsoft.com/office/officeart/2018/2/layout/IconVerticalSolidList"/>
    <dgm:cxn modelId="{E9E236AE-83B7-4B2A-8D5A-CB3688D7E67D}" type="presParOf" srcId="{00F25DBD-AB8A-46F7-9B45-D499D9BCF88D}" destId="{45D22658-D4FF-4EBA-8276-EBFE9B643DF8}" srcOrd="0" destOrd="0" presId="urn:microsoft.com/office/officeart/2018/2/layout/IconVerticalSolidList"/>
    <dgm:cxn modelId="{15C449F7-1693-438A-86B5-2D18D6857F61}" type="presParOf" srcId="{00F25DBD-AB8A-46F7-9B45-D499D9BCF88D}" destId="{09FC48FA-652C-44EF-B1FB-6C370EEFA992}" srcOrd="1" destOrd="0" presId="urn:microsoft.com/office/officeart/2018/2/layout/IconVerticalSolidList"/>
    <dgm:cxn modelId="{5DD0F53D-35DB-4CF4-AF71-2248408CD204}" type="presParOf" srcId="{00F25DBD-AB8A-46F7-9B45-D499D9BCF88D}" destId="{12BA4054-0571-4270-89DB-E220D6C3753E}" srcOrd="2" destOrd="0" presId="urn:microsoft.com/office/officeart/2018/2/layout/IconVerticalSolidList"/>
    <dgm:cxn modelId="{A51775F3-CA79-4A3F-B3FC-5DA3CDA4AE00}" type="presParOf" srcId="{00F25DBD-AB8A-46F7-9B45-D499D9BCF88D}" destId="{5CE79EDB-3ED6-45BE-BD39-308A872D7CC8}" srcOrd="3" destOrd="0" presId="urn:microsoft.com/office/officeart/2018/2/layout/IconVerticalSolidList"/>
    <dgm:cxn modelId="{E9EED8F5-B60F-442D-8499-336365148636}" type="presParOf" srcId="{6B8D1631-D00B-4ABF-AF72-1FB46ED4C56E}" destId="{7C1338D4-2051-4483-805D-D339682ADB76}" srcOrd="7" destOrd="0" presId="urn:microsoft.com/office/officeart/2018/2/layout/IconVerticalSolidList"/>
    <dgm:cxn modelId="{88EE4204-E042-4C94-83AC-8223D850F918}" type="presParOf" srcId="{6B8D1631-D00B-4ABF-AF72-1FB46ED4C56E}" destId="{E873AF05-668F-490E-9184-1B468C5D483F}" srcOrd="8" destOrd="0" presId="urn:microsoft.com/office/officeart/2018/2/layout/IconVerticalSolidList"/>
    <dgm:cxn modelId="{BE9FCE50-2542-46FE-A3EA-85A5BF88F9F7}" type="presParOf" srcId="{E873AF05-668F-490E-9184-1B468C5D483F}" destId="{EC3E3406-9741-428D-AE0C-48240D2E3E7A}" srcOrd="0" destOrd="0" presId="urn:microsoft.com/office/officeart/2018/2/layout/IconVerticalSolidList"/>
    <dgm:cxn modelId="{5508D5B9-530D-4818-8AB1-DC3501822755}" type="presParOf" srcId="{E873AF05-668F-490E-9184-1B468C5D483F}" destId="{97519D96-308F-44C3-8580-42B4B934A30D}" srcOrd="1" destOrd="0" presId="urn:microsoft.com/office/officeart/2018/2/layout/IconVerticalSolidList"/>
    <dgm:cxn modelId="{F6B6F9BB-60D3-49D1-AB38-3A09EBEA8202}" type="presParOf" srcId="{E873AF05-668F-490E-9184-1B468C5D483F}" destId="{E52D653B-5D90-4650-87C9-CE7DA2DFB9FD}" srcOrd="2" destOrd="0" presId="urn:microsoft.com/office/officeart/2018/2/layout/IconVerticalSolidList"/>
    <dgm:cxn modelId="{A87EF000-C336-4410-9F02-98C440F8138B}" type="presParOf" srcId="{E873AF05-668F-490E-9184-1B468C5D483F}" destId="{8EECC0E1-C33A-4E67-B0CB-36EE913BB9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A1FC0-0DB2-4446-887B-F37455475EDD}">
      <dsp:nvSpPr>
        <dsp:cNvPr id="0" name=""/>
        <dsp:cNvSpPr/>
      </dsp:nvSpPr>
      <dsp:spPr>
        <a:xfrm>
          <a:off x="154131" y="121986"/>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23635-AC7F-4325-BCD9-898325532AF2}">
      <dsp:nvSpPr>
        <dsp:cNvPr id="0" name=""/>
        <dsp:cNvSpPr/>
      </dsp:nvSpPr>
      <dsp:spPr>
        <a:xfrm>
          <a:off x="365881" y="333736"/>
          <a:ext cx="584834" cy="584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9878A-0BCF-4977-BF54-92C13BF57242}">
      <dsp:nvSpPr>
        <dsp:cNvPr id="0" name=""/>
        <dsp:cNvSpPr/>
      </dsp:nvSpPr>
      <dsp:spPr>
        <a:xfrm>
          <a:off x="1378539" y="121986"/>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Why Microservices?</a:t>
          </a:r>
          <a:endParaRPr lang="en-US" sz="2100" kern="1200"/>
        </a:p>
      </dsp:txBody>
      <dsp:txXfrm>
        <a:off x="1378539" y="121986"/>
        <a:ext cx="2376791" cy="1008336"/>
      </dsp:txXfrm>
    </dsp:sp>
    <dsp:sp modelId="{E3C4E685-8E37-4ACC-BE7B-D007D2FEC598}">
      <dsp:nvSpPr>
        <dsp:cNvPr id="0" name=""/>
        <dsp:cNvSpPr/>
      </dsp:nvSpPr>
      <dsp:spPr>
        <a:xfrm>
          <a:off x="4169469" y="121986"/>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848B7-A175-43E1-9CB9-68A933289596}">
      <dsp:nvSpPr>
        <dsp:cNvPr id="0" name=""/>
        <dsp:cNvSpPr/>
      </dsp:nvSpPr>
      <dsp:spPr>
        <a:xfrm>
          <a:off x="4381219" y="333736"/>
          <a:ext cx="584834" cy="584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A9609-177C-4E99-915D-79C9D0A25668}">
      <dsp:nvSpPr>
        <dsp:cNvPr id="0" name=""/>
        <dsp:cNvSpPr/>
      </dsp:nvSpPr>
      <dsp:spPr>
        <a:xfrm>
          <a:off x="5393877" y="121986"/>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What Is Microservices?</a:t>
          </a:r>
          <a:endParaRPr lang="en-US" sz="2100" kern="1200"/>
        </a:p>
      </dsp:txBody>
      <dsp:txXfrm>
        <a:off x="5393877" y="121986"/>
        <a:ext cx="2376791" cy="1008336"/>
      </dsp:txXfrm>
    </dsp:sp>
    <dsp:sp modelId="{7FB6239B-EF5B-4974-918B-4956D632F3E9}">
      <dsp:nvSpPr>
        <dsp:cNvPr id="0" name=""/>
        <dsp:cNvSpPr/>
      </dsp:nvSpPr>
      <dsp:spPr>
        <a:xfrm>
          <a:off x="154131" y="1972332"/>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99B94-80BD-4BA3-843E-3D8761F621F2}">
      <dsp:nvSpPr>
        <dsp:cNvPr id="0" name=""/>
        <dsp:cNvSpPr/>
      </dsp:nvSpPr>
      <dsp:spPr>
        <a:xfrm>
          <a:off x="365881" y="2184082"/>
          <a:ext cx="584834" cy="584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F9762-D25F-4EBE-A25B-682DA1636AEE}">
      <dsp:nvSpPr>
        <dsp:cNvPr id="0" name=""/>
        <dsp:cNvSpPr/>
      </dsp:nvSpPr>
      <dsp:spPr>
        <a:xfrm>
          <a:off x="1378539" y="1972332"/>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Features Of Microservice Architecture</a:t>
          </a:r>
          <a:endParaRPr lang="en-US" sz="2100" kern="1200"/>
        </a:p>
      </dsp:txBody>
      <dsp:txXfrm>
        <a:off x="1378539" y="1972332"/>
        <a:ext cx="2376791" cy="1008336"/>
      </dsp:txXfrm>
    </dsp:sp>
    <dsp:sp modelId="{7D607A6D-857A-4D34-B654-2A73E51E615E}">
      <dsp:nvSpPr>
        <dsp:cNvPr id="0" name=""/>
        <dsp:cNvSpPr/>
      </dsp:nvSpPr>
      <dsp:spPr>
        <a:xfrm>
          <a:off x="4169469" y="1972332"/>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8230C-B8EB-4DF4-AD1C-D6933E132950}">
      <dsp:nvSpPr>
        <dsp:cNvPr id="0" name=""/>
        <dsp:cNvSpPr/>
      </dsp:nvSpPr>
      <dsp:spPr>
        <a:xfrm>
          <a:off x="4381219" y="2184082"/>
          <a:ext cx="584834" cy="584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D5011-BD11-4C84-8725-7CE9841EB1F6}">
      <dsp:nvSpPr>
        <dsp:cNvPr id="0" name=""/>
        <dsp:cNvSpPr/>
      </dsp:nvSpPr>
      <dsp:spPr>
        <a:xfrm>
          <a:off x="5393877" y="1972332"/>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Advantages Of Microservice Architecture</a:t>
          </a:r>
          <a:endParaRPr lang="en-US" sz="2100" kern="1200"/>
        </a:p>
      </dsp:txBody>
      <dsp:txXfrm>
        <a:off x="5393877" y="1972332"/>
        <a:ext cx="2376791" cy="1008336"/>
      </dsp:txXfrm>
    </dsp:sp>
    <dsp:sp modelId="{39455F19-E07B-46FB-9CA8-4DA679CC06A0}">
      <dsp:nvSpPr>
        <dsp:cNvPr id="0" name=""/>
        <dsp:cNvSpPr/>
      </dsp:nvSpPr>
      <dsp:spPr>
        <a:xfrm>
          <a:off x="154131" y="3822678"/>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347BE-45F4-4A8F-A532-576B0EE8E564}">
      <dsp:nvSpPr>
        <dsp:cNvPr id="0" name=""/>
        <dsp:cNvSpPr/>
      </dsp:nvSpPr>
      <dsp:spPr>
        <a:xfrm>
          <a:off x="365881" y="4034428"/>
          <a:ext cx="584834" cy="5848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DF6A4-4984-4812-A7C1-2C0401B14B40}">
      <dsp:nvSpPr>
        <dsp:cNvPr id="0" name=""/>
        <dsp:cNvSpPr/>
      </dsp:nvSpPr>
      <dsp:spPr>
        <a:xfrm>
          <a:off x="1378539" y="3822678"/>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Best Practices To Design Microservices</a:t>
          </a:r>
          <a:endParaRPr lang="en-US" sz="2100" kern="1200"/>
        </a:p>
      </dsp:txBody>
      <dsp:txXfrm>
        <a:off x="1378539" y="3822678"/>
        <a:ext cx="2376791" cy="1008336"/>
      </dsp:txXfrm>
    </dsp:sp>
    <dsp:sp modelId="{63CB60CD-902A-4756-AF1C-4B7E30A4C618}">
      <dsp:nvSpPr>
        <dsp:cNvPr id="0" name=""/>
        <dsp:cNvSpPr/>
      </dsp:nvSpPr>
      <dsp:spPr>
        <a:xfrm>
          <a:off x="4169469" y="3822678"/>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E3DF5-546D-48B2-BD1A-ECD7288A15D8}">
      <dsp:nvSpPr>
        <dsp:cNvPr id="0" name=""/>
        <dsp:cNvSpPr/>
      </dsp:nvSpPr>
      <dsp:spPr>
        <a:xfrm>
          <a:off x="4381219" y="4034428"/>
          <a:ext cx="584834" cy="5848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7A31F-9CFE-4210-96C3-1C84581717A9}">
      <dsp:nvSpPr>
        <dsp:cNvPr id="0" name=""/>
        <dsp:cNvSpPr/>
      </dsp:nvSpPr>
      <dsp:spPr>
        <a:xfrm>
          <a:off x="5393877" y="3822678"/>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AU" sz="2100" kern="1200"/>
            <a:t>Companies Using Microservices</a:t>
          </a:r>
          <a:endParaRPr lang="en-US" sz="2100" kern="1200"/>
        </a:p>
      </dsp:txBody>
      <dsp:txXfrm>
        <a:off x="5393877" y="3822678"/>
        <a:ext cx="2376791" cy="1008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CA115-C1FB-496C-9665-4272B0D18F19}">
      <dsp:nvSpPr>
        <dsp:cNvPr id="0" name=""/>
        <dsp:cNvSpPr/>
      </dsp:nvSpPr>
      <dsp:spPr>
        <a:xfrm>
          <a:off x="0" y="2055"/>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87F11-C6EF-4F3E-AB52-AFC77393FD14}">
      <dsp:nvSpPr>
        <dsp:cNvPr id="0" name=""/>
        <dsp:cNvSpPr/>
      </dsp:nvSpPr>
      <dsp:spPr>
        <a:xfrm>
          <a:off x="315166" y="236476"/>
          <a:ext cx="573029" cy="573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C29D4-66FE-4BB3-9917-7F607E216AD4}">
      <dsp:nvSpPr>
        <dsp:cNvPr id="0" name=""/>
        <dsp:cNvSpPr/>
      </dsp:nvSpPr>
      <dsp:spPr>
        <a:xfrm>
          <a:off x="1203361" y="2055"/>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kern="1200" dirty="0"/>
            <a:t>Microservices, is an architectural style that structures an application as a collection of small autonomous services, </a:t>
          </a:r>
          <a:r>
            <a:rPr lang="en-AU" sz="1700" kern="1200" dirty="0" err="1"/>
            <a:t>modeled</a:t>
          </a:r>
          <a:r>
            <a:rPr lang="en-AU" sz="1700" kern="1200" dirty="0"/>
            <a:t> around a business domain.</a:t>
          </a:r>
          <a:endParaRPr lang="en-US" sz="1700" kern="1200" dirty="0"/>
        </a:p>
      </dsp:txBody>
      <dsp:txXfrm>
        <a:off x="1203361" y="2055"/>
        <a:ext cx="6721438" cy="1041871"/>
      </dsp:txXfrm>
    </dsp:sp>
    <dsp:sp modelId="{5B818B1B-B2D5-404C-9EB2-C001CE0FD6B1}">
      <dsp:nvSpPr>
        <dsp:cNvPr id="0" name=""/>
        <dsp:cNvSpPr/>
      </dsp:nvSpPr>
      <dsp:spPr>
        <a:xfrm>
          <a:off x="0" y="1304394"/>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1FDAF-44FF-4E43-8BA3-42E94059DD67}">
      <dsp:nvSpPr>
        <dsp:cNvPr id="0" name=""/>
        <dsp:cNvSpPr/>
      </dsp:nvSpPr>
      <dsp:spPr>
        <a:xfrm>
          <a:off x="315166" y="1538815"/>
          <a:ext cx="573029" cy="573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F59EF-36D0-44E8-B1F3-56E8D52C39C7}">
      <dsp:nvSpPr>
        <dsp:cNvPr id="0" name=""/>
        <dsp:cNvSpPr/>
      </dsp:nvSpPr>
      <dsp:spPr>
        <a:xfrm>
          <a:off x="1203361" y="1304394"/>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kern="1200" dirty="0"/>
            <a:t>In Microservice Architecture, each service is self-contained and implements a single business capability.</a:t>
          </a:r>
          <a:endParaRPr lang="en-US" sz="1700" kern="1200" dirty="0"/>
        </a:p>
      </dsp:txBody>
      <dsp:txXfrm>
        <a:off x="1203361" y="1304394"/>
        <a:ext cx="6721438" cy="1041871"/>
      </dsp:txXfrm>
    </dsp:sp>
    <dsp:sp modelId="{92CF8749-B76A-4138-8261-878B5B15CAC8}">
      <dsp:nvSpPr>
        <dsp:cNvPr id="0" name=""/>
        <dsp:cNvSpPr/>
      </dsp:nvSpPr>
      <dsp:spPr>
        <a:xfrm>
          <a:off x="0" y="2606733"/>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EB212-C550-4A52-BB06-FA6C524FF337}">
      <dsp:nvSpPr>
        <dsp:cNvPr id="0" name=""/>
        <dsp:cNvSpPr/>
      </dsp:nvSpPr>
      <dsp:spPr>
        <a:xfrm>
          <a:off x="315166" y="2841154"/>
          <a:ext cx="573029" cy="573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C4815-808F-488A-AE21-258E9CE72240}">
      <dsp:nvSpPr>
        <dsp:cNvPr id="0" name=""/>
        <dsp:cNvSpPr/>
      </dsp:nvSpPr>
      <dsp:spPr>
        <a:xfrm>
          <a:off x="1203361" y="2606733"/>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rtl="0">
            <a:lnSpc>
              <a:spcPct val="100000"/>
            </a:lnSpc>
            <a:spcBef>
              <a:spcPct val="0"/>
            </a:spcBef>
            <a:spcAft>
              <a:spcPct val="35000"/>
            </a:spcAft>
            <a:buNone/>
          </a:pPr>
          <a:r>
            <a:rPr lang="en-AU" sz="1700" kern="1200" dirty="0"/>
            <a:t>Micro Service is an architecture that allows the developers to develop and deploy services independently.</a:t>
          </a:r>
          <a:r>
            <a:rPr lang="en-AU" sz="1700" kern="1200" dirty="0">
              <a:latin typeface="Neue Haas Grotesk Text Pro"/>
            </a:rPr>
            <a:t> </a:t>
          </a:r>
          <a:endParaRPr lang="en-US" sz="1700" kern="1200"/>
        </a:p>
      </dsp:txBody>
      <dsp:txXfrm>
        <a:off x="1203361" y="2606733"/>
        <a:ext cx="6721438" cy="1041871"/>
      </dsp:txXfrm>
    </dsp:sp>
    <dsp:sp modelId="{47A762FA-9C68-423F-BDC4-B52FE260AFE8}">
      <dsp:nvSpPr>
        <dsp:cNvPr id="0" name=""/>
        <dsp:cNvSpPr/>
      </dsp:nvSpPr>
      <dsp:spPr>
        <a:xfrm>
          <a:off x="0" y="3909073"/>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0F00C-10FA-48ED-AB99-B3F9170334F4}">
      <dsp:nvSpPr>
        <dsp:cNvPr id="0" name=""/>
        <dsp:cNvSpPr/>
      </dsp:nvSpPr>
      <dsp:spPr>
        <a:xfrm>
          <a:off x="315166" y="4143494"/>
          <a:ext cx="573029" cy="573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84764-1A3D-4992-BA28-3CE84829A580}">
      <dsp:nvSpPr>
        <dsp:cNvPr id="0" name=""/>
        <dsp:cNvSpPr/>
      </dsp:nvSpPr>
      <dsp:spPr>
        <a:xfrm>
          <a:off x="1203361" y="3909073"/>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kern="1200" dirty="0"/>
            <a:t>Each service running has its own process and this achieves the lightweight model to support business applications.</a:t>
          </a:r>
          <a:endParaRPr lang="en-US" sz="1700" kern="1200" dirty="0"/>
        </a:p>
      </dsp:txBody>
      <dsp:txXfrm>
        <a:off x="1203361" y="3909073"/>
        <a:ext cx="6721438" cy="10418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AA0D9-EB02-46CE-BDE1-4691AB00C2BE}">
      <dsp:nvSpPr>
        <dsp:cNvPr id="0" name=""/>
        <dsp:cNvSpPr/>
      </dsp:nvSpPr>
      <dsp:spPr>
        <a:xfrm>
          <a:off x="0" y="26098"/>
          <a:ext cx="733583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a:t>Easy deployment</a:t>
          </a:r>
          <a:endParaRPr lang="en-US" sz="2700" kern="1200"/>
        </a:p>
      </dsp:txBody>
      <dsp:txXfrm>
        <a:off x="31613" y="57711"/>
        <a:ext cx="7272609" cy="584369"/>
      </dsp:txXfrm>
    </dsp:sp>
    <dsp:sp modelId="{B7D50516-DC9D-40AB-B688-8D36D102DB2F}">
      <dsp:nvSpPr>
        <dsp:cNvPr id="0" name=""/>
        <dsp:cNvSpPr/>
      </dsp:nvSpPr>
      <dsp:spPr>
        <a:xfrm>
          <a:off x="0" y="751453"/>
          <a:ext cx="733583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a:t>Simple scalability</a:t>
          </a:r>
          <a:endParaRPr lang="en-US" sz="2700" kern="1200"/>
        </a:p>
      </dsp:txBody>
      <dsp:txXfrm>
        <a:off x="31613" y="783066"/>
        <a:ext cx="7272609" cy="584369"/>
      </dsp:txXfrm>
    </dsp:sp>
    <dsp:sp modelId="{D7BB2F2D-E353-4463-A35B-DAF7A39F24CE}">
      <dsp:nvSpPr>
        <dsp:cNvPr id="0" name=""/>
        <dsp:cNvSpPr/>
      </dsp:nvSpPr>
      <dsp:spPr>
        <a:xfrm>
          <a:off x="0" y="1476808"/>
          <a:ext cx="733583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a:t>Compatible with Containers</a:t>
          </a:r>
          <a:endParaRPr lang="en-US" sz="2700" kern="1200"/>
        </a:p>
      </dsp:txBody>
      <dsp:txXfrm>
        <a:off x="31613" y="1508421"/>
        <a:ext cx="7272609" cy="584369"/>
      </dsp:txXfrm>
    </dsp:sp>
    <dsp:sp modelId="{CA2AE3FF-1D37-4416-81A4-CA519A4F6213}">
      <dsp:nvSpPr>
        <dsp:cNvPr id="0" name=""/>
        <dsp:cNvSpPr/>
      </dsp:nvSpPr>
      <dsp:spPr>
        <a:xfrm>
          <a:off x="0" y="2202163"/>
          <a:ext cx="733583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a:t>Minimum configuration</a:t>
          </a:r>
          <a:endParaRPr lang="en-US" sz="2700" kern="1200"/>
        </a:p>
      </dsp:txBody>
      <dsp:txXfrm>
        <a:off x="31613" y="2233776"/>
        <a:ext cx="7272609" cy="584369"/>
      </dsp:txXfrm>
    </dsp:sp>
    <dsp:sp modelId="{867E448D-1E6B-47C3-8682-DA13DEEE68B6}">
      <dsp:nvSpPr>
        <dsp:cNvPr id="0" name=""/>
        <dsp:cNvSpPr/>
      </dsp:nvSpPr>
      <dsp:spPr>
        <a:xfrm>
          <a:off x="0" y="2927518"/>
          <a:ext cx="733583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a:t>Lesser production time</a:t>
          </a:r>
          <a:endParaRPr lang="en-US" sz="2700" kern="1200"/>
        </a:p>
      </dsp:txBody>
      <dsp:txXfrm>
        <a:off x="31613" y="2959131"/>
        <a:ext cx="7272609" cy="58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12B62-B0DF-47AE-BA11-238CF9FE59BE}">
      <dsp:nvSpPr>
        <dsp:cNvPr id="0" name=""/>
        <dsp:cNvSpPr/>
      </dsp:nvSpPr>
      <dsp:spPr>
        <a:xfrm>
          <a:off x="0" y="619"/>
          <a:ext cx="631626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1FE55-83A7-414C-A57B-0DACECA2D492}">
      <dsp:nvSpPr>
        <dsp:cNvPr id="0" name=""/>
        <dsp:cNvSpPr/>
      </dsp:nvSpPr>
      <dsp:spPr>
        <a:xfrm>
          <a:off x="0" y="619"/>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Different clients from different devices try to use different services like search, build, configure and other management capabilities</a:t>
          </a:r>
          <a:endParaRPr lang="en-US" sz="1400" kern="1200"/>
        </a:p>
      </dsp:txBody>
      <dsp:txXfrm>
        <a:off x="0" y="619"/>
        <a:ext cx="6316266" cy="725134"/>
      </dsp:txXfrm>
    </dsp:sp>
    <dsp:sp modelId="{DBA83AC8-F9E8-4865-B6AF-B013AD7B6D6D}">
      <dsp:nvSpPr>
        <dsp:cNvPr id="0" name=""/>
        <dsp:cNvSpPr/>
      </dsp:nvSpPr>
      <dsp:spPr>
        <a:xfrm>
          <a:off x="0" y="725754"/>
          <a:ext cx="631626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3E46A-AD40-41F8-B33E-88529264EFC1}">
      <dsp:nvSpPr>
        <dsp:cNvPr id="0" name=""/>
        <dsp:cNvSpPr/>
      </dsp:nvSpPr>
      <dsp:spPr>
        <a:xfrm>
          <a:off x="0" y="725754"/>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All the services are separated based on their domains and functionalities and  are further allotted to individual microservices</a:t>
          </a:r>
          <a:endParaRPr lang="en-US" sz="1400" kern="1200"/>
        </a:p>
      </dsp:txBody>
      <dsp:txXfrm>
        <a:off x="0" y="725754"/>
        <a:ext cx="6316266" cy="725134"/>
      </dsp:txXfrm>
    </dsp:sp>
    <dsp:sp modelId="{3D3DA002-76FB-4599-A738-20D90AB3C4F4}">
      <dsp:nvSpPr>
        <dsp:cNvPr id="0" name=""/>
        <dsp:cNvSpPr/>
      </dsp:nvSpPr>
      <dsp:spPr>
        <a:xfrm>
          <a:off x="0" y="1450888"/>
          <a:ext cx="631626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B20C5C-5712-455F-99DE-C454B16E1EC7}">
      <dsp:nvSpPr>
        <dsp:cNvPr id="0" name=""/>
        <dsp:cNvSpPr/>
      </dsp:nvSpPr>
      <dsp:spPr>
        <a:xfrm>
          <a:off x="0" y="1450888"/>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These microservices have their own </a:t>
          </a:r>
          <a:r>
            <a:rPr lang="en-AU" sz="1400" b="1" kern="1200"/>
            <a:t>load balancer</a:t>
          </a:r>
          <a:r>
            <a:rPr lang="en-AU" sz="1400" kern="1200"/>
            <a:t> and </a:t>
          </a:r>
          <a:r>
            <a:rPr lang="en-AU" sz="1400" b="1" kern="1200"/>
            <a:t>execution environment</a:t>
          </a:r>
          <a:r>
            <a:rPr lang="en-AU" sz="1400" kern="1200"/>
            <a:t> to execute their functionalities &amp; at the same time captures data in their own databases</a:t>
          </a:r>
          <a:endParaRPr lang="en-US" sz="1400" kern="1200"/>
        </a:p>
      </dsp:txBody>
      <dsp:txXfrm>
        <a:off x="0" y="1450888"/>
        <a:ext cx="6316266" cy="725134"/>
      </dsp:txXfrm>
    </dsp:sp>
    <dsp:sp modelId="{E4C6E02A-3D7B-4111-BC2A-F545791B7CF1}">
      <dsp:nvSpPr>
        <dsp:cNvPr id="0" name=""/>
        <dsp:cNvSpPr/>
      </dsp:nvSpPr>
      <dsp:spPr>
        <a:xfrm>
          <a:off x="0" y="2176022"/>
          <a:ext cx="631626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89C2C-465F-4F71-A2BC-209286E8CB21}">
      <dsp:nvSpPr>
        <dsp:cNvPr id="0" name=""/>
        <dsp:cNvSpPr/>
      </dsp:nvSpPr>
      <dsp:spPr>
        <a:xfrm>
          <a:off x="0" y="2176022"/>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All the microservices communicate with each other through a stateless server which is either </a:t>
          </a:r>
          <a:r>
            <a:rPr lang="en-AU" sz="1400" b="1" kern="1200"/>
            <a:t>REST</a:t>
          </a:r>
          <a:r>
            <a:rPr lang="en-AU" sz="1400" kern="1200"/>
            <a:t> or </a:t>
          </a:r>
          <a:r>
            <a:rPr lang="en-AU" sz="1400" b="1" kern="1200"/>
            <a:t>Message Bus</a:t>
          </a:r>
          <a:endParaRPr lang="en-US" sz="1400" kern="1200"/>
        </a:p>
      </dsp:txBody>
      <dsp:txXfrm>
        <a:off x="0" y="2176022"/>
        <a:ext cx="6316266" cy="725134"/>
      </dsp:txXfrm>
    </dsp:sp>
    <dsp:sp modelId="{6E291510-C141-45FD-9E9B-BF986A7AC7F5}">
      <dsp:nvSpPr>
        <dsp:cNvPr id="0" name=""/>
        <dsp:cNvSpPr/>
      </dsp:nvSpPr>
      <dsp:spPr>
        <a:xfrm>
          <a:off x="0" y="2901157"/>
          <a:ext cx="631626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3B182F-A2F3-4C5D-B025-6A36D44759C7}">
      <dsp:nvSpPr>
        <dsp:cNvPr id="0" name=""/>
        <dsp:cNvSpPr/>
      </dsp:nvSpPr>
      <dsp:spPr>
        <a:xfrm>
          <a:off x="0" y="2901157"/>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Microservices know their path of communication with the help of </a:t>
          </a:r>
          <a:r>
            <a:rPr lang="en-AU" sz="1400" b="1" kern="1200"/>
            <a:t>Service Discovery </a:t>
          </a:r>
          <a:r>
            <a:rPr lang="en-AU" sz="1400" kern="1200"/>
            <a:t>and perform operational capabilities such as automation, monitoring</a:t>
          </a:r>
          <a:endParaRPr lang="en-US" sz="1400" kern="1200"/>
        </a:p>
      </dsp:txBody>
      <dsp:txXfrm>
        <a:off x="0" y="2901157"/>
        <a:ext cx="6316266" cy="725134"/>
      </dsp:txXfrm>
    </dsp:sp>
    <dsp:sp modelId="{77FD66F0-DDDA-43FD-8E74-797908486F56}">
      <dsp:nvSpPr>
        <dsp:cNvPr id="0" name=""/>
        <dsp:cNvSpPr/>
      </dsp:nvSpPr>
      <dsp:spPr>
        <a:xfrm>
          <a:off x="0" y="3626291"/>
          <a:ext cx="631626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311C5-2117-44A8-8C1E-F95A0552D40F}">
      <dsp:nvSpPr>
        <dsp:cNvPr id="0" name=""/>
        <dsp:cNvSpPr/>
      </dsp:nvSpPr>
      <dsp:spPr>
        <a:xfrm>
          <a:off x="0" y="3626291"/>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Then all the functionalities performed by microservices are communicated to clients via </a:t>
          </a:r>
          <a:r>
            <a:rPr lang="en-AU" sz="1400" b="1" kern="1200"/>
            <a:t>API Gateway</a:t>
          </a:r>
          <a:endParaRPr lang="en-US" sz="1400" kern="1200"/>
        </a:p>
      </dsp:txBody>
      <dsp:txXfrm>
        <a:off x="0" y="3626291"/>
        <a:ext cx="6316266" cy="725134"/>
      </dsp:txXfrm>
    </dsp:sp>
    <dsp:sp modelId="{FB9039D1-09FC-4EDE-8DF9-02A5083D42FF}">
      <dsp:nvSpPr>
        <dsp:cNvPr id="0" name=""/>
        <dsp:cNvSpPr/>
      </dsp:nvSpPr>
      <dsp:spPr>
        <a:xfrm>
          <a:off x="0" y="4351425"/>
          <a:ext cx="631626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3AA24-7071-4876-BDBB-5FA1E1795AB1}">
      <dsp:nvSpPr>
        <dsp:cNvPr id="0" name=""/>
        <dsp:cNvSpPr/>
      </dsp:nvSpPr>
      <dsp:spPr>
        <a:xfrm>
          <a:off x="0" y="4351425"/>
          <a:ext cx="6316266" cy="72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AU" sz="1400" kern="1200"/>
            <a:t>All the internal points are connected from the API Gateway. So, anybody who connects to the API Gateway automatically gets connected to the complete system</a:t>
          </a:r>
          <a:endParaRPr lang="en-US" sz="1400" kern="1200"/>
        </a:p>
      </dsp:txBody>
      <dsp:txXfrm>
        <a:off x="0" y="4351425"/>
        <a:ext cx="6316266" cy="725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ED998-E0F5-4376-A85F-9AE73343CDE2}">
      <dsp:nvSpPr>
        <dsp:cNvPr id="0" name=""/>
        <dsp:cNvSpPr/>
      </dsp:nvSpPr>
      <dsp:spPr>
        <a:xfrm>
          <a:off x="0" y="0"/>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2B370-2929-4429-A092-940C9CF2CC52}">
      <dsp:nvSpPr>
        <dsp:cNvPr id="0" name=""/>
        <dsp:cNvSpPr/>
      </dsp:nvSpPr>
      <dsp:spPr>
        <a:xfrm>
          <a:off x="0" y="0"/>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Decoupling</a:t>
          </a:r>
          <a:r>
            <a:rPr lang="en-AU" sz="1200" kern="1200"/>
            <a:t> – Services within a system are largely decoupled. So the application as a whole can be easily built, altered, and scaled</a:t>
          </a:r>
          <a:endParaRPr lang="en-US" sz="1200" kern="1200"/>
        </a:p>
      </dsp:txBody>
      <dsp:txXfrm>
        <a:off x="0" y="0"/>
        <a:ext cx="7924800" cy="619124"/>
      </dsp:txXfrm>
    </dsp:sp>
    <dsp:sp modelId="{05134A1D-4E0E-4472-A30E-F52161701134}">
      <dsp:nvSpPr>
        <dsp:cNvPr id="0" name=""/>
        <dsp:cNvSpPr/>
      </dsp:nvSpPr>
      <dsp:spPr>
        <a:xfrm>
          <a:off x="0" y="619124"/>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B28F4-C35A-49D7-9128-8A3CD7DE3B1F}">
      <dsp:nvSpPr>
        <dsp:cNvPr id="0" name=""/>
        <dsp:cNvSpPr/>
      </dsp:nvSpPr>
      <dsp:spPr>
        <a:xfrm>
          <a:off x="0" y="619124"/>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Componentization</a:t>
          </a:r>
          <a:r>
            <a:rPr lang="en-AU" sz="1200" kern="1200"/>
            <a:t> – Microservices are treated as independent components that can be easily replaced and upgraded</a:t>
          </a:r>
          <a:endParaRPr lang="en-US" sz="1200" kern="1200"/>
        </a:p>
      </dsp:txBody>
      <dsp:txXfrm>
        <a:off x="0" y="619124"/>
        <a:ext cx="7924800" cy="619124"/>
      </dsp:txXfrm>
    </dsp:sp>
    <dsp:sp modelId="{730D68E2-B5C5-4361-AA2F-3C7BB4FD4524}">
      <dsp:nvSpPr>
        <dsp:cNvPr id="0" name=""/>
        <dsp:cNvSpPr/>
      </dsp:nvSpPr>
      <dsp:spPr>
        <a:xfrm>
          <a:off x="0" y="1238249"/>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05E58-1F6E-452A-8105-2A4941010CA9}">
      <dsp:nvSpPr>
        <dsp:cNvPr id="0" name=""/>
        <dsp:cNvSpPr/>
      </dsp:nvSpPr>
      <dsp:spPr>
        <a:xfrm>
          <a:off x="0" y="1238249"/>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Business Capabilities</a:t>
          </a:r>
          <a:r>
            <a:rPr lang="en-AU" sz="1200" kern="1200"/>
            <a:t> – Microservices are very simple and focus on a single capability </a:t>
          </a:r>
          <a:endParaRPr lang="en-US" sz="1200" kern="1200"/>
        </a:p>
      </dsp:txBody>
      <dsp:txXfrm>
        <a:off x="0" y="1238249"/>
        <a:ext cx="7924800" cy="619124"/>
      </dsp:txXfrm>
    </dsp:sp>
    <dsp:sp modelId="{F3F68D50-F517-42C5-BBE1-BAA83B1A762A}">
      <dsp:nvSpPr>
        <dsp:cNvPr id="0" name=""/>
        <dsp:cNvSpPr/>
      </dsp:nvSpPr>
      <dsp:spPr>
        <a:xfrm>
          <a:off x="0" y="1857375"/>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BA035-092B-4AB8-9761-B5AB83D537D0}">
      <dsp:nvSpPr>
        <dsp:cNvPr id="0" name=""/>
        <dsp:cNvSpPr/>
      </dsp:nvSpPr>
      <dsp:spPr>
        <a:xfrm>
          <a:off x="0" y="1857374"/>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Autonomy</a:t>
          </a:r>
          <a:r>
            <a:rPr lang="en-AU" sz="1200" kern="1200"/>
            <a:t> – Developers and teams can work independently of each other, thus increasing speed</a:t>
          </a:r>
          <a:endParaRPr lang="en-US" sz="1200" kern="1200"/>
        </a:p>
      </dsp:txBody>
      <dsp:txXfrm>
        <a:off x="0" y="1857374"/>
        <a:ext cx="7924800" cy="619124"/>
      </dsp:txXfrm>
    </dsp:sp>
    <dsp:sp modelId="{543D57AD-D0C0-46BF-944E-2C2E3B262EBE}">
      <dsp:nvSpPr>
        <dsp:cNvPr id="0" name=""/>
        <dsp:cNvSpPr/>
      </dsp:nvSpPr>
      <dsp:spPr>
        <a:xfrm>
          <a:off x="0" y="2476499"/>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D20A97-E326-4E60-8BCD-FE9F3351D3CC}">
      <dsp:nvSpPr>
        <dsp:cNvPr id="0" name=""/>
        <dsp:cNvSpPr/>
      </dsp:nvSpPr>
      <dsp:spPr>
        <a:xfrm>
          <a:off x="0" y="2476499"/>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Continous Delivery</a:t>
          </a:r>
          <a:r>
            <a:rPr lang="en-AU" sz="1200" kern="1200"/>
            <a:t> – Allows frequent releases of software, through systematic automation of software creation, testing, and approval </a:t>
          </a:r>
          <a:endParaRPr lang="en-US" sz="1200" kern="1200"/>
        </a:p>
      </dsp:txBody>
      <dsp:txXfrm>
        <a:off x="0" y="2476499"/>
        <a:ext cx="7924800" cy="619124"/>
      </dsp:txXfrm>
    </dsp:sp>
    <dsp:sp modelId="{52342B73-FF49-4C6A-A3F8-6D22D1241D0F}">
      <dsp:nvSpPr>
        <dsp:cNvPr id="0" name=""/>
        <dsp:cNvSpPr/>
      </dsp:nvSpPr>
      <dsp:spPr>
        <a:xfrm>
          <a:off x="0" y="3095625"/>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E3EBE-F801-493D-88BF-55261570BE66}">
      <dsp:nvSpPr>
        <dsp:cNvPr id="0" name=""/>
        <dsp:cNvSpPr/>
      </dsp:nvSpPr>
      <dsp:spPr>
        <a:xfrm>
          <a:off x="0" y="3095624"/>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Responsibility</a:t>
          </a:r>
          <a:r>
            <a:rPr lang="en-AU" sz="1200" kern="1200"/>
            <a:t> – Microservices do not focus on applications as projects. Instead, they treat applications as products for which they are responsible </a:t>
          </a:r>
          <a:endParaRPr lang="en-US" sz="1200" kern="1200"/>
        </a:p>
      </dsp:txBody>
      <dsp:txXfrm>
        <a:off x="0" y="3095624"/>
        <a:ext cx="7924800" cy="619124"/>
      </dsp:txXfrm>
    </dsp:sp>
    <dsp:sp modelId="{EE872E2C-DE33-4CA3-ABF1-B0813C08BAF5}">
      <dsp:nvSpPr>
        <dsp:cNvPr id="0" name=""/>
        <dsp:cNvSpPr/>
      </dsp:nvSpPr>
      <dsp:spPr>
        <a:xfrm>
          <a:off x="0" y="3714750"/>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AFAAB-EAFD-4FF2-8846-BC55764275F2}">
      <dsp:nvSpPr>
        <dsp:cNvPr id="0" name=""/>
        <dsp:cNvSpPr/>
      </dsp:nvSpPr>
      <dsp:spPr>
        <a:xfrm>
          <a:off x="0" y="3714749"/>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Decentralized Governance</a:t>
          </a:r>
          <a:r>
            <a:rPr lang="en-AU" sz="1200" kern="1200"/>
            <a:t> – The focus is on using the right tool for the right job. That means there is no standardized pattern or any technology pattern. Developers have the freedom to choose the best useful tools to solve their problems </a:t>
          </a:r>
          <a:endParaRPr lang="en-US" sz="1200" kern="1200"/>
        </a:p>
      </dsp:txBody>
      <dsp:txXfrm>
        <a:off x="0" y="3714749"/>
        <a:ext cx="7924800" cy="619124"/>
      </dsp:txXfrm>
    </dsp:sp>
    <dsp:sp modelId="{8A8B977B-C16D-4EF0-BDC7-C2805AE2FBAC}">
      <dsp:nvSpPr>
        <dsp:cNvPr id="0" name=""/>
        <dsp:cNvSpPr/>
      </dsp:nvSpPr>
      <dsp:spPr>
        <a:xfrm>
          <a:off x="0" y="4333874"/>
          <a:ext cx="792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515DDF-BC0B-41D9-9F90-8462F7732F71}">
      <dsp:nvSpPr>
        <dsp:cNvPr id="0" name=""/>
        <dsp:cNvSpPr/>
      </dsp:nvSpPr>
      <dsp:spPr>
        <a:xfrm>
          <a:off x="0" y="4333874"/>
          <a:ext cx="7924800" cy="61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AU" sz="1200" b="1" kern="1200"/>
            <a:t>Agility</a:t>
          </a:r>
          <a:r>
            <a:rPr lang="en-AU" sz="1200" kern="1200"/>
            <a:t> – Microservices support agile development. Any new feature can be quickly developed and discarded again</a:t>
          </a:r>
          <a:endParaRPr lang="en-US" sz="1200" kern="1200"/>
        </a:p>
      </dsp:txBody>
      <dsp:txXfrm>
        <a:off x="0" y="4333874"/>
        <a:ext cx="7924800" cy="619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F56C8-3D16-4807-9717-862922F98ACE}">
      <dsp:nvSpPr>
        <dsp:cNvPr id="0" name=""/>
        <dsp:cNvSpPr/>
      </dsp:nvSpPr>
      <dsp:spPr>
        <a:xfrm>
          <a:off x="0" y="3750"/>
          <a:ext cx="7924800" cy="798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9AE04-F1A6-4647-9C31-E20A865C7576}">
      <dsp:nvSpPr>
        <dsp:cNvPr id="0" name=""/>
        <dsp:cNvSpPr/>
      </dsp:nvSpPr>
      <dsp:spPr>
        <a:xfrm>
          <a:off x="241652" y="183491"/>
          <a:ext cx="439367" cy="439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4F387-6B63-4228-8BF5-28055177BCBA}">
      <dsp:nvSpPr>
        <dsp:cNvPr id="0" name=""/>
        <dsp:cNvSpPr/>
      </dsp:nvSpPr>
      <dsp:spPr>
        <a:xfrm>
          <a:off x="922671" y="3750"/>
          <a:ext cx="7002128" cy="79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45" tIns="84545" rIns="84545" bIns="84545" numCol="1" spcCol="1270" anchor="ctr" anchorCtr="0">
          <a:noAutofit/>
        </a:bodyPr>
        <a:lstStyle/>
        <a:p>
          <a:pPr marL="0" lvl="0" indent="0" algn="l" defTabSz="755650">
            <a:lnSpc>
              <a:spcPct val="100000"/>
            </a:lnSpc>
            <a:spcBef>
              <a:spcPct val="0"/>
            </a:spcBef>
            <a:spcAft>
              <a:spcPct val="35000"/>
            </a:spcAft>
            <a:buNone/>
          </a:pPr>
          <a:r>
            <a:rPr lang="en-AU" sz="1700" b="1" kern="1200"/>
            <a:t>Independent Development </a:t>
          </a:r>
          <a:r>
            <a:rPr lang="en-AU" sz="1700" kern="1200"/>
            <a:t>– All microservices can be easily developed based on their individual functionality</a:t>
          </a:r>
          <a:endParaRPr lang="en-US" sz="1700" kern="1200"/>
        </a:p>
      </dsp:txBody>
      <dsp:txXfrm>
        <a:off x="922671" y="3750"/>
        <a:ext cx="7002128" cy="798849"/>
      </dsp:txXfrm>
    </dsp:sp>
    <dsp:sp modelId="{EC32CFEA-7EFC-43BD-9003-CBCB3C354424}">
      <dsp:nvSpPr>
        <dsp:cNvPr id="0" name=""/>
        <dsp:cNvSpPr/>
      </dsp:nvSpPr>
      <dsp:spPr>
        <a:xfrm>
          <a:off x="0" y="1002312"/>
          <a:ext cx="7924800" cy="798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164A9-0A61-44A4-A1AC-725F194F2F5F}">
      <dsp:nvSpPr>
        <dsp:cNvPr id="0" name=""/>
        <dsp:cNvSpPr/>
      </dsp:nvSpPr>
      <dsp:spPr>
        <a:xfrm>
          <a:off x="241652" y="1182053"/>
          <a:ext cx="439367" cy="439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6139A-C1DC-4781-ADCB-B6FCC9F0B7A2}">
      <dsp:nvSpPr>
        <dsp:cNvPr id="0" name=""/>
        <dsp:cNvSpPr/>
      </dsp:nvSpPr>
      <dsp:spPr>
        <a:xfrm>
          <a:off x="922671" y="1002312"/>
          <a:ext cx="7002128" cy="79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45" tIns="84545" rIns="84545" bIns="84545" numCol="1" spcCol="1270" anchor="ctr" anchorCtr="0">
          <a:noAutofit/>
        </a:bodyPr>
        <a:lstStyle/>
        <a:p>
          <a:pPr marL="0" lvl="0" indent="0" algn="l" defTabSz="755650">
            <a:lnSpc>
              <a:spcPct val="100000"/>
            </a:lnSpc>
            <a:spcBef>
              <a:spcPct val="0"/>
            </a:spcBef>
            <a:spcAft>
              <a:spcPct val="35000"/>
            </a:spcAft>
            <a:buNone/>
          </a:pPr>
          <a:r>
            <a:rPr lang="en-AU" sz="1700" b="1" kern="1200"/>
            <a:t>Independent Deployment</a:t>
          </a:r>
          <a:r>
            <a:rPr lang="en-AU" sz="1700" kern="1200"/>
            <a:t> – Based on their services, they can be individually deployed in any application </a:t>
          </a:r>
          <a:endParaRPr lang="en-US" sz="1700" kern="1200"/>
        </a:p>
      </dsp:txBody>
      <dsp:txXfrm>
        <a:off x="922671" y="1002312"/>
        <a:ext cx="7002128" cy="798849"/>
      </dsp:txXfrm>
    </dsp:sp>
    <dsp:sp modelId="{E09B8FCA-7E05-4952-8136-66D2B14DB9F4}">
      <dsp:nvSpPr>
        <dsp:cNvPr id="0" name=""/>
        <dsp:cNvSpPr/>
      </dsp:nvSpPr>
      <dsp:spPr>
        <a:xfrm>
          <a:off x="0" y="2000875"/>
          <a:ext cx="7924800" cy="798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81A71-9346-4540-B62A-B0A2BDDB1EC8}">
      <dsp:nvSpPr>
        <dsp:cNvPr id="0" name=""/>
        <dsp:cNvSpPr/>
      </dsp:nvSpPr>
      <dsp:spPr>
        <a:xfrm>
          <a:off x="241652" y="2180616"/>
          <a:ext cx="439367" cy="439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7035C-E1A0-4FD1-AF5A-4D2737965946}">
      <dsp:nvSpPr>
        <dsp:cNvPr id="0" name=""/>
        <dsp:cNvSpPr/>
      </dsp:nvSpPr>
      <dsp:spPr>
        <a:xfrm>
          <a:off x="922671" y="2000875"/>
          <a:ext cx="7002128" cy="79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45" tIns="84545" rIns="84545" bIns="84545" numCol="1" spcCol="1270" anchor="ctr" anchorCtr="0">
          <a:noAutofit/>
        </a:bodyPr>
        <a:lstStyle/>
        <a:p>
          <a:pPr marL="0" lvl="0" indent="0" algn="l" defTabSz="755650">
            <a:lnSpc>
              <a:spcPct val="100000"/>
            </a:lnSpc>
            <a:spcBef>
              <a:spcPct val="0"/>
            </a:spcBef>
            <a:spcAft>
              <a:spcPct val="35000"/>
            </a:spcAft>
            <a:buNone/>
          </a:pPr>
          <a:r>
            <a:rPr lang="en-AU" sz="1700" b="1" kern="1200"/>
            <a:t>Fault Isolation</a:t>
          </a:r>
          <a:r>
            <a:rPr lang="en-AU" sz="1700" kern="1200"/>
            <a:t> – Even if one service of the application does not work, the system still continues to function</a:t>
          </a:r>
          <a:endParaRPr lang="en-US" sz="1700" kern="1200"/>
        </a:p>
      </dsp:txBody>
      <dsp:txXfrm>
        <a:off x="922671" y="2000875"/>
        <a:ext cx="7002128" cy="798849"/>
      </dsp:txXfrm>
    </dsp:sp>
    <dsp:sp modelId="{45D22658-D4FF-4EBA-8276-EBFE9B643DF8}">
      <dsp:nvSpPr>
        <dsp:cNvPr id="0" name=""/>
        <dsp:cNvSpPr/>
      </dsp:nvSpPr>
      <dsp:spPr>
        <a:xfrm>
          <a:off x="0" y="2999437"/>
          <a:ext cx="7924800" cy="798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C48FA-652C-44EF-B1FB-6C370EEFA992}">
      <dsp:nvSpPr>
        <dsp:cNvPr id="0" name=""/>
        <dsp:cNvSpPr/>
      </dsp:nvSpPr>
      <dsp:spPr>
        <a:xfrm>
          <a:off x="241652" y="3179178"/>
          <a:ext cx="439367" cy="439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79EDB-3ED6-45BE-BD39-308A872D7CC8}">
      <dsp:nvSpPr>
        <dsp:cNvPr id="0" name=""/>
        <dsp:cNvSpPr/>
      </dsp:nvSpPr>
      <dsp:spPr>
        <a:xfrm>
          <a:off x="922671" y="2999437"/>
          <a:ext cx="7002128" cy="79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45" tIns="84545" rIns="84545" bIns="84545" numCol="1" spcCol="1270" anchor="ctr" anchorCtr="0">
          <a:noAutofit/>
        </a:bodyPr>
        <a:lstStyle/>
        <a:p>
          <a:pPr marL="0" lvl="0" indent="0" algn="l" defTabSz="755650">
            <a:lnSpc>
              <a:spcPct val="100000"/>
            </a:lnSpc>
            <a:spcBef>
              <a:spcPct val="0"/>
            </a:spcBef>
            <a:spcAft>
              <a:spcPct val="35000"/>
            </a:spcAft>
            <a:buNone/>
          </a:pPr>
          <a:r>
            <a:rPr lang="en-AU" sz="1700" b="1" kern="1200"/>
            <a:t>Mixed Technology Stack</a:t>
          </a:r>
          <a:r>
            <a:rPr lang="en-AU" sz="1700" kern="1200"/>
            <a:t> – Different languages and technologies can be used to build different services of the same application</a:t>
          </a:r>
          <a:endParaRPr lang="en-US" sz="1700" kern="1200"/>
        </a:p>
      </dsp:txBody>
      <dsp:txXfrm>
        <a:off x="922671" y="2999437"/>
        <a:ext cx="7002128" cy="798849"/>
      </dsp:txXfrm>
    </dsp:sp>
    <dsp:sp modelId="{EC3E3406-9741-428D-AE0C-48240D2E3E7A}">
      <dsp:nvSpPr>
        <dsp:cNvPr id="0" name=""/>
        <dsp:cNvSpPr/>
      </dsp:nvSpPr>
      <dsp:spPr>
        <a:xfrm>
          <a:off x="0" y="3997999"/>
          <a:ext cx="7924800" cy="798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19D96-308F-44C3-8580-42B4B934A30D}">
      <dsp:nvSpPr>
        <dsp:cNvPr id="0" name=""/>
        <dsp:cNvSpPr/>
      </dsp:nvSpPr>
      <dsp:spPr>
        <a:xfrm>
          <a:off x="241652" y="4177740"/>
          <a:ext cx="439367" cy="439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CC0E1-C33A-4E67-B0CB-36EE913BB971}">
      <dsp:nvSpPr>
        <dsp:cNvPr id="0" name=""/>
        <dsp:cNvSpPr/>
      </dsp:nvSpPr>
      <dsp:spPr>
        <a:xfrm>
          <a:off x="922671" y="3997999"/>
          <a:ext cx="7002128" cy="79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45" tIns="84545" rIns="84545" bIns="84545" numCol="1" spcCol="1270" anchor="ctr" anchorCtr="0">
          <a:noAutofit/>
        </a:bodyPr>
        <a:lstStyle/>
        <a:p>
          <a:pPr marL="0" lvl="0" indent="0" algn="l" defTabSz="755650">
            <a:lnSpc>
              <a:spcPct val="100000"/>
            </a:lnSpc>
            <a:spcBef>
              <a:spcPct val="0"/>
            </a:spcBef>
            <a:spcAft>
              <a:spcPct val="35000"/>
            </a:spcAft>
            <a:buNone/>
          </a:pPr>
          <a:r>
            <a:rPr lang="en-AU" sz="1700" b="1" kern="1200"/>
            <a:t>Granular Scaling</a:t>
          </a:r>
          <a:r>
            <a:rPr lang="en-AU" sz="1700" kern="1200"/>
            <a:t> –  Individual components can scale as per need, there is no need to scale all components together</a:t>
          </a:r>
          <a:endParaRPr lang="en-US" sz="1700" kern="1200"/>
        </a:p>
      </dsp:txBody>
      <dsp:txXfrm>
        <a:off x="922671" y="3997999"/>
        <a:ext cx="7002128" cy="7988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840AB-0F44-43A0-9DCB-7F7C668D6AAB}" type="datetimeFigureOut">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51509-CBAC-4C08-A32F-6343A518B3B1}" type="slidenum">
              <a:t>‹#›</a:t>
            </a:fld>
            <a:endParaRPr lang="en-US"/>
          </a:p>
        </p:txBody>
      </p:sp>
    </p:spTree>
    <p:extLst>
      <p:ext uri="{BB962C8B-B14F-4D97-AF65-F5344CB8AC3E}">
        <p14:creationId xmlns:p14="http://schemas.microsoft.com/office/powerpoint/2010/main" val="3880432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C65D3A72-60BE-498B-9BEF-C4CA69D51AB4}"/>
              </a:ext>
            </a:extLst>
          </p:cNvPr>
          <p:cNvSpPr>
            <a:spLocks noGrp="1" noRot="1" noChangeAspect="1" noTextEdit="1"/>
          </p:cNvSpPr>
          <p:nvPr>
            <p:ph type="sldImg"/>
          </p:nvPr>
        </p:nvSpPr>
        <p:spPr>
          <a:xfrm>
            <a:off x="381000" y="685800"/>
            <a:ext cx="6096000" cy="3429000"/>
          </a:xfrm>
          <a:ln/>
        </p:spPr>
      </p:sp>
      <p:sp>
        <p:nvSpPr>
          <p:cNvPr id="8195" name="Notes Placeholder 2">
            <a:extLst>
              <a:ext uri="{FF2B5EF4-FFF2-40B4-BE49-F238E27FC236}">
                <a16:creationId xmlns:a16="http://schemas.microsoft.com/office/drawing/2014/main" id="{D3BF0F33-5840-49FE-A609-302C717A002F}"/>
              </a:ext>
            </a:extLst>
          </p:cNvPr>
          <p:cNvSpPr>
            <a:spLocks noGrp="1"/>
          </p:cNvSpPr>
          <p:nvPr>
            <p:ph type="body" idx="1"/>
          </p:nvPr>
        </p:nvSpPr>
        <p:spPr>
          <a:noFill/>
        </p:spPr>
        <p:txBody>
          <a:bodyPr/>
          <a:lstStyle/>
          <a:p>
            <a:endParaRPr lang="en-AU" altLang="en-US"/>
          </a:p>
        </p:txBody>
      </p:sp>
      <p:sp>
        <p:nvSpPr>
          <p:cNvPr id="8196" name="Slide Number Placeholder 3">
            <a:extLst>
              <a:ext uri="{FF2B5EF4-FFF2-40B4-BE49-F238E27FC236}">
                <a16:creationId xmlns:a16="http://schemas.microsoft.com/office/drawing/2014/main" id="{7A5266EE-8876-4C85-A276-8B92562E2BF3}"/>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D9989D8-9090-4E04-AB70-7600D0BC8562}" type="slidenum">
              <a:rPr lang="en-US" altLang="en-US" sz="1200"/>
              <a:pPr/>
              <a:t>2</a:t>
            </a:fld>
            <a:endParaRPr lang="en-US" altLang="en-US" sz="1200"/>
          </a:p>
        </p:txBody>
      </p:sp>
      <p:sp>
        <p:nvSpPr>
          <p:cNvPr id="8197" name="Date Placeholder 1">
            <a:extLst>
              <a:ext uri="{FF2B5EF4-FFF2-40B4-BE49-F238E27FC236}">
                <a16:creationId xmlns:a16="http://schemas.microsoft.com/office/drawing/2014/main" id="{AF09AC0A-AC8D-4CFC-82C8-C47ACFD7515A}"/>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A4A56F9-0900-40E4-9A8E-5D8262A2CEB0}"/>
              </a:ext>
            </a:extLst>
          </p:cNvPr>
          <p:cNvSpPr>
            <a:spLocks noGrp="1" noRot="1" noChangeAspect="1" noTextEdit="1"/>
          </p:cNvSpPr>
          <p:nvPr>
            <p:ph type="sldImg"/>
          </p:nvPr>
        </p:nvSpPr>
        <p:spPr>
          <a:xfrm>
            <a:off x="381000" y="685800"/>
            <a:ext cx="6096000" cy="3429000"/>
          </a:xfrm>
          <a:ln/>
        </p:spPr>
      </p:sp>
      <p:sp>
        <p:nvSpPr>
          <p:cNvPr id="26627" name="Notes Placeholder 2">
            <a:extLst>
              <a:ext uri="{FF2B5EF4-FFF2-40B4-BE49-F238E27FC236}">
                <a16:creationId xmlns:a16="http://schemas.microsoft.com/office/drawing/2014/main" id="{74B28849-7E90-40E4-8F42-C68D69148296}"/>
              </a:ext>
            </a:extLst>
          </p:cNvPr>
          <p:cNvSpPr>
            <a:spLocks noGrp="1"/>
          </p:cNvSpPr>
          <p:nvPr>
            <p:ph type="body" idx="1"/>
          </p:nvPr>
        </p:nvSpPr>
        <p:spPr>
          <a:noFill/>
        </p:spPr>
        <p:txBody>
          <a:bodyPr/>
          <a:lstStyle/>
          <a:p>
            <a:endParaRPr lang="en-AU" altLang="en-US"/>
          </a:p>
        </p:txBody>
      </p:sp>
      <p:sp>
        <p:nvSpPr>
          <p:cNvPr id="26628" name="Slide Number Placeholder 3">
            <a:extLst>
              <a:ext uri="{FF2B5EF4-FFF2-40B4-BE49-F238E27FC236}">
                <a16:creationId xmlns:a16="http://schemas.microsoft.com/office/drawing/2014/main" id="{030FA9E5-53D3-42E7-B08B-C3F2B197DDF1}"/>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D53523D-EAEB-45DA-A9B5-49AF1D2301A1}" type="slidenum">
              <a:rPr lang="en-US" altLang="en-US" sz="1200"/>
              <a:pPr/>
              <a:t>12</a:t>
            </a:fld>
            <a:endParaRPr lang="en-US" altLang="en-US" sz="1200"/>
          </a:p>
        </p:txBody>
      </p:sp>
      <p:sp>
        <p:nvSpPr>
          <p:cNvPr id="26629" name="Date Placeholder 1">
            <a:extLst>
              <a:ext uri="{FF2B5EF4-FFF2-40B4-BE49-F238E27FC236}">
                <a16:creationId xmlns:a16="http://schemas.microsoft.com/office/drawing/2014/main" id="{D1C76B26-6215-4255-BBA3-A1B38A1B1F4F}"/>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2C62D495-A148-48C9-820C-E19BDE277950}"/>
              </a:ext>
            </a:extLst>
          </p:cNvPr>
          <p:cNvSpPr>
            <a:spLocks noGrp="1" noRot="1" noChangeAspect="1" noTextEdit="1"/>
          </p:cNvSpPr>
          <p:nvPr>
            <p:ph type="sldImg"/>
          </p:nvPr>
        </p:nvSpPr>
        <p:spPr>
          <a:xfrm>
            <a:off x="381000" y="685800"/>
            <a:ext cx="6096000" cy="3429000"/>
          </a:xfrm>
          <a:ln/>
        </p:spPr>
      </p:sp>
      <p:sp>
        <p:nvSpPr>
          <p:cNvPr id="28675" name="Notes Placeholder 2">
            <a:extLst>
              <a:ext uri="{FF2B5EF4-FFF2-40B4-BE49-F238E27FC236}">
                <a16:creationId xmlns:a16="http://schemas.microsoft.com/office/drawing/2014/main" id="{348194CA-2F09-45D7-859C-200F71EB60A2}"/>
              </a:ext>
            </a:extLst>
          </p:cNvPr>
          <p:cNvSpPr>
            <a:spLocks noGrp="1"/>
          </p:cNvSpPr>
          <p:nvPr>
            <p:ph type="body" idx="1"/>
          </p:nvPr>
        </p:nvSpPr>
        <p:spPr>
          <a:noFill/>
        </p:spPr>
        <p:txBody>
          <a:bodyPr/>
          <a:lstStyle/>
          <a:p>
            <a:endParaRPr lang="en-AU" altLang="en-US"/>
          </a:p>
        </p:txBody>
      </p:sp>
      <p:sp>
        <p:nvSpPr>
          <p:cNvPr id="28676" name="Slide Number Placeholder 3">
            <a:extLst>
              <a:ext uri="{FF2B5EF4-FFF2-40B4-BE49-F238E27FC236}">
                <a16:creationId xmlns:a16="http://schemas.microsoft.com/office/drawing/2014/main" id="{90B013B8-3F70-41C5-A034-522DC7FA3ABF}"/>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6374B3A-CBCE-4E96-BC9A-A2BF89D4596A}" type="slidenum">
              <a:rPr lang="en-US" altLang="en-US" sz="1200"/>
              <a:pPr/>
              <a:t>13</a:t>
            </a:fld>
            <a:endParaRPr lang="en-US" altLang="en-US" sz="1200"/>
          </a:p>
        </p:txBody>
      </p:sp>
      <p:sp>
        <p:nvSpPr>
          <p:cNvPr id="28677" name="Date Placeholder 1">
            <a:extLst>
              <a:ext uri="{FF2B5EF4-FFF2-40B4-BE49-F238E27FC236}">
                <a16:creationId xmlns:a16="http://schemas.microsoft.com/office/drawing/2014/main" id="{FF8AEA8E-260D-4F4C-A6EE-E0081720CA4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15C9860-4295-4F28-AF51-F7AFDA1D9C13}"/>
              </a:ext>
            </a:extLst>
          </p:cNvPr>
          <p:cNvSpPr>
            <a:spLocks noGrp="1" noRot="1" noChangeAspect="1" noTextEdit="1"/>
          </p:cNvSpPr>
          <p:nvPr>
            <p:ph type="sldImg"/>
          </p:nvPr>
        </p:nvSpPr>
        <p:spPr>
          <a:xfrm>
            <a:off x="381000" y="685800"/>
            <a:ext cx="6096000" cy="3429000"/>
          </a:xfrm>
          <a:ln/>
        </p:spPr>
      </p:sp>
      <p:sp>
        <p:nvSpPr>
          <p:cNvPr id="30723" name="Notes Placeholder 2">
            <a:extLst>
              <a:ext uri="{FF2B5EF4-FFF2-40B4-BE49-F238E27FC236}">
                <a16:creationId xmlns:a16="http://schemas.microsoft.com/office/drawing/2014/main" id="{2C51F680-D592-4CAD-B771-31251DFC3B6D}"/>
              </a:ext>
            </a:extLst>
          </p:cNvPr>
          <p:cNvSpPr>
            <a:spLocks noGrp="1"/>
          </p:cNvSpPr>
          <p:nvPr>
            <p:ph type="body" idx="1"/>
          </p:nvPr>
        </p:nvSpPr>
        <p:spPr>
          <a:noFill/>
        </p:spPr>
        <p:txBody>
          <a:bodyPr/>
          <a:lstStyle/>
          <a:p>
            <a:endParaRPr lang="en-AU" altLang="en-US"/>
          </a:p>
        </p:txBody>
      </p:sp>
      <p:sp>
        <p:nvSpPr>
          <p:cNvPr id="30724" name="Slide Number Placeholder 3">
            <a:extLst>
              <a:ext uri="{FF2B5EF4-FFF2-40B4-BE49-F238E27FC236}">
                <a16:creationId xmlns:a16="http://schemas.microsoft.com/office/drawing/2014/main" id="{7782B5C2-F135-4EA4-91E7-A1ACE364E52C}"/>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BE4A3A2-F1F0-4B77-BFC4-40E86C5F7182}" type="slidenum">
              <a:rPr lang="en-US" altLang="en-US" sz="1200"/>
              <a:pPr/>
              <a:t>14</a:t>
            </a:fld>
            <a:endParaRPr lang="en-US" altLang="en-US" sz="1200"/>
          </a:p>
        </p:txBody>
      </p:sp>
      <p:sp>
        <p:nvSpPr>
          <p:cNvPr id="30725" name="Date Placeholder 1">
            <a:extLst>
              <a:ext uri="{FF2B5EF4-FFF2-40B4-BE49-F238E27FC236}">
                <a16:creationId xmlns:a16="http://schemas.microsoft.com/office/drawing/2014/main" id="{049F3232-68E0-439B-A8DB-4B0CEECC9ED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249380-D4F0-46F5-9785-F20CD5311477}"/>
              </a:ext>
            </a:extLst>
          </p:cNvPr>
          <p:cNvSpPr>
            <a:spLocks noGrp="1" noRot="1" noChangeAspect="1" noTextEdit="1"/>
          </p:cNvSpPr>
          <p:nvPr>
            <p:ph type="sldImg"/>
          </p:nvPr>
        </p:nvSpPr>
        <p:spPr>
          <a:xfrm>
            <a:off x="381000" y="685800"/>
            <a:ext cx="6096000" cy="3429000"/>
          </a:xfrm>
          <a:ln/>
        </p:spPr>
      </p:sp>
      <p:sp>
        <p:nvSpPr>
          <p:cNvPr id="32771" name="Notes Placeholder 2">
            <a:extLst>
              <a:ext uri="{FF2B5EF4-FFF2-40B4-BE49-F238E27FC236}">
                <a16:creationId xmlns:a16="http://schemas.microsoft.com/office/drawing/2014/main" id="{E5AE165D-BA6E-4462-947F-D676957B10A8}"/>
              </a:ext>
            </a:extLst>
          </p:cNvPr>
          <p:cNvSpPr>
            <a:spLocks noGrp="1"/>
          </p:cNvSpPr>
          <p:nvPr>
            <p:ph type="body" idx="1"/>
          </p:nvPr>
        </p:nvSpPr>
        <p:spPr>
          <a:noFill/>
        </p:spPr>
        <p:txBody>
          <a:bodyPr/>
          <a:lstStyle/>
          <a:p>
            <a:endParaRPr lang="en-AU" altLang="en-US"/>
          </a:p>
        </p:txBody>
      </p:sp>
      <p:sp>
        <p:nvSpPr>
          <p:cNvPr id="32772" name="Slide Number Placeholder 3">
            <a:extLst>
              <a:ext uri="{FF2B5EF4-FFF2-40B4-BE49-F238E27FC236}">
                <a16:creationId xmlns:a16="http://schemas.microsoft.com/office/drawing/2014/main" id="{B065C055-AAB4-4570-9239-187CE9982F8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DB66017-9FDF-499E-AC38-8A0718EED41C}" type="slidenum">
              <a:rPr lang="en-US" altLang="en-US" sz="1200"/>
              <a:pPr/>
              <a:t>15</a:t>
            </a:fld>
            <a:endParaRPr lang="en-US" altLang="en-US" sz="1200"/>
          </a:p>
        </p:txBody>
      </p:sp>
      <p:sp>
        <p:nvSpPr>
          <p:cNvPr id="32773" name="Date Placeholder 1">
            <a:extLst>
              <a:ext uri="{FF2B5EF4-FFF2-40B4-BE49-F238E27FC236}">
                <a16:creationId xmlns:a16="http://schemas.microsoft.com/office/drawing/2014/main" id="{C99079DB-D530-4BCB-916C-5D97E01BC349}"/>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BCD6AE4-58D3-401C-BD56-C332746FA790}"/>
              </a:ext>
            </a:extLst>
          </p:cNvPr>
          <p:cNvSpPr>
            <a:spLocks noGrp="1" noRot="1" noChangeAspect="1" noTextEdit="1"/>
          </p:cNvSpPr>
          <p:nvPr>
            <p:ph type="sldImg"/>
          </p:nvPr>
        </p:nvSpPr>
        <p:spPr>
          <a:xfrm>
            <a:off x="381000" y="685800"/>
            <a:ext cx="6096000" cy="3429000"/>
          </a:xfrm>
          <a:ln/>
        </p:spPr>
      </p:sp>
      <p:sp>
        <p:nvSpPr>
          <p:cNvPr id="34819" name="Notes Placeholder 2">
            <a:extLst>
              <a:ext uri="{FF2B5EF4-FFF2-40B4-BE49-F238E27FC236}">
                <a16:creationId xmlns:a16="http://schemas.microsoft.com/office/drawing/2014/main" id="{EA4DF3E6-FAB0-4474-AF88-91FD892F454F}"/>
              </a:ext>
            </a:extLst>
          </p:cNvPr>
          <p:cNvSpPr>
            <a:spLocks noGrp="1"/>
          </p:cNvSpPr>
          <p:nvPr>
            <p:ph type="body" idx="1"/>
          </p:nvPr>
        </p:nvSpPr>
        <p:spPr>
          <a:noFill/>
        </p:spPr>
        <p:txBody>
          <a:bodyPr/>
          <a:lstStyle/>
          <a:p>
            <a:endParaRPr lang="en-AU" altLang="en-US"/>
          </a:p>
        </p:txBody>
      </p:sp>
      <p:sp>
        <p:nvSpPr>
          <p:cNvPr id="34820" name="Slide Number Placeholder 3">
            <a:extLst>
              <a:ext uri="{FF2B5EF4-FFF2-40B4-BE49-F238E27FC236}">
                <a16:creationId xmlns:a16="http://schemas.microsoft.com/office/drawing/2014/main" id="{C55BCD10-6D64-4824-B118-3191144A67E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B0F9059-F18C-4C95-A065-836D0A4AE612}" type="slidenum">
              <a:rPr lang="en-US" altLang="en-US" sz="1200"/>
              <a:pPr/>
              <a:t>16</a:t>
            </a:fld>
            <a:endParaRPr lang="en-US" altLang="en-US" sz="1200"/>
          </a:p>
        </p:txBody>
      </p:sp>
      <p:sp>
        <p:nvSpPr>
          <p:cNvPr id="34821" name="Date Placeholder 1">
            <a:extLst>
              <a:ext uri="{FF2B5EF4-FFF2-40B4-BE49-F238E27FC236}">
                <a16:creationId xmlns:a16="http://schemas.microsoft.com/office/drawing/2014/main" id="{0653AD4D-DBD2-4ABA-9678-E67FA2C26791}"/>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A763DFE-12E1-46F2-A387-813DB92AE46C}"/>
              </a:ext>
            </a:extLst>
          </p:cNvPr>
          <p:cNvSpPr>
            <a:spLocks noGrp="1" noRot="1" noChangeAspect="1" noTextEdit="1"/>
          </p:cNvSpPr>
          <p:nvPr>
            <p:ph type="sldImg"/>
          </p:nvPr>
        </p:nvSpPr>
        <p:spPr>
          <a:xfrm>
            <a:off x="381000" y="685800"/>
            <a:ext cx="6096000" cy="3429000"/>
          </a:xfrm>
          <a:ln/>
        </p:spPr>
      </p:sp>
      <p:sp>
        <p:nvSpPr>
          <p:cNvPr id="36867" name="Notes Placeholder 2">
            <a:extLst>
              <a:ext uri="{FF2B5EF4-FFF2-40B4-BE49-F238E27FC236}">
                <a16:creationId xmlns:a16="http://schemas.microsoft.com/office/drawing/2014/main" id="{B763386D-EBA1-460C-9B33-21E3E73A6F70}"/>
              </a:ext>
            </a:extLst>
          </p:cNvPr>
          <p:cNvSpPr>
            <a:spLocks noGrp="1"/>
          </p:cNvSpPr>
          <p:nvPr>
            <p:ph type="body" idx="1"/>
          </p:nvPr>
        </p:nvSpPr>
        <p:spPr>
          <a:noFill/>
        </p:spPr>
        <p:txBody>
          <a:bodyPr/>
          <a:lstStyle/>
          <a:p>
            <a:endParaRPr lang="en-AU" altLang="en-US"/>
          </a:p>
        </p:txBody>
      </p:sp>
      <p:sp>
        <p:nvSpPr>
          <p:cNvPr id="36868" name="Slide Number Placeholder 3">
            <a:extLst>
              <a:ext uri="{FF2B5EF4-FFF2-40B4-BE49-F238E27FC236}">
                <a16:creationId xmlns:a16="http://schemas.microsoft.com/office/drawing/2014/main" id="{1598C411-1B94-4632-B6E2-B65A539093D1}"/>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0EAA3F9-EA9D-41F0-8C08-0C9DF637C025}" type="slidenum">
              <a:rPr lang="en-US" altLang="en-US" sz="1200"/>
              <a:pPr/>
              <a:t>17</a:t>
            </a:fld>
            <a:endParaRPr lang="en-US" altLang="en-US" sz="1200"/>
          </a:p>
        </p:txBody>
      </p:sp>
      <p:sp>
        <p:nvSpPr>
          <p:cNvPr id="36869" name="Date Placeholder 1">
            <a:extLst>
              <a:ext uri="{FF2B5EF4-FFF2-40B4-BE49-F238E27FC236}">
                <a16:creationId xmlns:a16="http://schemas.microsoft.com/office/drawing/2014/main" id="{68A60307-C584-4922-98D7-0B2F47A4D102}"/>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56D70F7-7D93-4E96-A32B-A4611BB33ED9}"/>
              </a:ext>
            </a:extLst>
          </p:cNvPr>
          <p:cNvSpPr>
            <a:spLocks noGrp="1" noRot="1" noChangeAspect="1" noTextEdit="1"/>
          </p:cNvSpPr>
          <p:nvPr>
            <p:ph type="sldImg"/>
          </p:nvPr>
        </p:nvSpPr>
        <p:spPr>
          <a:xfrm>
            <a:off x="381000" y="685800"/>
            <a:ext cx="6096000" cy="3429000"/>
          </a:xfrm>
          <a:ln/>
        </p:spPr>
      </p:sp>
      <p:sp>
        <p:nvSpPr>
          <p:cNvPr id="10243" name="Notes Placeholder 2">
            <a:extLst>
              <a:ext uri="{FF2B5EF4-FFF2-40B4-BE49-F238E27FC236}">
                <a16:creationId xmlns:a16="http://schemas.microsoft.com/office/drawing/2014/main" id="{5B472CC9-BED0-4DC3-AC4A-EAF75F86E1C3}"/>
              </a:ext>
            </a:extLst>
          </p:cNvPr>
          <p:cNvSpPr>
            <a:spLocks noGrp="1"/>
          </p:cNvSpPr>
          <p:nvPr>
            <p:ph type="body" idx="1"/>
          </p:nvPr>
        </p:nvSpPr>
        <p:spPr>
          <a:noFill/>
        </p:spPr>
        <p:txBody>
          <a:bodyPr/>
          <a:lstStyle/>
          <a:p>
            <a:endParaRPr lang="en-AU" altLang="en-US"/>
          </a:p>
        </p:txBody>
      </p:sp>
      <p:sp>
        <p:nvSpPr>
          <p:cNvPr id="10244" name="Slide Number Placeholder 3">
            <a:extLst>
              <a:ext uri="{FF2B5EF4-FFF2-40B4-BE49-F238E27FC236}">
                <a16:creationId xmlns:a16="http://schemas.microsoft.com/office/drawing/2014/main" id="{DAEC6401-D8F3-4E41-886F-F98333E2B50A}"/>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2D66448-AD25-4394-90CB-F943BD30FD50}" type="slidenum">
              <a:rPr lang="en-US" altLang="en-US" sz="1200"/>
              <a:pPr/>
              <a:t>3</a:t>
            </a:fld>
            <a:endParaRPr lang="en-US" altLang="en-US" sz="1200"/>
          </a:p>
        </p:txBody>
      </p:sp>
      <p:sp>
        <p:nvSpPr>
          <p:cNvPr id="10245" name="Date Placeholder 1">
            <a:extLst>
              <a:ext uri="{FF2B5EF4-FFF2-40B4-BE49-F238E27FC236}">
                <a16:creationId xmlns:a16="http://schemas.microsoft.com/office/drawing/2014/main" id="{806F5B3F-91D3-4F50-A8F9-63D97B44797B}"/>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F36B7D56-1C44-4B14-A1A5-64C45CBB9139}"/>
              </a:ext>
            </a:extLst>
          </p:cNvPr>
          <p:cNvSpPr>
            <a:spLocks noGrp="1" noRot="1" noChangeAspect="1" noTextEdit="1"/>
          </p:cNvSpPr>
          <p:nvPr>
            <p:ph type="sldImg"/>
          </p:nvPr>
        </p:nvSpPr>
        <p:spPr>
          <a:xfrm>
            <a:off x="381000" y="685800"/>
            <a:ext cx="6096000" cy="3429000"/>
          </a:xfrm>
          <a:ln/>
        </p:spPr>
      </p:sp>
      <p:sp>
        <p:nvSpPr>
          <p:cNvPr id="12291" name="Notes Placeholder 2">
            <a:extLst>
              <a:ext uri="{FF2B5EF4-FFF2-40B4-BE49-F238E27FC236}">
                <a16:creationId xmlns:a16="http://schemas.microsoft.com/office/drawing/2014/main" id="{B15D8FE3-BB76-477D-9181-54998BE05DBE}"/>
              </a:ext>
            </a:extLst>
          </p:cNvPr>
          <p:cNvSpPr>
            <a:spLocks noGrp="1"/>
          </p:cNvSpPr>
          <p:nvPr>
            <p:ph type="body" idx="1"/>
          </p:nvPr>
        </p:nvSpPr>
        <p:spPr>
          <a:noFill/>
        </p:spPr>
        <p:txBody>
          <a:bodyPr/>
          <a:lstStyle/>
          <a:p>
            <a:endParaRPr lang="en-AU" altLang="en-US"/>
          </a:p>
        </p:txBody>
      </p:sp>
      <p:sp>
        <p:nvSpPr>
          <p:cNvPr id="12292" name="Slide Number Placeholder 3">
            <a:extLst>
              <a:ext uri="{FF2B5EF4-FFF2-40B4-BE49-F238E27FC236}">
                <a16:creationId xmlns:a16="http://schemas.microsoft.com/office/drawing/2014/main" id="{6156A630-30BA-47C4-B61F-D74F8F3F9AB3}"/>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F8110D9-1765-401E-99F4-2AF7779319D0}" type="slidenum">
              <a:rPr lang="en-US" altLang="en-US" sz="1200"/>
              <a:pPr/>
              <a:t>4</a:t>
            </a:fld>
            <a:endParaRPr lang="en-US" altLang="en-US" sz="1200"/>
          </a:p>
        </p:txBody>
      </p:sp>
      <p:sp>
        <p:nvSpPr>
          <p:cNvPr id="12293" name="Date Placeholder 1">
            <a:extLst>
              <a:ext uri="{FF2B5EF4-FFF2-40B4-BE49-F238E27FC236}">
                <a16:creationId xmlns:a16="http://schemas.microsoft.com/office/drawing/2014/main" id="{BBCF7CEA-689D-43D2-8720-8AF407CE76D8}"/>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BA86DD4-1625-4759-A001-BEFA03AE90EA}"/>
              </a:ext>
            </a:extLst>
          </p:cNvPr>
          <p:cNvSpPr>
            <a:spLocks noGrp="1" noRot="1" noChangeAspect="1" noTextEdit="1"/>
          </p:cNvSpPr>
          <p:nvPr>
            <p:ph type="sldImg"/>
          </p:nvPr>
        </p:nvSpPr>
        <p:spPr>
          <a:xfrm>
            <a:off x="381000" y="685800"/>
            <a:ext cx="6096000" cy="3429000"/>
          </a:xfrm>
          <a:ln/>
        </p:spPr>
      </p:sp>
      <p:sp>
        <p:nvSpPr>
          <p:cNvPr id="14339" name="Notes Placeholder 2">
            <a:extLst>
              <a:ext uri="{FF2B5EF4-FFF2-40B4-BE49-F238E27FC236}">
                <a16:creationId xmlns:a16="http://schemas.microsoft.com/office/drawing/2014/main" id="{A7438EAE-EA4C-4C1E-81E9-11457E8DD641}"/>
              </a:ext>
            </a:extLst>
          </p:cNvPr>
          <p:cNvSpPr>
            <a:spLocks noGrp="1"/>
          </p:cNvSpPr>
          <p:nvPr>
            <p:ph type="body" idx="1"/>
          </p:nvPr>
        </p:nvSpPr>
        <p:spPr>
          <a:noFill/>
        </p:spPr>
        <p:txBody>
          <a:bodyPr/>
          <a:lstStyle/>
          <a:p>
            <a:endParaRPr lang="en-AU" altLang="en-US"/>
          </a:p>
        </p:txBody>
      </p:sp>
      <p:sp>
        <p:nvSpPr>
          <p:cNvPr id="14340" name="Slide Number Placeholder 3">
            <a:extLst>
              <a:ext uri="{FF2B5EF4-FFF2-40B4-BE49-F238E27FC236}">
                <a16:creationId xmlns:a16="http://schemas.microsoft.com/office/drawing/2014/main" id="{EE9B9D55-3C12-4E91-A80E-A6663E9C166A}"/>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0450BE-BC2F-416E-8E89-135A48EF0DF3}" type="slidenum">
              <a:rPr lang="en-US" altLang="en-US" sz="1200"/>
              <a:pPr/>
              <a:t>5</a:t>
            </a:fld>
            <a:endParaRPr lang="en-US" altLang="en-US" sz="1200"/>
          </a:p>
        </p:txBody>
      </p:sp>
      <p:sp>
        <p:nvSpPr>
          <p:cNvPr id="14341" name="Date Placeholder 1">
            <a:extLst>
              <a:ext uri="{FF2B5EF4-FFF2-40B4-BE49-F238E27FC236}">
                <a16:creationId xmlns:a16="http://schemas.microsoft.com/office/drawing/2014/main" id="{050E853D-7627-4BD8-803C-A155C527FF29}"/>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9E0C14F-DD30-4741-A792-26275ECD11C9}"/>
              </a:ext>
            </a:extLst>
          </p:cNvPr>
          <p:cNvSpPr>
            <a:spLocks noGrp="1" noRot="1" noChangeAspect="1" noTextEdit="1"/>
          </p:cNvSpPr>
          <p:nvPr>
            <p:ph type="sldImg"/>
          </p:nvPr>
        </p:nvSpPr>
        <p:spPr>
          <a:xfrm>
            <a:off x="381000" y="685800"/>
            <a:ext cx="6096000" cy="3429000"/>
          </a:xfrm>
          <a:ln/>
        </p:spPr>
      </p:sp>
      <p:sp>
        <p:nvSpPr>
          <p:cNvPr id="16387" name="Notes Placeholder 2">
            <a:extLst>
              <a:ext uri="{FF2B5EF4-FFF2-40B4-BE49-F238E27FC236}">
                <a16:creationId xmlns:a16="http://schemas.microsoft.com/office/drawing/2014/main" id="{56DB079B-A47C-4EC8-9E2E-620D3222A24C}"/>
              </a:ext>
            </a:extLst>
          </p:cNvPr>
          <p:cNvSpPr>
            <a:spLocks noGrp="1"/>
          </p:cNvSpPr>
          <p:nvPr>
            <p:ph type="body" idx="1"/>
          </p:nvPr>
        </p:nvSpPr>
        <p:spPr>
          <a:noFill/>
        </p:spPr>
        <p:txBody>
          <a:bodyPr/>
          <a:lstStyle/>
          <a:p>
            <a:endParaRPr lang="en-AU" altLang="en-US"/>
          </a:p>
        </p:txBody>
      </p:sp>
      <p:sp>
        <p:nvSpPr>
          <p:cNvPr id="16388" name="Slide Number Placeholder 3">
            <a:extLst>
              <a:ext uri="{FF2B5EF4-FFF2-40B4-BE49-F238E27FC236}">
                <a16:creationId xmlns:a16="http://schemas.microsoft.com/office/drawing/2014/main" id="{0072102E-5515-44B3-B309-EBC88E97901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2D46132-AF03-4E22-B11B-8B9197DAEC4D}" type="slidenum">
              <a:rPr lang="en-US" altLang="en-US" sz="1200"/>
              <a:pPr/>
              <a:t>7</a:t>
            </a:fld>
            <a:endParaRPr lang="en-US" altLang="en-US" sz="1200"/>
          </a:p>
        </p:txBody>
      </p:sp>
      <p:sp>
        <p:nvSpPr>
          <p:cNvPr id="16389" name="Date Placeholder 1">
            <a:extLst>
              <a:ext uri="{FF2B5EF4-FFF2-40B4-BE49-F238E27FC236}">
                <a16:creationId xmlns:a16="http://schemas.microsoft.com/office/drawing/2014/main" id="{523EEE03-A767-4C68-B6C3-CDF53D5A5B8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F9C484ED-4D8C-4A7F-A490-CE4B4A65D82F}"/>
              </a:ext>
            </a:extLst>
          </p:cNvPr>
          <p:cNvSpPr>
            <a:spLocks noGrp="1" noRot="1" noChangeAspect="1" noTextEdit="1"/>
          </p:cNvSpPr>
          <p:nvPr>
            <p:ph type="sldImg"/>
          </p:nvPr>
        </p:nvSpPr>
        <p:spPr>
          <a:xfrm>
            <a:off x="381000" y="685800"/>
            <a:ext cx="6096000" cy="3429000"/>
          </a:xfrm>
          <a:ln/>
        </p:spPr>
      </p:sp>
      <p:sp>
        <p:nvSpPr>
          <p:cNvPr id="18435" name="Notes Placeholder 2">
            <a:extLst>
              <a:ext uri="{FF2B5EF4-FFF2-40B4-BE49-F238E27FC236}">
                <a16:creationId xmlns:a16="http://schemas.microsoft.com/office/drawing/2014/main" id="{77466F16-2A85-4B10-BD79-3B7059A56B4F}"/>
              </a:ext>
            </a:extLst>
          </p:cNvPr>
          <p:cNvSpPr>
            <a:spLocks noGrp="1"/>
          </p:cNvSpPr>
          <p:nvPr>
            <p:ph type="body" idx="1"/>
          </p:nvPr>
        </p:nvSpPr>
        <p:spPr>
          <a:noFill/>
        </p:spPr>
        <p:txBody>
          <a:bodyPr/>
          <a:lstStyle/>
          <a:p>
            <a:endParaRPr lang="en-AU" altLang="en-US"/>
          </a:p>
        </p:txBody>
      </p:sp>
      <p:sp>
        <p:nvSpPr>
          <p:cNvPr id="18436" name="Slide Number Placeholder 3">
            <a:extLst>
              <a:ext uri="{FF2B5EF4-FFF2-40B4-BE49-F238E27FC236}">
                <a16:creationId xmlns:a16="http://schemas.microsoft.com/office/drawing/2014/main" id="{F9496168-CC89-4F91-956B-A91B4C3DE9D1}"/>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43D1BC0-9799-4821-B6BC-43DB80B0C9B4}" type="slidenum">
              <a:rPr lang="en-US" altLang="en-US" sz="1200"/>
              <a:pPr/>
              <a:t>8</a:t>
            </a:fld>
            <a:endParaRPr lang="en-US" altLang="en-US" sz="1200"/>
          </a:p>
        </p:txBody>
      </p:sp>
      <p:sp>
        <p:nvSpPr>
          <p:cNvPr id="18437" name="Date Placeholder 1">
            <a:extLst>
              <a:ext uri="{FF2B5EF4-FFF2-40B4-BE49-F238E27FC236}">
                <a16:creationId xmlns:a16="http://schemas.microsoft.com/office/drawing/2014/main" id="{EF4CD9B5-0455-4E66-A186-2FB721DBDB0E}"/>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CCE2B3F-1F9B-4509-91A1-DAB6A511166F}"/>
              </a:ext>
            </a:extLst>
          </p:cNvPr>
          <p:cNvSpPr>
            <a:spLocks noGrp="1" noRot="1" noChangeAspect="1" noTextEdit="1"/>
          </p:cNvSpPr>
          <p:nvPr>
            <p:ph type="sldImg"/>
          </p:nvPr>
        </p:nvSpPr>
        <p:spPr>
          <a:xfrm>
            <a:off x="381000" y="685800"/>
            <a:ext cx="6096000" cy="3429000"/>
          </a:xfrm>
          <a:ln/>
        </p:spPr>
      </p:sp>
      <p:sp>
        <p:nvSpPr>
          <p:cNvPr id="20483" name="Notes Placeholder 2">
            <a:extLst>
              <a:ext uri="{FF2B5EF4-FFF2-40B4-BE49-F238E27FC236}">
                <a16:creationId xmlns:a16="http://schemas.microsoft.com/office/drawing/2014/main" id="{2FCE5E6F-51F8-4A52-A2AF-872AD7F579B4}"/>
              </a:ext>
            </a:extLst>
          </p:cNvPr>
          <p:cNvSpPr>
            <a:spLocks noGrp="1"/>
          </p:cNvSpPr>
          <p:nvPr>
            <p:ph type="body" idx="1"/>
          </p:nvPr>
        </p:nvSpPr>
        <p:spPr>
          <a:noFill/>
        </p:spPr>
        <p:txBody>
          <a:bodyPr/>
          <a:lstStyle/>
          <a:p>
            <a:endParaRPr lang="en-AU" altLang="en-US"/>
          </a:p>
        </p:txBody>
      </p:sp>
      <p:sp>
        <p:nvSpPr>
          <p:cNvPr id="20484" name="Slide Number Placeholder 3">
            <a:extLst>
              <a:ext uri="{FF2B5EF4-FFF2-40B4-BE49-F238E27FC236}">
                <a16:creationId xmlns:a16="http://schemas.microsoft.com/office/drawing/2014/main" id="{CBB5606D-460C-4E90-8C2F-645D712C1D7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31B1B01-E995-46CC-A509-460D2B49150E}" type="slidenum">
              <a:rPr lang="en-US" altLang="en-US" sz="1200"/>
              <a:pPr/>
              <a:t>9</a:t>
            </a:fld>
            <a:endParaRPr lang="en-US" altLang="en-US" sz="1200"/>
          </a:p>
        </p:txBody>
      </p:sp>
      <p:sp>
        <p:nvSpPr>
          <p:cNvPr id="20485" name="Date Placeholder 1">
            <a:extLst>
              <a:ext uri="{FF2B5EF4-FFF2-40B4-BE49-F238E27FC236}">
                <a16:creationId xmlns:a16="http://schemas.microsoft.com/office/drawing/2014/main" id="{227A98D7-64B3-419F-9BF8-CEE374A7E3B8}"/>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8282D3F-B56C-4FE7-B0E7-0EB1408A76D5}"/>
              </a:ext>
            </a:extLst>
          </p:cNvPr>
          <p:cNvSpPr>
            <a:spLocks noGrp="1" noRot="1" noChangeAspect="1" noTextEdit="1"/>
          </p:cNvSpPr>
          <p:nvPr>
            <p:ph type="sldImg"/>
          </p:nvPr>
        </p:nvSpPr>
        <p:spPr>
          <a:xfrm>
            <a:off x="381000" y="685800"/>
            <a:ext cx="6096000" cy="3429000"/>
          </a:xfrm>
          <a:ln/>
        </p:spPr>
      </p:sp>
      <p:sp>
        <p:nvSpPr>
          <p:cNvPr id="22531" name="Notes Placeholder 2">
            <a:extLst>
              <a:ext uri="{FF2B5EF4-FFF2-40B4-BE49-F238E27FC236}">
                <a16:creationId xmlns:a16="http://schemas.microsoft.com/office/drawing/2014/main" id="{DFF1FA3C-A3BA-43C7-AEAD-C60B7595B733}"/>
              </a:ext>
            </a:extLst>
          </p:cNvPr>
          <p:cNvSpPr>
            <a:spLocks noGrp="1"/>
          </p:cNvSpPr>
          <p:nvPr>
            <p:ph type="body" idx="1"/>
          </p:nvPr>
        </p:nvSpPr>
        <p:spPr>
          <a:noFill/>
        </p:spPr>
        <p:txBody>
          <a:bodyPr/>
          <a:lstStyle/>
          <a:p>
            <a:endParaRPr lang="en-AU" altLang="en-US"/>
          </a:p>
        </p:txBody>
      </p:sp>
      <p:sp>
        <p:nvSpPr>
          <p:cNvPr id="22532" name="Slide Number Placeholder 3">
            <a:extLst>
              <a:ext uri="{FF2B5EF4-FFF2-40B4-BE49-F238E27FC236}">
                <a16:creationId xmlns:a16="http://schemas.microsoft.com/office/drawing/2014/main" id="{91F206B1-DAA0-4516-91ED-57A491A8517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8AA9EB3-DE55-4171-AA06-EC716B8045A8}" type="slidenum">
              <a:rPr lang="en-US" altLang="en-US" sz="1200"/>
              <a:pPr/>
              <a:t>10</a:t>
            </a:fld>
            <a:endParaRPr lang="en-US" altLang="en-US" sz="1200"/>
          </a:p>
        </p:txBody>
      </p:sp>
      <p:sp>
        <p:nvSpPr>
          <p:cNvPr id="22533" name="Date Placeholder 1">
            <a:extLst>
              <a:ext uri="{FF2B5EF4-FFF2-40B4-BE49-F238E27FC236}">
                <a16:creationId xmlns:a16="http://schemas.microsoft.com/office/drawing/2014/main" id="{9C401609-7682-427E-819B-CAEF1DB13B17}"/>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0A0BD03-A5EB-426F-BD17-642623019927}"/>
              </a:ext>
            </a:extLst>
          </p:cNvPr>
          <p:cNvSpPr>
            <a:spLocks noGrp="1" noRot="1" noChangeAspect="1" noTextEdit="1"/>
          </p:cNvSpPr>
          <p:nvPr>
            <p:ph type="sldImg"/>
          </p:nvPr>
        </p:nvSpPr>
        <p:spPr>
          <a:xfrm>
            <a:off x="381000" y="685800"/>
            <a:ext cx="6096000" cy="3429000"/>
          </a:xfrm>
          <a:ln/>
        </p:spPr>
      </p:sp>
      <p:sp>
        <p:nvSpPr>
          <p:cNvPr id="24579" name="Notes Placeholder 2">
            <a:extLst>
              <a:ext uri="{FF2B5EF4-FFF2-40B4-BE49-F238E27FC236}">
                <a16:creationId xmlns:a16="http://schemas.microsoft.com/office/drawing/2014/main" id="{730ABB4E-74F8-4C97-BA8D-E3365E8362BA}"/>
              </a:ext>
            </a:extLst>
          </p:cNvPr>
          <p:cNvSpPr>
            <a:spLocks noGrp="1"/>
          </p:cNvSpPr>
          <p:nvPr>
            <p:ph type="body" idx="1"/>
          </p:nvPr>
        </p:nvSpPr>
        <p:spPr>
          <a:noFill/>
        </p:spPr>
        <p:txBody>
          <a:bodyPr/>
          <a:lstStyle/>
          <a:p>
            <a:endParaRPr lang="en-AU" altLang="en-US"/>
          </a:p>
        </p:txBody>
      </p:sp>
      <p:sp>
        <p:nvSpPr>
          <p:cNvPr id="24580" name="Slide Number Placeholder 3">
            <a:extLst>
              <a:ext uri="{FF2B5EF4-FFF2-40B4-BE49-F238E27FC236}">
                <a16:creationId xmlns:a16="http://schemas.microsoft.com/office/drawing/2014/main" id="{471F518E-02BD-4510-B10A-6F19072B9473}"/>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A53584C-C282-4B79-A60C-9F725ED80E9F}" type="slidenum">
              <a:rPr lang="en-US" altLang="en-US" sz="1200"/>
              <a:pPr/>
              <a:t>11</a:t>
            </a:fld>
            <a:endParaRPr lang="en-US" altLang="en-US" sz="1200"/>
          </a:p>
        </p:txBody>
      </p:sp>
      <p:sp>
        <p:nvSpPr>
          <p:cNvPr id="24581" name="Date Placeholder 1">
            <a:extLst>
              <a:ext uri="{FF2B5EF4-FFF2-40B4-BE49-F238E27FC236}">
                <a16:creationId xmlns:a16="http://schemas.microsoft.com/office/drawing/2014/main" id="{23F28FD1-2CD1-4AB3-B660-8CB8C2E5C3B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2/15/2022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87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2/15/2022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69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90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0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28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4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2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2/15/2022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17346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60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2/15/2022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5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2/15/2022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6229697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6197795" cy="2866405"/>
          </a:xfrm>
        </p:spPr>
        <p:txBody>
          <a:bodyPr>
            <a:normAutofit/>
          </a:bodyPr>
          <a:lstStyle/>
          <a:p>
            <a:r>
              <a:rPr lang="en-US" dirty="0"/>
              <a:t>Microservices</a:t>
            </a:r>
          </a:p>
        </p:txBody>
      </p:sp>
      <p:sp>
        <p:nvSpPr>
          <p:cNvPr id="3" name="Subtitle 2"/>
          <p:cNvSpPr>
            <a:spLocks noGrp="1"/>
          </p:cNvSpPr>
          <p:nvPr>
            <p:ph type="subTitle" idx="1"/>
          </p:nvPr>
        </p:nvSpPr>
        <p:spPr>
          <a:xfrm>
            <a:off x="565150" y="4283239"/>
            <a:ext cx="5066001" cy="1475177"/>
          </a:xfrm>
        </p:spPr>
        <p:txBody>
          <a:bodyPr vert="horz" lIns="91440" tIns="45720" rIns="91440" bIns="45720" rtlCol="0">
            <a:normAutofit/>
          </a:bodyPr>
          <a:lstStyle/>
          <a:p>
            <a:r>
              <a:rPr lang="en-US" dirty="0"/>
              <a:t>Akhilesh Pandey</a:t>
            </a:r>
          </a:p>
        </p:txBody>
      </p:sp>
      <p:cxnSp>
        <p:nvCxnSpPr>
          <p:cNvPr id="62" name="Straight Connector 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3" name="Group 11">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15">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17">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023716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4" name="Rectangle 7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Title 1">
            <a:extLst>
              <a:ext uri="{FF2B5EF4-FFF2-40B4-BE49-F238E27FC236}">
                <a16:creationId xmlns:a16="http://schemas.microsoft.com/office/drawing/2014/main" id="{281167DC-9782-4651-9B04-11DEC3A64EE9}"/>
              </a:ext>
            </a:extLst>
          </p:cNvPr>
          <p:cNvSpPr>
            <a:spLocks noGrp="1"/>
          </p:cNvSpPr>
          <p:nvPr>
            <p:ph type="title"/>
          </p:nvPr>
        </p:nvSpPr>
        <p:spPr>
          <a:xfrm>
            <a:off x="565150" y="2485898"/>
            <a:ext cx="3608387" cy="3395472"/>
          </a:xfrm>
        </p:spPr>
        <p:txBody>
          <a:bodyPr vert="horz" lIns="91440" tIns="45720" rIns="91440" bIns="45720" rtlCol="0" anchor="b">
            <a:normAutofit/>
          </a:bodyPr>
          <a:lstStyle/>
          <a:p>
            <a:r>
              <a:rPr lang="en-US" altLang="en-US"/>
              <a:t>Microservice Architecture </a:t>
            </a:r>
            <a:br>
              <a:rPr lang="en-US" altLang="en-US"/>
            </a:br>
            <a:br>
              <a:rPr lang="en-US" altLang="en-US"/>
            </a:br>
            <a:endParaRPr lang="en-US" altLang="en-US"/>
          </a:p>
        </p:txBody>
      </p:sp>
      <p:sp>
        <p:nvSpPr>
          <p:cNvPr id="21507" name="Footer Placeholder 3">
            <a:extLst>
              <a:ext uri="{FF2B5EF4-FFF2-40B4-BE49-F238E27FC236}">
                <a16:creationId xmlns:a16="http://schemas.microsoft.com/office/drawing/2014/main" id="{900791CB-52F7-4083-AD22-B1FEA6CDC95A}"/>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21508" name="Slide Number Placeholder 4">
            <a:extLst>
              <a:ext uri="{FF2B5EF4-FFF2-40B4-BE49-F238E27FC236}">
                <a16:creationId xmlns:a16="http://schemas.microsoft.com/office/drawing/2014/main" id="{7BD88535-0ACB-4BD8-ABCA-0CF75A4230F6}"/>
              </a:ext>
            </a:extLst>
          </p:cNvPr>
          <p:cNvSpPr>
            <a:spLocks noGrp="1"/>
          </p:cNvSpPr>
          <p:nvPr>
            <p:ph type="sldNum" sz="quarter" idx="12"/>
          </p:nvPr>
        </p:nvSpPr>
        <p:spPr bwMode="auto">
          <a:xfrm>
            <a:off x="10817352" y="6144768"/>
            <a:ext cx="81438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7E0BAB4E-23E9-4C05-9B48-C75892D667FD}" type="slidenum">
              <a:rPr lang="en-US" altLang="en-US" sz="1050">
                <a:solidFill>
                  <a:schemeClr val="tx1">
                    <a:tint val="75000"/>
                  </a:schemeClr>
                </a:solidFill>
                <a:latin typeface="+mn-lt"/>
              </a:rPr>
              <a:pPr defTabSz="914400">
                <a:spcAft>
                  <a:spcPts val="600"/>
                </a:spcAft>
              </a:pPr>
              <a:t>10</a:t>
            </a:fld>
            <a:endParaRPr lang="en-US" altLang="en-US" sz="1050">
              <a:solidFill>
                <a:schemeClr val="tx1">
                  <a:tint val="75000"/>
                </a:schemeClr>
              </a:solidFill>
              <a:latin typeface="+mn-lt"/>
            </a:endParaRPr>
          </a:p>
        </p:txBody>
      </p:sp>
      <p:grpSp>
        <p:nvGrpSpPr>
          <p:cNvPr id="21515" name="Group 75">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7"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1516" name="Straight Connector 81">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517" name="TextBox 1">
            <a:extLst>
              <a:ext uri="{FF2B5EF4-FFF2-40B4-BE49-F238E27FC236}">
                <a16:creationId xmlns:a16="http://schemas.microsoft.com/office/drawing/2014/main" id="{0DFA0722-AEB8-45B0-B697-4473BA4D281A}"/>
              </a:ext>
            </a:extLst>
          </p:cNvPr>
          <p:cNvGraphicFramePr/>
          <p:nvPr>
            <p:extLst>
              <p:ext uri="{D42A27DB-BD31-4B8C-83A1-F6EECF244321}">
                <p14:modId xmlns:p14="http://schemas.microsoft.com/office/powerpoint/2010/main" val="3245316876"/>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54966"/>
      </p:ext>
    </p:extLst>
  </p:cSld>
  <p:clrMapOvr>
    <a:masterClrMapping/>
  </p:clrMapOvr>
  <p:transition spd="med">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5" name="Oval 7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Oval 8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0" name="Straight Connector 9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2" name="Rectangle 10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7" name="Picture 2" descr="Microservices Features - What Is Microservices - Edureka">
            <a:extLst>
              <a:ext uri="{FF2B5EF4-FFF2-40B4-BE49-F238E27FC236}">
                <a16:creationId xmlns:a16="http://schemas.microsoft.com/office/drawing/2014/main" id="{0A4B8305-29F8-4DF4-BB92-BA297108AE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41" r="8264" b="-3"/>
          <a:stretch/>
        </p:blipFill>
        <p:spPr bwMode="auto">
          <a:xfrm>
            <a:off x="3048" y="-1"/>
            <a:ext cx="12188952"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3554" name="Title 1">
            <a:extLst>
              <a:ext uri="{FF2B5EF4-FFF2-40B4-BE49-F238E27FC236}">
                <a16:creationId xmlns:a16="http://schemas.microsoft.com/office/drawing/2014/main" id="{B0290C59-EC1F-41BF-9015-803C0A7F1BE8}"/>
              </a:ext>
            </a:extLst>
          </p:cNvPr>
          <p:cNvSpPr>
            <a:spLocks noGrp="1"/>
          </p:cNvSpPr>
          <p:nvPr>
            <p:ph type="title"/>
          </p:nvPr>
        </p:nvSpPr>
        <p:spPr>
          <a:xfrm>
            <a:off x="566924" y="768209"/>
            <a:ext cx="6402597" cy="1063244"/>
          </a:xfrm>
        </p:spPr>
        <p:txBody>
          <a:bodyPr vert="horz" lIns="91440" tIns="45720" rIns="91440" bIns="45720" rtlCol="0" anchor="t">
            <a:normAutofit/>
          </a:bodyPr>
          <a:lstStyle/>
          <a:p>
            <a:pPr>
              <a:lnSpc>
                <a:spcPct val="90000"/>
              </a:lnSpc>
            </a:pPr>
            <a:r>
              <a:rPr lang="en-US" altLang="en-US" sz="4100"/>
              <a:t>Microservices Features</a:t>
            </a:r>
          </a:p>
        </p:txBody>
      </p:sp>
      <p:sp>
        <p:nvSpPr>
          <p:cNvPr id="23555" name="Footer Placeholder 3">
            <a:extLst>
              <a:ext uri="{FF2B5EF4-FFF2-40B4-BE49-F238E27FC236}">
                <a16:creationId xmlns:a16="http://schemas.microsoft.com/office/drawing/2014/main" id="{CAFAE3B1-D5D8-46C4-BF50-EC676B82C1FE}"/>
              </a:ext>
            </a:extLst>
          </p:cNvPr>
          <p:cNvSpPr>
            <a:spLocks noGrp="1"/>
          </p:cNvSpPr>
          <p:nvPr>
            <p:ph type="ftr" sz="quarter" idx="11"/>
          </p:nvPr>
        </p:nvSpPr>
        <p:spPr bwMode="auto">
          <a:xfrm>
            <a:off x="565150" y="6144768"/>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rgbClr val="FFFFFF"/>
                </a:solidFill>
                <a:latin typeface="+mn-lt"/>
                <a:ea typeface="+mn-ea"/>
                <a:cs typeface="+mn-cs"/>
              </a:rPr>
              <a:t>Microservices By: Akhilesh</a:t>
            </a:r>
          </a:p>
        </p:txBody>
      </p:sp>
      <p:sp>
        <p:nvSpPr>
          <p:cNvPr id="23556" name="Slide Number Placeholder 4">
            <a:extLst>
              <a:ext uri="{FF2B5EF4-FFF2-40B4-BE49-F238E27FC236}">
                <a16:creationId xmlns:a16="http://schemas.microsoft.com/office/drawing/2014/main" id="{50F73DFA-3128-4644-848C-F1FAC54EFC79}"/>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rgbClr val="FFFFFF"/>
                </a:solidFill>
                <a:latin typeface="+mn-lt"/>
              </a:rPr>
              <a:t>1-</a:t>
            </a:r>
            <a:fld id="{481AD618-2285-42D8-82D2-18E4CD4661D4}" type="slidenum">
              <a:rPr lang="en-US" altLang="en-US" sz="1050">
                <a:solidFill>
                  <a:srgbClr val="FFFFFF"/>
                </a:solidFill>
                <a:latin typeface="+mn-lt"/>
              </a:rPr>
              <a:pPr defTabSz="914400">
                <a:spcAft>
                  <a:spcPts val="600"/>
                </a:spcAft>
              </a:pPr>
              <a:t>11</a:t>
            </a:fld>
            <a:endParaRPr lang="en-US" altLang="en-US" sz="1050">
              <a:solidFill>
                <a:srgbClr val="FFFFFF"/>
              </a:solidFill>
              <a:latin typeface="+mn-lt"/>
            </a:endParaRPr>
          </a:p>
        </p:txBody>
      </p:sp>
      <p:grpSp>
        <p:nvGrpSpPr>
          <p:cNvPr id="106" name="Group 105">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07"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21092957"/>
      </p:ext>
    </p:extLst>
  </p:cSld>
  <p:clrMapOvr>
    <a:overrideClrMapping bg1="dk1" tx1="lt1" bg2="dk2" tx2="lt2" accent1="accent1" accent2="accent2" accent3="accent3" accent4="accent4" accent5="accent5" accent6="accent6" hlink="hlink" folHlink="folHlink"/>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3554"/>
                                        </p:tgtEl>
                                        <p:attrNameLst>
                                          <p:attrName>style.visibility</p:attrName>
                                        </p:attrNameLst>
                                      </p:cBhvr>
                                      <p:to>
                                        <p:strVal val="visible"/>
                                      </p:to>
                                    </p:set>
                                    <p:animEffect transition="in" filter="fade">
                                      <p:cBhvr>
                                        <p:cTn id="7" dur="7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A3B4420-5761-4507-A278-CC2D3B5D8E40}"/>
              </a:ext>
            </a:extLst>
          </p:cNvPr>
          <p:cNvSpPr>
            <a:spLocks noGrp="1"/>
          </p:cNvSpPr>
          <p:nvPr>
            <p:ph type="title"/>
          </p:nvPr>
        </p:nvSpPr>
        <p:spPr>
          <a:xfrm>
            <a:off x="2514600" y="223838"/>
            <a:ext cx="7924800" cy="685800"/>
          </a:xfrm>
        </p:spPr>
        <p:txBody>
          <a:bodyPr/>
          <a:lstStyle/>
          <a:p>
            <a:r>
              <a:rPr lang="en-AU" altLang="en-US" sz="2800"/>
              <a:t>Microservices Features</a:t>
            </a:r>
          </a:p>
        </p:txBody>
      </p:sp>
      <p:graphicFrame>
        <p:nvGraphicFramePr>
          <p:cNvPr id="25607" name="Content Placeholder 2">
            <a:extLst>
              <a:ext uri="{FF2B5EF4-FFF2-40B4-BE49-F238E27FC236}">
                <a16:creationId xmlns:a16="http://schemas.microsoft.com/office/drawing/2014/main" id="{9010C3B3-77CD-404C-A64C-F05BC991A6F1}"/>
              </a:ext>
            </a:extLst>
          </p:cNvPr>
          <p:cNvGraphicFramePr>
            <a:graphicFrameLocks noGrp="1"/>
          </p:cNvGraphicFramePr>
          <p:nvPr>
            <p:ph idx="1"/>
          </p:nvPr>
        </p:nvGraphicFramePr>
        <p:xfrm>
          <a:off x="2514600" y="1074738"/>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Footer Placeholder 3">
            <a:extLst>
              <a:ext uri="{FF2B5EF4-FFF2-40B4-BE49-F238E27FC236}">
                <a16:creationId xmlns:a16="http://schemas.microsoft.com/office/drawing/2014/main" id="{7FB8EC0C-3D83-4193-8843-532A4AA960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AU" altLang="en-US" sz="900" b="1"/>
              <a:t>Microservices By: Akhilesh</a:t>
            </a:r>
            <a:endParaRPr lang="en-US" altLang="en-US" sz="900" b="1"/>
          </a:p>
        </p:txBody>
      </p:sp>
      <p:sp>
        <p:nvSpPr>
          <p:cNvPr id="25605" name="Slide Number Placeholder 4">
            <a:extLst>
              <a:ext uri="{FF2B5EF4-FFF2-40B4-BE49-F238E27FC236}">
                <a16:creationId xmlns:a16="http://schemas.microsoft.com/office/drawing/2014/main" id="{32899B54-4AD9-4C8C-B14D-F66F825D0F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900" b="1"/>
              <a:t>1-</a:t>
            </a:r>
            <a:fld id="{4B312D98-0A64-417B-86EE-7BD27D8BC3DA}" type="slidenum">
              <a:rPr lang="en-US" altLang="en-US" sz="900" b="1"/>
              <a:pPr/>
              <a:t>12</a:t>
            </a:fld>
            <a:endParaRPr lang="en-US" altLang="en-US" sz="900" b="1"/>
          </a:p>
        </p:txBody>
      </p:sp>
    </p:spTree>
    <p:extLst>
      <p:ext uri="{BB962C8B-B14F-4D97-AF65-F5344CB8AC3E}">
        <p14:creationId xmlns:p14="http://schemas.microsoft.com/office/powerpoint/2010/main" val="594212555"/>
      </p:ext>
    </p:extLst>
  </p:cSld>
  <p:clrMapOvr>
    <a:masterClrMapping/>
  </p:clrMapOvr>
  <p:transition spd="med">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905" name="Group 7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6" name="Oval 7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0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Oval 7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90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Oval 8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Oval 8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908" name="Straight Connector 10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909" name="Rectangle 10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Title 1">
            <a:extLst>
              <a:ext uri="{FF2B5EF4-FFF2-40B4-BE49-F238E27FC236}">
                <a16:creationId xmlns:a16="http://schemas.microsoft.com/office/drawing/2014/main" id="{AE90143C-8CFA-4DE9-BFFB-6BF53555313D}"/>
              </a:ext>
            </a:extLst>
          </p:cNvPr>
          <p:cNvSpPr>
            <a:spLocks noGrp="1"/>
          </p:cNvSpPr>
          <p:nvPr>
            <p:ph type="title"/>
          </p:nvPr>
        </p:nvSpPr>
        <p:spPr>
          <a:xfrm>
            <a:off x="566924" y="765768"/>
            <a:ext cx="6402597" cy="1063244"/>
          </a:xfrm>
        </p:spPr>
        <p:txBody>
          <a:bodyPr vert="horz" lIns="91440" tIns="45720" rIns="91440" bIns="45720" rtlCol="0" anchor="t">
            <a:normAutofit/>
          </a:bodyPr>
          <a:lstStyle/>
          <a:p>
            <a:pPr fontAlgn="auto">
              <a:lnSpc>
                <a:spcPct val="90000"/>
              </a:lnSpc>
              <a:spcAft>
                <a:spcPts val="0"/>
              </a:spcAft>
              <a:defRPr/>
            </a:pPr>
            <a:br>
              <a:rPr lang="en-US" altLang="en-US" sz="1200"/>
            </a:br>
            <a:br>
              <a:rPr lang="en-US" altLang="en-US" sz="1200"/>
            </a:br>
            <a:r>
              <a:rPr lang="en-US" altLang="en-US" sz="1200"/>
              <a:t>Advantages Of Microservices</a:t>
            </a:r>
            <a:br>
              <a:rPr lang="en-US" altLang="en-US" sz="1200"/>
            </a:br>
            <a:br>
              <a:rPr lang="en-US" altLang="en-US" sz="1200"/>
            </a:br>
            <a:endParaRPr lang="en-US" altLang="en-US" sz="1200"/>
          </a:p>
        </p:txBody>
      </p:sp>
      <p:sp>
        <p:nvSpPr>
          <p:cNvPr id="27651" name="Content Placeholder 2">
            <a:extLst>
              <a:ext uri="{FF2B5EF4-FFF2-40B4-BE49-F238E27FC236}">
                <a16:creationId xmlns:a16="http://schemas.microsoft.com/office/drawing/2014/main" id="{6A18668A-8C38-471E-B1C1-C142AA5983A6}"/>
              </a:ext>
            </a:extLst>
          </p:cNvPr>
          <p:cNvSpPr>
            <a:spLocks noGrp="1"/>
          </p:cNvSpPr>
          <p:nvPr>
            <p:ph idx="1"/>
          </p:nvPr>
        </p:nvSpPr>
        <p:spPr bwMode="auto">
          <a:xfrm>
            <a:off x="7288276" y="885910"/>
            <a:ext cx="4132763" cy="943102"/>
          </a:xfrm>
        </p:spPr>
        <p:txBody>
          <a:bodyPr vert="horz" lIns="91440" tIns="45720" rIns="91440" bIns="45720" numCol="1" rtlCol="0" anchor="t" anchorCtr="0" compatLnSpc="1">
            <a:prstTxWarp prst="textNoShape">
              <a:avLst/>
            </a:prstTxWarp>
            <a:normAutofit/>
          </a:bodyPr>
          <a:lstStyle/>
          <a:p>
            <a:pPr marL="0" indent="0" algn="r">
              <a:lnSpc>
                <a:spcPct val="90000"/>
              </a:lnSpc>
              <a:buNone/>
            </a:pPr>
            <a:br>
              <a:rPr lang="en-US" altLang="en-US" sz="1100"/>
            </a:br>
            <a:br>
              <a:rPr lang="en-US" altLang="en-US" sz="1100"/>
            </a:br>
            <a:br>
              <a:rPr lang="en-US" altLang="en-US" sz="1100"/>
            </a:br>
            <a:br>
              <a:rPr lang="en-US" altLang="en-US" sz="1100"/>
            </a:br>
            <a:endParaRPr lang="en-US" altLang="en-US" sz="1100"/>
          </a:p>
        </p:txBody>
      </p:sp>
      <p:sp>
        <p:nvSpPr>
          <p:cNvPr id="27652" name="Footer Placeholder 3">
            <a:extLst>
              <a:ext uri="{FF2B5EF4-FFF2-40B4-BE49-F238E27FC236}">
                <a16:creationId xmlns:a16="http://schemas.microsoft.com/office/drawing/2014/main" id="{4A46D16B-D8F0-4769-9749-F3D2896F8E4E}"/>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27653" name="Slide Number Placeholder 4">
            <a:extLst>
              <a:ext uri="{FF2B5EF4-FFF2-40B4-BE49-F238E27FC236}">
                <a16:creationId xmlns:a16="http://schemas.microsoft.com/office/drawing/2014/main" id="{CC12C5EB-F9C3-4DDF-AFF6-FBA23FE634C3}"/>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6020DC9C-5177-4226-96E5-5D53D07A33C6}" type="slidenum">
              <a:rPr lang="en-US" altLang="en-US" sz="1050">
                <a:solidFill>
                  <a:schemeClr val="tx1">
                    <a:tint val="75000"/>
                  </a:schemeClr>
                </a:solidFill>
                <a:latin typeface="+mn-lt"/>
              </a:rPr>
              <a:pPr defTabSz="914400">
                <a:spcAft>
                  <a:spcPts val="600"/>
                </a:spcAft>
              </a:pPr>
              <a:t>13</a:t>
            </a:fld>
            <a:endParaRPr lang="en-US" altLang="en-US" sz="1050">
              <a:solidFill>
                <a:schemeClr val="tx1">
                  <a:tint val="75000"/>
                </a:schemeClr>
              </a:solidFill>
              <a:latin typeface="+mn-lt"/>
            </a:endParaRPr>
          </a:p>
        </p:txBody>
      </p:sp>
      <p:grpSp>
        <p:nvGrpSpPr>
          <p:cNvPr id="37910" name="Group 104">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7654" name="Picture 2" descr="Advantages Of Microservices - What Is Microservices - Edureka">
            <a:extLst>
              <a:ext uri="{FF2B5EF4-FFF2-40B4-BE49-F238E27FC236}">
                <a16:creationId xmlns:a16="http://schemas.microsoft.com/office/drawing/2014/main" id="{BFDA2F2D-0379-4D57-8E6C-53EB053D39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69" r="-5" b="346"/>
          <a:stretch/>
        </p:blipFill>
        <p:spPr bwMode="auto">
          <a:xfrm>
            <a:off x="651489" y="2169236"/>
            <a:ext cx="10885620" cy="37121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911" name="Straight Connector 110">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841884"/>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7890"/>
                                        </p:tgtEl>
                                        <p:attrNameLst>
                                          <p:attrName>style.visibility</p:attrName>
                                        </p:attrNameLst>
                                      </p:cBhvr>
                                      <p:to>
                                        <p:strVal val="visible"/>
                                      </p:to>
                                    </p:set>
                                    <p:animEffect transition="in" filter="fade">
                                      <p:cBhvr>
                                        <p:cTn id="7" dur="4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05F5AD5-23A9-4CB1-B3D8-C01E8E31D926}"/>
              </a:ext>
            </a:extLst>
          </p:cNvPr>
          <p:cNvSpPr>
            <a:spLocks noGrp="1"/>
          </p:cNvSpPr>
          <p:nvPr>
            <p:ph type="title"/>
          </p:nvPr>
        </p:nvSpPr>
        <p:spPr>
          <a:xfrm>
            <a:off x="2514600" y="-264459"/>
            <a:ext cx="7924800" cy="914400"/>
          </a:xfrm>
        </p:spPr>
        <p:txBody>
          <a:bodyPr rtlCol="0">
            <a:normAutofit fontScale="90000"/>
          </a:bodyPr>
          <a:lstStyle/>
          <a:p>
            <a:pPr fontAlgn="auto">
              <a:spcAft>
                <a:spcPts val="0"/>
              </a:spcAft>
              <a:defRPr/>
            </a:pPr>
            <a:br>
              <a:rPr lang="en-AU" altLang="en-US" sz="2800" dirty="0"/>
            </a:br>
            <a:br>
              <a:rPr lang="en-AU" altLang="en-US" sz="2800" dirty="0"/>
            </a:br>
            <a:r>
              <a:rPr lang="en-AU" altLang="en-US" sz="2800" dirty="0"/>
              <a:t>Advantages Of Micro-services</a:t>
            </a:r>
            <a:br>
              <a:rPr lang="en-AU" altLang="en-US" sz="2800" dirty="0"/>
            </a:br>
            <a:br>
              <a:rPr lang="en-AU" altLang="en-US" sz="2800" dirty="0"/>
            </a:br>
            <a:endParaRPr lang="en-AU" altLang="en-US" sz="2800" dirty="0"/>
          </a:p>
        </p:txBody>
      </p:sp>
      <p:graphicFrame>
        <p:nvGraphicFramePr>
          <p:cNvPr id="39942" name="Content Placeholder 2">
            <a:extLst>
              <a:ext uri="{FF2B5EF4-FFF2-40B4-BE49-F238E27FC236}">
                <a16:creationId xmlns:a16="http://schemas.microsoft.com/office/drawing/2014/main" id="{3D28DA79-4508-43E5-BCB2-057CBE0C0FC0}"/>
              </a:ext>
            </a:extLst>
          </p:cNvPr>
          <p:cNvGraphicFramePr>
            <a:graphicFrameLocks noGrp="1"/>
          </p:cNvGraphicFramePr>
          <p:nvPr>
            <p:ph idx="1"/>
          </p:nvPr>
        </p:nvGraphicFramePr>
        <p:xfrm>
          <a:off x="2514600" y="1219200"/>
          <a:ext cx="7924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700" name="Footer Placeholder 3">
            <a:extLst>
              <a:ext uri="{FF2B5EF4-FFF2-40B4-BE49-F238E27FC236}">
                <a16:creationId xmlns:a16="http://schemas.microsoft.com/office/drawing/2014/main" id="{FB306B3D-E9B5-403A-BAF6-0E54B46593C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AU" altLang="en-US" sz="900" b="1"/>
              <a:t>Microservices By: Akhilesh</a:t>
            </a:r>
            <a:endParaRPr lang="en-US" altLang="en-US" sz="900" b="1"/>
          </a:p>
        </p:txBody>
      </p:sp>
      <p:sp>
        <p:nvSpPr>
          <p:cNvPr id="29701" name="Slide Number Placeholder 4">
            <a:extLst>
              <a:ext uri="{FF2B5EF4-FFF2-40B4-BE49-F238E27FC236}">
                <a16:creationId xmlns:a16="http://schemas.microsoft.com/office/drawing/2014/main" id="{3FFFE409-475E-4C6D-A4EC-8631FC6241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900" b="1"/>
              <a:t>1-</a:t>
            </a:r>
            <a:fld id="{228A16BF-8A02-486D-8FB8-49112535FAEC}" type="slidenum">
              <a:rPr lang="en-US" altLang="en-US" sz="900" b="1"/>
              <a:pPr/>
              <a:t>14</a:t>
            </a:fld>
            <a:endParaRPr lang="en-US" altLang="en-US" sz="900" b="1"/>
          </a:p>
        </p:txBody>
      </p:sp>
    </p:spTree>
    <p:extLst>
      <p:ext uri="{BB962C8B-B14F-4D97-AF65-F5344CB8AC3E}">
        <p14:creationId xmlns:p14="http://schemas.microsoft.com/office/powerpoint/2010/main" val="3962347828"/>
      </p:ext>
    </p:extLst>
  </p:cSld>
  <p:clrMapOvr>
    <a:masterClrMapping/>
  </p:clrMapOvr>
  <p:transition spd="med">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000" name="Group 7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5" name="Oval 7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Oval 8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2001" name="Straight Connector 9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2002" name="Rectangle 10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EBEF3504-F781-439F-A1A2-543193CA4513}"/>
              </a:ext>
            </a:extLst>
          </p:cNvPr>
          <p:cNvSpPr>
            <a:spLocks noGrp="1"/>
          </p:cNvSpPr>
          <p:nvPr>
            <p:ph type="title"/>
          </p:nvPr>
        </p:nvSpPr>
        <p:spPr>
          <a:xfrm>
            <a:off x="566924" y="4818126"/>
            <a:ext cx="6402597" cy="1063244"/>
          </a:xfrm>
        </p:spPr>
        <p:txBody>
          <a:bodyPr vert="horz" lIns="91440" tIns="45720" rIns="91440" bIns="45720" rtlCol="0" anchor="b">
            <a:normAutofit/>
          </a:bodyPr>
          <a:lstStyle/>
          <a:p>
            <a:pPr fontAlgn="auto">
              <a:lnSpc>
                <a:spcPct val="90000"/>
              </a:lnSpc>
              <a:spcAft>
                <a:spcPts val="0"/>
              </a:spcAft>
              <a:defRPr/>
            </a:pPr>
            <a:br>
              <a:rPr lang="en-US" altLang="en-US" sz="1200"/>
            </a:br>
            <a:br>
              <a:rPr lang="en-US" altLang="en-US" sz="1200"/>
            </a:br>
            <a:br>
              <a:rPr lang="en-US" altLang="en-US" sz="1200"/>
            </a:br>
            <a:br>
              <a:rPr lang="en-US" altLang="en-US" sz="1200"/>
            </a:br>
            <a:r>
              <a:rPr lang="en-US" altLang="en-US" sz="1200"/>
              <a:t>Best Practices To Design Microservices</a:t>
            </a:r>
            <a:br>
              <a:rPr lang="en-US" altLang="en-US" sz="1200"/>
            </a:br>
            <a:br>
              <a:rPr lang="en-US" altLang="en-US" sz="1200"/>
            </a:br>
            <a:br>
              <a:rPr lang="en-US" altLang="en-US" sz="1200"/>
            </a:br>
            <a:br>
              <a:rPr lang="en-US" altLang="en-US" sz="1200"/>
            </a:br>
            <a:endParaRPr lang="en-US" altLang="en-US" sz="1200"/>
          </a:p>
        </p:txBody>
      </p:sp>
      <p:sp>
        <p:nvSpPr>
          <p:cNvPr id="31747" name="Footer Placeholder 3">
            <a:extLst>
              <a:ext uri="{FF2B5EF4-FFF2-40B4-BE49-F238E27FC236}">
                <a16:creationId xmlns:a16="http://schemas.microsoft.com/office/drawing/2014/main" id="{A46C121F-65A9-42AF-AAE1-D0143F706E0E}"/>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31748" name="Slide Number Placeholder 4">
            <a:extLst>
              <a:ext uri="{FF2B5EF4-FFF2-40B4-BE49-F238E27FC236}">
                <a16:creationId xmlns:a16="http://schemas.microsoft.com/office/drawing/2014/main" id="{CB4CC420-41A4-43DA-9B08-8D3284694552}"/>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99E6E8E4-2525-4487-9B76-65E79C0B0569}" type="slidenum">
              <a:rPr lang="en-US" altLang="en-US" sz="1050">
                <a:solidFill>
                  <a:schemeClr val="tx1">
                    <a:tint val="75000"/>
                  </a:schemeClr>
                </a:solidFill>
                <a:latin typeface="+mn-lt"/>
              </a:rPr>
              <a:pPr defTabSz="914400">
                <a:spcAft>
                  <a:spcPts val="600"/>
                </a:spcAft>
              </a:pPr>
              <a:t>15</a:t>
            </a:fld>
            <a:endParaRPr lang="en-US" altLang="en-US" sz="1050">
              <a:solidFill>
                <a:schemeClr val="tx1">
                  <a:tint val="75000"/>
                </a:schemeClr>
              </a:solidFill>
              <a:latin typeface="+mn-lt"/>
            </a:endParaRPr>
          </a:p>
        </p:txBody>
      </p:sp>
      <p:grpSp>
        <p:nvGrpSpPr>
          <p:cNvPr id="42003" name="Group 10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5" name="Oval 104">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0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1749" name="Picture 4" descr="Best practices to design microservices-What Are Microservices-edureka">
            <a:extLst>
              <a:ext uri="{FF2B5EF4-FFF2-40B4-BE49-F238E27FC236}">
                <a16:creationId xmlns:a16="http://schemas.microsoft.com/office/drawing/2014/main" id="{3806B96C-4354-4C3B-B154-C0364673FF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16903" y="681646"/>
            <a:ext cx="6354792" cy="3481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1" name="Straight Connector 110">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004"/>
      </p:ext>
    </p:extLst>
  </p:cSld>
  <p:clrMapOvr>
    <a:masterClrMapping/>
  </p:clrMapOvr>
  <p:transition spd="med">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5" name="Oval 7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Oval 8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0" name="Straight Connector 9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2" name="Rectangle 10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B49FBD2A-041C-4B7C-88D7-F538D1817099}"/>
              </a:ext>
            </a:extLst>
          </p:cNvPr>
          <p:cNvSpPr>
            <a:spLocks noGrp="1"/>
          </p:cNvSpPr>
          <p:nvPr>
            <p:ph type="title"/>
          </p:nvPr>
        </p:nvSpPr>
        <p:spPr>
          <a:xfrm>
            <a:off x="566924" y="765768"/>
            <a:ext cx="6402597" cy="1063244"/>
          </a:xfrm>
        </p:spPr>
        <p:txBody>
          <a:bodyPr vert="horz" lIns="91440" tIns="45720" rIns="91440" bIns="45720" rtlCol="0" anchor="t">
            <a:normAutofit/>
          </a:bodyPr>
          <a:lstStyle/>
          <a:p>
            <a:pPr fontAlgn="auto">
              <a:lnSpc>
                <a:spcPct val="90000"/>
              </a:lnSpc>
              <a:spcAft>
                <a:spcPts val="0"/>
              </a:spcAft>
              <a:defRPr/>
            </a:pPr>
            <a:br>
              <a:rPr lang="en-US" altLang="en-US" sz="1200"/>
            </a:br>
            <a:br>
              <a:rPr lang="en-US" altLang="en-US" sz="1200"/>
            </a:br>
            <a:r>
              <a:rPr lang="en-US" altLang="en-US" sz="1200"/>
              <a:t>Companies using Microservices</a:t>
            </a:r>
            <a:br>
              <a:rPr lang="en-US" altLang="en-US" sz="1200"/>
            </a:br>
            <a:br>
              <a:rPr lang="en-US" altLang="en-US" sz="1200"/>
            </a:br>
            <a:endParaRPr lang="en-US" altLang="en-US" sz="1200"/>
          </a:p>
        </p:txBody>
      </p:sp>
      <p:sp>
        <p:nvSpPr>
          <p:cNvPr id="33795" name="Footer Placeholder 3">
            <a:extLst>
              <a:ext uri="{FF2B5EF4-FFF2-40B4-BE49-F238E27FC236}">
                <a16:creationId xmlns:a16="http://schemas.microsoft.com/office/drawing/2014/main" id="{C981634E-8697-4E49-AB4D-2220E443E849}"/>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33796" name="Slide Number Placeholder 4">
            <a:extLst>
              <a:ext uri="{FF2B5EF4-FFF2-40B4-BE49-F238E27FC236}">
                <a16:creationId xmlns:a16="http://schemas.microsoft.com/office/drawing/2014/main" id="{180596C8-CF36-438A-9A90-0CFF38AA64F9}"/>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577242DD-81F9-4D25-85EF-61C6713D1CB7}" type="slidenum">
              <a:rPr lang="en-US" altLang="en-US" sz="1050">
                <a:solidFill>
                  <a:schemeClr val="tx1">
                    <a:tint val="75000"/>
                  </a:schemeClr>
                </a:solidFill>
                <a:latin typeface="+mn-lt"/>
              </a:rPr>
              <a:pPr defTabSz="914400">
                <a:spcAft>
                  <a:spcPts val="600"/>
                </a:spcAft>
              </a:pPr>
              <a:t>16</a:t>
            </a:fld>
            <a:endParaRPr lang="en-US" altLang="en-US" sz="1050">
              <a:solidFill>
                <a:schemeClr val="tx1">
                  <a:tint val="75000"/>
                </a:schemeClr>
              </a:solidFill>
              <a:latin typeface="+mn-lt"/>
            </a:endParaRPr>
          </a:p>
        </p:txBody>
      </p:sp>
      <p:grpSp>
        <p:nvGrpSpPr>
          <p:cNvPr id="104" name="Group 10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3797" name="Picture 2" descr="Companies Using Microservices - What Is Microservices - Edureka">
            <a:extLst>
              <a:ext uri="{FF2B5EF4-FFF2-40B4-BE49-F238E27FC236}">
                <a16:creationId xmlns:a16="http://schemas.microsoft.com/office/drawing/2014/main" id="{7F1FDE65-A9D7-4B7C-818F-7DA1B8F178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1003" y="2169236"/>
            <a:ext cx="9126591" cy="37121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0" name="Straight Connector 109">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709120"/>
      </p:ext>
    </p:extLst>
  </p:cSld>
  <p:clrMapOvr>
    <a:masterClrMapping/>
  </p:clrMapOvr>
  <p:transition spd="med">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4" name="Oval 7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Oval 7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Oval 8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8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9" name="Straight Connector 9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Title 1">
            <a:extLst>
              <a:ext uri="{FF2B5EF4-FFF2-40B4-BE49-F238E27FC236}">
                <a16:creationId xmlns:a16="http://schemas.microsoft.com/office/drawing/2014/main" id="{31B0DD35-8EBD-4CE2-85A5-E6D8573269A7}"/>
              </a:ext>
            </a:extLst>
          </p:cNvPr>
          <p:cNvSpPr>
            <a:spLocks noGrp="1"/>
          </p:cNvSpPr>
          <p:nvPr>
            <p:ph type="title"/>
          </p:nvPr>
        </p:nvSpPr>
        <p:spPr>
          <a:xfrm>
            <a:off x="565150" y="3016503"/>
            <a:ext cx="7335835" cy="2866405"/>
          </a:xfrm>
        </p:spPr>
        <p:txBody>
          <a:bodyPr vert="horz" lIns="91440" tIns="45720" rIns="91440" bIns="45720" rtlCol="0" anchor="b">
            <a:normAutofit/>
          </a:bodyPr>
          <a:lstStyle/>
          <a:p>
            <a:r>
              <a:rPr lang="en-US" altLang="en-US" sz="7200"/>
              <a:t>Thank You !</a:t>
            </a:r>
          </a:p>
        </p:txBody>
      </p:sp>
      <p:sp>
        <p:nvSpPr>
          <p:cNvPr id="35843" name="Footer Placeholder 3">
            <a:extLst>
              <a:ext uri="{FF2B5EF4-FFF2-40B4-BE49-F238E27FC236}">
                <a16:creationId xmlns:a16="http://schemas.microsoft.com/office/drawing/2014/main" id="{6B458332-1FF3-46CE-BB4A-7284885FC395}"/>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35844" name="Slide Number Placeholder 4">
            <a:extLst>
              <a:ext uri="{FF2B5EF4-FFF2-40B4-BE49-F238E27FC236}">
                <a16:creationId xmlns:a16="http://schemas.microsoft.com/office/drawing/2014/main" id="{EA88EA58-8C00-477D-84EB-5C53583A9EE6}"/>
              </a:ext>
            </a:extLst>
          </p:cNvPr>
          <p:cNvSpPr>
            <a:spLocks noGrp="1"/>
          </p:cNvSpPr>
          <p:nvPr>
            <p:ph type="sldNum" sz="quarter" idx="12"/>
          </p:nvPr>
        </p:nvSpPr>
        <p:spPr bwMode="auto">
          <a:xfrm>
            <a:off x="7087169" y="6141085"/>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3E7BEEF6-8487-408A-879C-DE98161F2581}" type="slidenum">
              <a:rPr lang="en-US" altLang="en-US" sz="1050">
                <a:solidFill>
                  <a:schemeClr val="tx1">
                    <a:tint val="75000"/>
                  </a:schemeClr>
                </a:solidFill>
                <a:latin typeface="+mn-lt"/>
              </a:rPr>
              <a:pPr defTabSz="914400">
                <a:spcAft>
                  <a:spcPts val="600"/>
                </a:spcAft>
              </a:pPr>
              <a:t>17</a:t>
            </a:fld>
            <a:endParaRPr lang="en-US" altLang="en-US" sz="1050">
              <a:solidFill>
                <a:schemeClr val="tx1">
                  <a:tint val="75000"/>
                </a:schemeClr>
              </a:solidFill>
              <a:latin typeface="+mn-lt"/>
            </a:endParaRPr>
          </a:p>
        </p:txBody>
      </p:sp>
      <p:cxnSp>
        <p:nvCxnSpPr>
          <p:cNvPr id="103" name="Straight Connector 102">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06" name="Oval 105">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73939888"/>
      </p:ext>
    </p:extLst>
  </p:cSld>
  <p:clrMapOvr>
    <a:overrideClrMapping bg1="dk1" tx1="lt1" bg2="dk2" tx2="lt2" accent1="accent1" accent2="accent2" accent3="accent3" accent4="accent4" accent5="accent5" accent6="accent6" hlink="hlink" folHlink="folHlink"/>
  </p:clrMapOvr>
  <p:transition spd="med">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BD19F38-3272-4A2C-AEE7-44B1532D5A5F}"/>
              </a:ext>
            </a:extLst>
          </p:cNvPr>
          <p:cNvSpPr>
            <a:spLocks noGrp="1"/>
          </p:cNvSpPr>
          <p:nvPr>
            <p:ph type="title"/>
          </p:nvPr>
        </p:nvSpPr>
        <p:spPr/>
        <p:txBody>
          <a:bodyPr/>
          <a:lstStyle/>
          <a:p>
            <a:r>
              <a:rPr lang="en-AU" altLang="en-US" sz="2800"/>
              <a:t>Agenda</a:t>
            </a:r>
            <a:endParaRPr lang="en-AU" altLang="en-US"/>
          </a:p>
        </p:txBody>
      </p:sp>
      <p:graphicFrame>
        <p:nvGraphicFramePr>
          <p:cNvPr id="17433" name="Content Placeholder 2">
            <a:extLst>
              <a:ext uri="{FF2B5EF4-FFF2-40B4-BE49-F238E27FC236}">
                <a16:creationId xmlns:a16="http://schemas.microsoft.com/office/drawing/2014/main" id="{4CE03FC4-1D21-4A48-B528-DB2043F26CF4}"/>
              </a:ext>
            </a:extLst>
          </p:cNvPr>
          <p:cNvGraphicFramePr>
            <a:graphicFrameLocks noGrp="1"/>
          </p:cNvGraphicFramePr>
          <p:nvPr>
            <p:ph idx="1"/>
          </p:nvPr>
        </p:nvGraphicFramePr>
        <p:xfrm>
          <a:off x="2514600" y="1371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2" name="Footer Placeholder 3">
            <a:extLst>
              <a:ext uri="{FF2B5EF4-FFF2-40B4-BE49-F238E27FC236}">
                <a16:creationId xmlns:a16="http://schemas.microsoft.com/office/drawing/2014/main" id="{2825994E-D5A4-49F5-A73F-D6A890A96E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AU" altLang="en-US" sz="900" b="1"/>
              <a:t>Microservices By: Akhilesh</a:t>
            </a:r>
            <a:endParaRPr lang="en-US" altLang="en-US" sz="900" b="1"/>
          </a:p>
        </p:txBody>
      </p:sp>
      <p:sp>
        <p:nvSpPr>
          <p:cNvPr id="7173" name="Slide Number Placeholder 4">
            <a:extLst>
              <a:ext uri="{FF2B5EF4-FFF2-40B4-BE49-F238E27FC236}">
                <a16:creationId xmlns:a16="http://schemas.microsoft.com/office/drawing/2014/main" id="{20D15965-6016-456A-81B5-E2D85C18B9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900" b="1"/>
              <a:t>1-</a:t>
            </a:r>
            <a:fld id="{6D0CC1FA-B217-4F8F-97FD-EBE5DE2125B9}" type="slidenum">
              <a:rPr lang="en-US" altLang="en-US" sz="900" b="1"/>
              <a:pPr/>
              <a:t>2</a:t>
            </a:fld>
            <a:endParaRPr lang="en-US" altLang="en-US" sz="900" b="1"/>
          </a:p>
        </p:txBody>
      </p:sp>
    </p:spTree>
    <p:extLst>
      <p:ext uri="{BB962C8B-B14F-4D97-AF65-F5344CB8AC3E}">
        <p14:creationId xmlns:p14="http://schemas.microsoft.com/office/powerpoint/2010/main" val="3696342916"/>
      </p:ext>
    </p:extLst>
  </p:cSld>
  <p:clrMapOvr>
    <a:masterClrMapping/>
  </p:clrMapOvr>
  <p:transition spd="med">
    <p:wheel spokes="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1"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4"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228" name="Content Placeholder 9224">
            <a:extLst>
              <a:ext uri="{FF2B5EF4-FFF2-40B4-BE49-F238E27FC236}">
                <a16:creationId xmlns:a16="http://schemas.microsoft.com/office/drawing/2014/main" id="{C5B0CCF0-F2CC-4ABC-8958-4BCB21EF58F0}"/>
              </a:ext>
            </a:extLst>
          </p:cNvPr>
          <p:cNvSpPr>
            <a:spLocks noGrp="1"/>
          </p:cNvSpPr>
          <p:nvPr>
            <p:ph idx="1"/>
          </p:nvPr>
        </p:nvSpPr>
        <p:spPr>
          <a:xfrm>
            <a:off x="7493280" y="2160016"/>
            <a:ext cx="4133560" cy="3601212"/>
          </a:xfrm>
        </p:spPr>
        <p:txBody>
          <a:bodyPr vert="horz" lIns="91440" tIns="45720" rIns="91440" bIns="45720" rtlCol="0">
            <a:normAutofit/>
          </a:bodyPr>
          <a:lstStyle/>
          <a:p>
            <a:r>
              <a:rPr lang="en-AU" b="1" dirty="0">
                <a:ea typeface="+mn-lt"/>
                <a:cs typeface="+mn-lt"/>
              </a:rPr>
              <a:t>Challenges of Monolithic Architecture</a:t>
            </a:r>
            <a:endParaRPr lang="en-US" dirty="0">
              <a:ea typeface="+mn-lt"/>
              <a:cs typeface="+mn-lt"/>
            </a:endParaRPr>
          </a:p>
          <a:p>
            <a:endParaRPr lang="en-US" dirty="0"/>
          </a:p>
        </p:txBody>
      </p:sp>
      <p:sp>
        <p:nvSpPr>
          <p:cNvPr id="9220" name="Footer Placeholder 3">
            <a:extLst>
              <a:ext uri="{FF2B5EF4-FFF2-40B4-BE49-F238E27FC236}">
                <a16:creationId xmlns:a16="http://schemas.microsoft.com/office/drawing/2014/main" id="{6F64ADF8-6846-4F63-9B27-2504FF3E723D}"/>
              </a:ext>
            </a:extLst>
          </p:cNvPr>
          <p:cNvSpPr>
            <a:spLocks noGrp="1"/>
          </p:cNvSpPr>
          <p:nvPr>
            <p:ph type="ftr" sz="quarter" idx="11"/>
          </p:nvPr>
        </p:nvSpPr>
        <p:spPr bwMode="auto">
          <a:xfrm>
            <a:off x="7493279"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AU" altLang="en-US" sz="1900" b="1"/>
              <a:t>Microservices By: Akhilesh</a:t>
            </a:r>
            <a:endParaRPr lang="en-US" altLang="en-US" sz="1900" b="1"/>
          </a:p>
        </p:txBody>
      </p:sp>
      <p:sp>
        <p:nvSpPr>
          <p:cNvPr id="9221" name="Slide Number Placeholder 4">
            <a:extLst>
              <a:ext uri="{FF2B5EF4-FFF2-40B4-BE49-F238E27FC236}">
                <a16:creationId xmlns:a16="http://schemas.microsoft.com/office/drawing/2014/main" id="{5D489F0D-CBD7-4E4E-ABB0-7F4C5035D65E}"/>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t>1-</a:t>
            </a:r>
            <a:fld id="{F74B5681-F579-458F-948F-45050C0D01F7}" type="slidenum">
              <a:rPr lang="en-US" altLang="en-US" sz="1900" b="1"/>
              <a:pPr>
                <a:lnSpc>
                  <a:spcPct val="90000"/>
                </a:lnSpc>
                <a:spcAft>
                  <a:spcPts val="600"/>
                </a:spcAft>
              </a:pPr>
              <a:t>3</a:t>
            </a:fld>
            <a:endParaRPr lang="en-US" altLang="en-US" sz="1900" b="1"/>
          </a:p>
        </p:txBody>
      </p:sp>
      <p:pic>
        <p:nvPicPr>
          <p:cNvPr id="9219" name="Picture 4" descr="https://d1jnx9ba8s6j9r.cloudfront.net/blog/wp-content/uploads/2018/02/challenges-of-monolithic-architecture-What-are-microservices-edureka.png">
            <a:extLst>
              <a:ext uri="{FF2B5EF4-FFF2-40B4-BE49-F238E27FC236}">
                <a16:creationId xmlns:a16="http://schemas.microsoft.com/office/drawing/2014/main" id="{AB0EEE63-301F-4514-9194-9A5BDC5890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83" r="8114" b="-3"/>
          <a:stretch/>
        </p:blipFill>
        <p:spPr bwMode="auto">
          <a:xfrm>
            <a:off x="20" y="1"/>
            <a:ext cx="6927143"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56" name="Straight Connector 15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308758"/>
      </p:ext>
    </p:extLst>
  </p:cSld>
  <p:clrMapOvr>
    <a:masterClrMapping/>
  </p:clrMapOvr>
  <p:transition spd="med">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a:extLst>
              <a:ext uri="{FF2B5EF4-FFF2-40B4-BE49-F238E27FC236}">
                <a16:creationId xmlns:a16="http://schemas.microsoft.com/office/drawing/2014/main" id="{32A7BADD-88B2-40A2-9F9B-FFE443E4D60D}"/>
              </a:ext>
            </a:extLst>
          </p:cNvPr>
          <p:cNvSpPr>
            <a:spLocks noGrp="1"/>
          </p:cNvSpPr>
          <p:nvPr>
            <p:ph type="title"/>
          </p:nvPr>
        </p:nvSpPr>
        <p:spPr>
          <a:xfrm>
            <a:off x="565150" y="770890"/>
            <a:ext cx="10130224" cy="1268984"/>
          </a:xfrm>
        </p:spPr>
        <p:txBody>
          <a:bodyPr>
            <a:normAutofit/>
          </a:bodyPr>
          <a:lstStyle/>
          <a:p>
            <a:r>
              <a:rPr lang="en-AU" altLang="en-US"/>
              <a:t>Challenges of Monolithic Architecture</a:t>
            </a:r>
          </a:p>
        </p:txBody>
      </p:sp>
      <p:sp>
        <p:nvSpPr>
          <p:cNvPr id="17423" name="Content Placeholder 2">
            <a:extLst>
              <a:ext uri="{FF2B5EF4-FFF2-40B4-BE49-F238E27FC236}">
                <a16:creationId xmlns:a16="http://schemas.microsoft.com/office/drawing/2014/main" id="{5B0C364E-5A5C-4A6F-93F5-480DF1B6A5F4}"/>
              </a:ext>
            </a:extLst>
          </p:cNvPr>
          <p:cNvSpPr>
            <a:spLocks noGrp="1"/>
          </p:cNvSpPr>
          <p:nvPr>
            <p:ph idx="1"/>
          </p:nvPr>
        </p:nvSpPr>
        <p:spPr>
          <a:xfrm>
            <a:off x="565150" y="2160016"/>
            <a:ext cx="10130224" cy="3601212"/>
          </a:xfrm>
        </p:spPr>
        <p:txBody>
          <a:bodyPr>
            <a:normAutofit/>
          </a:bodyPr>
          <a:lstStyle/>
          <a:p>
            <a:pPr fontAlgn="auto">
              <a:lnSpc>
                <a:spcPct val="90000"/>
              </a:lnSpc>
              <a:spcAft>
                <a:spcPts val="0"/>
              </a:spcAft>
              <a:defRPr/>
            </a:pPr>
            <a:r>
              <a:rPr lang="en-AU" sz="1300"/>
              <a:t>Inflexible – Monolithic applications cannot be built using different technologies </a:t>
            </a:r>
          </a:p>
          <a:p>
            <a:pPr fontAlgn="auto">
              <a:lnSpc>
                <a:spcPct val="90000"/>
              </a:lnSpc>
              <a:spcAft>
                <a:spcPts val="0"/>
              </a:spcAft>
              <a:defRPr/>
            </a:pPr>
            <a:r>
              <a:rPr lang="en-AU" sz="1300"/>
              <a:t>Unreliable – Even if one feature of the system does not work, then the entire system does not work</a:t>
            </a:r>
          </a:p>
          <a:p>
            <a:pPr fontAlgn="auto">
              <a:lnSpc>
                <a:spcPct val="90000"/>
              </a:lnSpc>
              <a:spcAft>
                <a:spcPts val="0"/>
              </a:spcAft>
              <a:defRPr/>
            </a:pPr>
            <a:r>
              <a:rPr lang="en-AU" sz="1300" err="1"/>
              <a:t>Unscalable</a:t>
            </a:r>
            <a:r>
              <a:rPr lang="en-AU" sz="1300"/>
              <a:t> – Applications cannot be scaled easily since each time the application needs to be updated, the complete system has to be rebuilt</a:t>
            </a:r>
          </a:p>
          <a:p>
            <a:pPr fontAlgn="auto">
              <a:lnSpc>
                <a:spcPct val="90000"/>
              </a:lnSpc>
              <a:spcAft>
                <a:spcPts val="0"/>
              </a:spcAft>
              <a:defRPr/>
            </a:pPr>
            <a:r>
              <a:rPr lang="en-AU" sz="1300"/>
              <a:t>Blocks </a:t>
            </a:r>
            <a:r>
              <a:rPr lang="en-AU" sz="1300" err="1"/>
              <a:t>Continous</a:t>
            </a:r>
            <a:r>
              <a:rPr lang="en-AU" sz="1300"/>
              <a:t> Development – Many features of the applications cannot be built and deployed at the same time</a:t>
            </a:r>
          </a:p>
          <a:p>
            <a:pPr fontAlgn="auto">
              <a:lnSpc>
                <a:spcPct val="90000"/>
              </a:lnSpc>
              <a:spcAft>
                <a:spcPts val="0"/>
              </a:spcAft>
              <a:defRPr/>
            </a:pPr>
            <a:r>
              <a:rPr lang="en-AU" sz="1300"/>
              <a:t>Slow Development – Development in monolithic applications take lot of time to be built since each and every feature has to be built one after the other</a:t>
            </a:r>
          </a:p>
          <a:p>
            <a:pPr fontAlgn="auto">
              <a:lnSpc>
                <a:spcPct val="90000"/>
              </a:lnSpc>
              <a:spcAft>
                <a:spcPts val="0"/>
              </a:spcAft>
              <a:defRPr/>
            </a:pPr>
            <a:r>
              <a:rPr lang="en-AU" sz="1300"/>
              <a:t>Not Fit For Complex Applications – Features of complex applications have tightly coupled dependencies</a:t>
            </a:r>
          </a:p>
          <a:p>
            <a:pPr marL="0" indent="0" fontAlgn="auto">
              <a:lnSpc>
                <a:spcPct val="90000"/>
              </a:lnSpc>
              <a:spcAft>
                <a:spcPts val="0"/>
              </a:spcAft>
              <a:buNone/>
              <a:defRPr/>
            </a:pPr>
            <a:br>
              <a:rPr lang="en-AU" sz="1300"/>
            </a:br>
            <a:br>
              <a:rPr lang="en-AU" sz="1300"/>
            </a:br>
            <a:br>
              <a:rPr lang="en-AU" altLang="en-US" sz="1300"/>
            </a:br>
            <a:br>
              <a:rPr lang="en-AU" altLang="en-US" sz="1300"/>
            </a:br>
            <a:br>
              <a:rPr lang="en-AU" altLang="en-US" sz="1300"/>
            </a:br>
            <a:endParaRPr lang="en-AU" altLang="en-US" sz="1300"/>
          </a:p>
        </p:txBody>
      </p:sp>
      <p:sp>
        <p:nvSpPr>
          <p:cNvPr id="11268" name="Footer Placeholder 3">
            <a:extLst>
              <a:ext uri="{FF2B5EF4-FFF2-40B4-BE49-F238E27FC236}">
                <a16:creationId xmlns:a16="http://schemas.microsoft.com/office/drawing/2014/main" id="{C81246F4-6317-47C4-B59B-C14E7414EBD5}"/>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AU" altLang="en-US" sz="1900" b="1"/>
              <a:t>Microservices By: Akhilesh</a:t>
            </a:r>
            <a:endParaRPr lang="en-US" altLang="en-US" sz="1900" b="1"/>
          </a:p>
        </p:txBody>
      </p:sp>
      <p:sp>
        <p:nvSpPr>
          <p:cNvPr id="11269" name="Slide Number Placeholder 4">
            <a:extLst>
              <a:ext uri="{FF2B5EF4-FFF2-40B4-BE49-F238E27FC236}">
                <a16:creationId xmlns:a16="http://schemas.microsoft.com/office/drawing/2014/main" id="{39CE223A-4703-427A-9FD0-3F3194ADE07C}"/>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t>1-</a:t>
            </a:r>
            <a:fld id="{F5C8AABB-7DBD-4D50-A8D7-2086F82A32FD}" type="slidenum">
              <a:rPr lang="en-US" altLang="en-US" sz="1900" b="1"/>
              <a:pPr>
                <a:lnSpc>
                  <a:spcPct val="90000"/>
                </a:lnSpc>
                <a:spcAft>
                  <a:spcPts val="600"/>
                </a:spcAft>
              </a:pPr>
              <a:t>4</a:t>
            </a:fld>
            <a:endParaRPr lang="en-US" altLang="en-US" sz="1900" b="1"/>
          </a:p>
        </p:txBody>
      </p:sp>
      <p:grpSp>
        <p:nvGrpSpPr>
          <p:cNvPr id="206" name="Group 205">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207"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14" name="Straight Connector 213">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038617"/>
      </p:ext>
    </p:extLst>
  </p:cSld>
  <p:clrMapOvr>
    <a:overrideClrMapping bg1="dk1" tx1="lt1" bg2="dk2" tx2="lt2" accent1="accent1" accent2="accent2" accent3="accent3" accent4="accent4" accent5="accent5" accent6="accent6" hlink="hlink" folHlink="folHlink"/>
  </p:clrMapOvr>
  <p:transition spd="med">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1CE99F2-DE8F-4AF1-8F9C-61B1A81C542A}"/>
              </a:ext>
            </a:extLst>
          </p:cNvPr>
          <p:cNvSpPr>
            <a:spLocks noGrp="1"/>
          </p:cNvSpPr>
          <p:nvPr>
            <p:ph type="title"/>
          </p:nvPr>
        </p:nvSpPr>
        <p:spPr>
          <a:xfrm>
            <a:off x="565150" y="345066"/>
            <a:ext cx="7335835" cy="1268984"/>
          </a:xfrm>
        </p:spPr>
        <p:txBody>
          <a:bodyPr/>
          <a:lstStyle/>
          <a:p>
            <a:r>
              <a:rPr lang="en-AU" altLang="en-US" sz="2800"/>
              <a:t>What Is Microservices?</a:t>
            </a:r>
            <a:br>
              <a:rPr lang="en-AU" altLang="en-US" sz="2800"/>
            </a:br>
            <a:endParaRPr lang="en-AU" altLang="en-US" sz="2800"/>
          </a:p>
        </p:txBody>
      </p:sp>
      <p:graphicFrame>
        <p:nvGraphicFramePr>
          <p:cNvPr id="17415" name="Content Placeholder 2">
            <a:extLst>
              <a:ext uri="{FF2B5EF4-FFF2-40B4-BE49-F238E27FC236}">
                <a16:creationId xmlns:a16="http://schemas.microsoft.com/office/drawing/2014/main" id="{8F63BA25-157E-4055-8BC0-870029ED8E55}"/>
              </a:ext>
            </a:extLst>
          </p:cNvPr>
          <p:cNvGraphicFramePr>
            <a:graphicFrameLocks noGrp="1"/>
          </p:cNvGraphicFramePr>
          <p:nvPr>
            <p:ph idx="1"/>
            <p:extLst>
              <p:ext uri="{D42A27DB-BD31-4B8C-83A1-F6EECF244321}">
                <p14:modId xmlns:p14="http://schemas.microsoft.com/office/powerpoint/2010/main" val="2705383987"/>
              </p:ext>
            </p:extLst>
          </p:nvPr>
        </p:nvGraphicFramePr>
        <p:xfrm>
          <a:off x="2514600" y="1113865"/>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6" name="Footer Placeholder 3">
            <a:extLst>
              <a:ext uri="{FF2B5EF4-FFF2-40B4-BE49-F238E27FC236}">
                <a16:creationId xmlns:a16="http://schemas.microsoft.com/office/drawing/2014/main" id="{60829CBC-F356-40D3-80E4-E4BDB98EBE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AU" altLang="en-US" sz="900" b="1"/>
              <a:t>Microservices By: Akhilesh</a:t>
            </a:r>
            <a:endParaRPr lang="en-US" altLang="en-US" sz="900" b="1"/>
          </a:p>
        </p:txBody>
      </p:sp>
      <p:sp>
        <p:nvSpPr>
          <p:cNvPr id="13317" name="Slide Number Placeholder 4">
            <a:extLst>
              <a:ext uri="{FF2B5EF4-FFF2-40B4-BE49-F238E27FC236}">
                <a16:creationId xmlns:a16="http://schemas.microsoft.com/office/drawing/2014/main" id="{667EF758-9779-4586-A2DD-89F9C44847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900" b="1"/>
              <a:t>1-</a:t>
            </a:r>
            <a:fld id="{985121A4-4CF2-4A94-8B1B-066E6F8E2426}" type="slidenum">
              <a:rPr lang="en-US" altLang="en-US" sz="900" b="1"/>
              <a:pPr/>
              <a:t>5</a:t>
            </a:fld>
            <a:endParaRPr lang="en-US" altLang="en-US" sz="900" b="1"/>
          </a:p>
        </p:txBody>
      </p:sp>
    </p:spTree>
    <p:extLst>
      <p:ext uri="{BB962C8B-B14F-4D97-AF65-F5344CB8AC3E}">
        <p14:creationId xmlns:p14="http://schemas.microsoft.com/office/powerpoint/2010/main" val="3930423821"/>
      </p:ext>
    </p:extLst>
  </p:cSld>
  <p:clrMapOvr>
    <a:masterClrMapping/>
  </p:clrMapOvr>
  <p:transition spd="med">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FAA5-B94C-492B-8801-1ABB42CAD3F5}"/>
              </a:ext>
            </a:extLst>
          </p:cNvPr>
          <p:cNvSpPr>
            <a:spLocks noGrp="1"/>
          </p:cNvSpPr>
          <p:nvPr>
            <p:ph type="title"/>
          </p:nvPr>
        </p:nvSpPr>
        <p:spPr/>
        <p:txBody>
          <a:bodyPr/>
          <a:lstStyle/>
          <a:p>
            <a:r>
              <a:rPr lang="en-AU" b="0" dirty="0">
                <a:ea typeface="+mj-lt"/>
                <a:cs typeface="+mj-lt"/>
              </a:rPr>
              <a:t>Advantages of Microservices</a:t>
            </a:r>
            <a:endParaRPr lang="en-US" dirty="0">
              <a:ea typeface="+mj-lt"/>
              <a:cs typeface="+mj-lt"/>
            </a:endParaRPr>
          </a:p>
        </p:txBody>
      </p:sp>
      <p:graphicFrame>
        <p:nvGraphicFramePr>
          <p:cNvPr id="19" name="Content Placeholder 2">
            <a:extLst>
              <a:ext uri="{FF2B5EF4-FFF2-40B4-BE49-F238E27FC236}">
                <a16:creationId xmlns:a16="http://schemas.microsoft.com/office/drawing/2014/main" id="{7C965404-BCBB-4984-8CA4-8BC96712745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777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7" name="Group 19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93" name="Oval 19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Oval 19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Oval 20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Oval 20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368" name="Straight Connector 21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5369" name="Rectangle 2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70" name="Group 21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5371" name="Oval 21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362" name="Title 1">
            <a:extLst>
              <a:ext uri="{FF2B5EF4-FFF2-40B4-BE49-F238E27FC236}">
                <a16:creationId xmlns:a16="http://schemas.microsoft.com/office/drawing/2014/main" id="{CECDA40E-77ED-4B98-B225-8087E9548E3F}"/>
              </a:ext>
            </a:extLst>
          </p:cNvPr>
          <p:cNvSpPr>
            <a:spLocks noGrp="1"/>
          </p:cNvSpPr>
          <p:nvPr>
            <p:ph type="title"/>
          </p:nvPr>
        </p:nvSpPr>
        <p:spPr>
          <a:xfrm>
            <a:off x="7486648" y="768334"/>
            <a:ext cx="4025901" cy="2866405"/>
          </a:xfrm>
        </p:spPr>
        <p:txBody>
          <a:bodyPr vert="horz" lIns="91440" tIns="45720" rIns="91440" bIns="45720" rtlCol="0" anchor="t">
            <a:normAutofit/>
          </a:bodyPr>
          <a:lstStyle/>
          <a:p>
            <a:pPr>
              <a:lnSpc>
                <a:spcPct val="90000"/>
              </a:lnSpc>
            </a:pPr>
            <a:r>
              <a:rPr lang="en-US" altLang="en-US" sz="3800"/>
              <a:t>Microservices Representation</a:t>
            </a:r>
          </a:p>
        </p:txBody>
      </p:sp>
      <p:sp>
        <p:nvSpPr>
          <p:cNvPr id="15363" name="Footer Placeholder 3">
            <a:extLst>
              <a:ext uri="{FF2B5EF4-FFF2-40B4-BE49-F238E27FC236}">
                <a16:creationId xmlns:a16="http://schemas.microsoft.com/office/drawing/2014/main" id="{FDEFD407-FA36-4792-A918-7E01EC11920A}"/>
              </a:ext>
            </a:extLst>
          </p:cNvPr>
          <p:cNvSpPr>
            <a:spLocks noGrp="1"/>
          </p:cNvSpPr>
          <p:nvPr>
            <p:ph type="ftr" sz="quarter" idx="11"/>
          </p:nvPr>
        </p:nvSpPr>
        <p:spPr bwMode="auto">
          <a:xfrm>
            <a:off x="7486649" y="6141085"/>
            <a:ext cx="331894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15364" name="Slide Number Placeholder 4">
            <a:extLst>
              <a:ext uri="{FF2B5EF4-FFF2-40B4-BE49-F238E27FC236}">
                <a16:creationId xmlns:a16="http://schemas.microsoft.com/office/drawing/2014/main" id="{E4496DF5-F25C-482F-8D1F-22FA0AF7597B}"/>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D94F93B5-DB8F-447C-B6E1-D2519AA81018}" type="slidenum">
              <a:rPr lang="en-US" altLang="en-US" sz="1050">
                <a:solidFill>
                  <a:schemeClr val="tx1">
                    <a:tint val="75000"/>
                  </a:schemeClr>
                </a:solidFill>
                <a:latin typeface="+mn-lt"/>
              </a:rPr>
              <a:pPr defTabSz="914400">
                <a:spcAft>
                  <a:spcPts val="600"/>
                </a:spcAft>
              </a:pPr>
              <a:t>7</a:t>
            </a:fld>
            <a:endParaRPr lang="en-US" altLang="en-US" sz="1050">
              <a:solidFill>
                <a:schemeClr val="tx1">
                  <a:tint val="75000"/>
                </a:schemeClr>
              </a:solidFill>
              <a:latin typeface="+mn-lt"/>
            </a:endParaRPr>
          </a:p>
        </p:txBody>
      </p:sp>
      <p:pic>
        <p:nvPicPr>
          <p:cNvPr id="15365" name="Picture 7" descr="Microservices-What Is Microservices-Edureka">
            <a:extLst>
              <a:ext uri="{FF2B5EF4-FFF2-40B4-BE49-F238E27FC236}">
                <a16:creationId xmlns:a16="http://schemas.microsoft.com/office/drawing/2014/main" id="{2642B2FA-4AD6-4CB3-9A9F-F86BBB4384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5" r="-11" b="-11"/>
          <a:stretch/>
        </p:blipFill>
        <p:spPr bwMode="auto">
          <a:xfrm>
            <a:off x="1" y="1"/>
            <a:ext cx="6914058" cy="6857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7" name="Straight Connector 22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327250"/>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5362"/>
                                        </p:tgtEl>
                                        <p:attrNameLst>
                                          <p:attrName>style.visibility</p:attrName>
                                        </p:attrNameLst>
                                      </p:cBhvr>
                                      <p:to>
                                        <p:strVal val="visible"/>
                                      </p:to>
                                    </p:set>
                                    <p:animEffect transition="in" filter="fade">
                                      <p:cBhvr>
                                        <p:cTn id="7" dur="4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9" name="Oval 13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Oval 14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Oval 14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Oval 15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64" name="Straight Connector 16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66" name="Rectangle 16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itle 1">
            <a:extLst>
              <a:ext uri="{FF2B5EF4-FFF2-40B4-BE49-F238E27FC236}">
                <a16:creationId xmlns:a16="http://schemas.microsoft.com/office/drawing/2014/main" id="{33719C32-BBD5-405D-ACED-BA1C444CEBBE}"/>
              </a:ext>
            </a:extLst>
          </p:cNvPr>
          <p:cNvSpPr>
            <a:spLocks noGrp="1"/>
          </p:cNvSpPr>
          <p:nvPr>
            <p:ph type="title"/>
          </p:nvPr>
        </p:nvSpPr>
        <p:spPr>
          <a:xfrm>
            <a:off x="566924" y="4818126"/>
            <a:ext cx="6402597" cy="1063244"/>
          </a:xfrm>
        </p:spPr>
        <p:txBody>
          <a:bodyPr vert="horz" lIns="91440" tIns="45720" rIns="91440" bIns="45720" rtlCol="0" anchor="b">
            <a:normAutofit/>
          </a:bodyPr>
          <a:lstStyle/>
          <a:p>
            <a:pPr>
              <a:lnSpc>
                <a:spcPct val="90000"/>
              </a:lnSpc>
            </a:pPr>
            <a:r>
              <a:rPr lang="en-US" altLang="en-US" sz="2300"/>
              <a:t>Traditional Architecture vs Microservices</a:t>
            </a:r>
            <a:br>
              <a:rPr lang="en-US" altLang="en-US" sz="2300"/>
            </a:br>
            <a:br>
              <a:rPr lang="en-US" altLang="en-US" sz="2300"/>
            </a:br>
            <a:endParaRPr lang="en-US" altLang="en-US" sz="2300"/>
          </a:p>
        </p:txBody>
      </p:sp>
      <p:sp>
        <p:nvSpPr>
          <p:cNvPr id="17411" name="Footer Placeholder 3">
            <a:extLst>
              <a:ext uri="{FF2B5EF4-FFF2-40B4-BE49-F238E27FC236}">
                <a16:creationId xmlns:a16="http://schemas.microsoft.com/office/drawing/2014/main" id="{06FE5B5C-6A28-458B-8878-EB39FB4CF72E}"/>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17412" name="Slide Number Placeholder 4">
            <a:extLst>
              <a:ext uri="{FF2B5EF4-FFF2-40B4-BE49-F238E27FC236}">
                <a16:creationId xmlns:a16="http://schemas.microsoft.com/office/drawing/2014/main" id="{43A5C649-0FC9-4A2D-93EB-546482E74EDD}"/>
              </a:ext>
            </a:extLst>
          </p:cNvPr>
          <p:cNvSpPr>
            <a:spLocks noGrp="1"/>
          </p:cNvSpPr>
          <p:nvPr>
            <p:ph type="sldNum" sz="quarter" idx="12"/>
          </p:nvPr>
        </p:nvSpPr>
        <p:spPr bwMode="auto">
          <a:xfrm>
            <a:off x="10817352" y="6144768"/>
            <a:ext cx="81438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F030335B-C333-46D5-9804-01181527C9E9}" type="slidenum">
              <a:rPr lang="en-US" altLang="en-US" sz="1050">
                <a:solidFill>
                  <a:schemeClr val="tx1">
                    <a:tint val="75000"/>
                  </a:schemeClr>
                </a:solidFill>
                <a:latin typeface="+mn-lt"/>
              </a:rPr>
              <a:pPr defTabSz="914400">
                <a:spcAft>
                  <a:spcPts val="600"/>
                </a:spcAft>
              </a:pPr>
              <a:t>8</a:t>
            </a:fld>
            <a:endParaRPr lang="en-US" altLang="en-US" sz="1050">
              <a:solidFill>
                <a:schemeClr val="tx1">
                  <a:tint val="75000"/>
                </a:schemeClr>
              </a:solidFill>
              <a:latin typeface="+mn-lt"/>
            </a:endParaRPr>
          </a:p>
        </p:txBody>
      </p:sp>
      <p:grpSp>
        <p:nvGrpSpPr>
          <p:cNvPr id="168" name="Group 167">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69" name="Oval 168">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7413" name="Picture 2" descr="Differences Between Monolithic Architecture And Microservices - What Is Microservices - Edureka">
            <a:extLst>
              <a:ext uri="{FF2B5EF4-FFF2-40B4-BE49-F238E27FC236}">
                <a16:creationId xmlns:a16="http://schemas.microsoft.com/office/drawing/2014/main" id="{B806450B-CC01-43EC-9443-BDF80D0A1A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01" r="8" b="10602"/>
          <a:stretch/>
        </p:blipFill>
        <p:spPr bwMode="auto">
          <a:xfrm>
            <a:off x="651537" y="685669"/>
            <a:ext cx="10885572" cy="3683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5" name="Straight Connector 174">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45453"/>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7410"/>
                                        </p:tgtEl>
                                        <p:attrNameLst>
                                          <p:attrName>style.visibility</p:attrName>
                                        </p:attrNameLst>
                                      </p:cBhvr>
                                      <p:to>
                                        <p:strVal val="visible"/>
                                      </p:to>
                                    </p:set>
                                    <p:animEffect transition="in" filter="fade">
                                      <p:cBhvr>
                                        <p:cTn id="7" dur="4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80" name="Group 7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5" name="Oval 7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Oval 8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481" name="Straight Connector 9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9482" name="Rectangle 10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Title 1">
            <a:extLst>
              <a:ext uri="{FF2B5EF4-FFF2-40B4-BE49-F238E27FC236}">
                <a16:creationId xmlns:a16="http://schemas.microsoft.com/office/drawing/2014/main" id="{D7720201-0263-4D20-9EBE-349672451BC9}"/>
              </a:ext>
            </a:extLst>
          </p:cNvPr>
          <p:cNvSpPr>
            <a:spLocks noGrp="1"/>
          </p:cNvSpPr>
          <p:nvPr>
            <p:ph type="title"/>
          </p:nvPr>
        </p:nvSpPr>
        <p:spPr>
          <a:xfrm>
            <a:off x="566924" y="4818126"/>
            <a:ext cx="6402597" cy="1063244"/>
          </a:xfrm>
        </p:spPr>
        <p:txBody>
          <a:bodyPr vert="horz" lIns="91440" tIns="45720" rIns="91440" bIns="45720" rtlCol="0" anchor="b">
            <a:normAutofit/>
          </a:bodyPr>
          <a:lstStyle/>
          <a:p>
            <a:pPr>
              <a:lnSpc>
                <a:spcPct val="90000"/>
              </a:lnSpc>
            </a:pPr>
            <a:r>
              <a:rPr lang="en-US" altLang="en-US" sz="2300"/>
              <a:t>Microservice Architecture </a:t>
            </a:r>
            <a:br>
              <a:rPr lang="en-US" altLang="en-US" sz="2300"/>
            </a:br>
            <a:br>
              <a:rPr lang="en-US" altLang="en-US" sz="2300"/>
            </a:br>
            <a:endParaRPr lang="en-US" altLang="en-US" sz="2300"/>
          </a:p>
        </p:txBody>
      </p:sp>
      <p:sp>
        <p:nvSpPr>
          <p:cNvPr id="19459" name="Footer Placeholder 3">
            <a:extLst>
              <a:ext uri="{FF2B5EF4-FFF2-40B4-BE49-F238E27FC236}">
                <a16:creationId xmlns:a16="http://schemas.microsoft.com/office/drawing/2014/main" id="{711DF599-0E32-4438-B832-72D0877C7A24}"/>
              </a:ext>
            </a:extLst>
          </p:cNvPr>
          <p:cNvSpPr>
            <a:spLocks noGrp="1"/>
          </p:cNvSpPr>
          <p:nvPr>
            <p:ph type="ftr" sz="quarter" idx="11"/>
          </p:nvPr>
        </p:nvSpPr>
        <p:spPr bwMode="auto">
          <a:xfrm>
            <a:off x="565150" y="6141085"/>
            <a:ext cx="360820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b="0" i="0" kern="1200">
                <a:solidFill>
                  <a:schemeClr val="tx1">
                    <a:tint val="75000"/>
                  </a:schemeClr>
                </a:solidFill>
                <a:latin typeface="+mn-lt"/>
                <a:ea typeface="+mn-ea"/>
                <a:cs typeface="+mn-cs"/>
              </a:rPr>
              <a:t>Microservices By: Akhilesh</a:t>
            </a:r>
          </a:p>
        </p:txBody>
      </p:sp>
      <p:sp>
        <p:nvSpPr>
          <p:cNvPr id="19460" name="Slide Number Placeholder 4">
            <a:extLst>
              <a:ext uri="{FF2B5EF4-FFF2-40B4-BE49-F238E27FC236}">
                <a16:creationId xmlns:a16="http://schemas.microsoft.com/office/drawing/2014/main" id="{A3CE5243-0D4A-4445-84FE-F5B0D8A2BED7}"/>
              </a:ext>
            </a:extLst>
          </p:cNvPr>
          <p:cNvSpPr>
            <a:spLocks noGrp="1"/>
          </p:cNvSpPr>
          <p:nvPr>
            <p:ph type="sldNum" sz="quarter" idx="12"/>
          </p:nvPr>
        </p:nvSpPr>
        <p:spPr bwMode="auto">
          <a:xfrm>
            <a:off x="10817352" y="6144768"/>
            <a:ext cx="8138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a:spcAft>
                <a:spcPts val="600"/>
              </a:spcAft>
            </a:pPr>
            <a:r>
              <a:rPr lang="en-US" altLang="en-US" sz="1050">
                <a:solidFill>
                  <a:schemeClr val="tx1">
                    <a:tint val="75000"/>
                  </a:schemeClr>
                </a:solidFill>
                <a:latin typeface="+mn-lt"/>
              </a:rPr>
              <a:t>1-</a:t>
            </a:r>
            <a:fld id="{65EFB6CF-D0A0-4DB1-BFBB-F31EE44660CF}" type="slidenum">
              <a:rPr lang="en-US" altLang="en-US" sz="1050">
                <a:solidFill>
                  <a:schemeClr val="tx1">
                    <a:tint val="75000"/>
                  </a:schemeClr>
                </a:solidFill>
                <a:latin typeface="+mn-lt"/>
              </a:rPr>
              <a:pPr defTabSz="914400">
                <a:spcAft>
                  <a:spcPts val="600"/>
                </a:spcAft>
              </a:pPr>
              <a:t>9</a:t>
            </a:fld>
            <a:endParaRPr lang="en-US" altLang="en-US" sz="1050">
              <a:solidFill>
                <a:schemeClr val="tx1">
                  <a:tint val="75000"/>
                </a:schemeClr>
              </a:solidFill>
              <a:latin typeface="+mn-lt"/>
            </a:endParaRPr>
          </a:p>
        </p:txBody>
      </p:sp>
      <p:grpSp>
        <p:nvGrpSpPr>
          <p:cNvPr id="19483" name="Group 10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5" name="Oval 104">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9461" name="Picture 2" descr="Microservice Architecture-What Is Microservices-Edureka">
            <a:extLst>
              <a:ext uri="{FF2B5EF4-FFF2-40B4-BE49-F238E27FC236}">
                <a16:creationId xmlns:a16="http://schemas.microsoft.com/office/drawing/2014/main" id="{2C139BA5-A155-4CAF-9AC6-9DBDFE77B5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62961" y="681646"/>
            <a:ext cx="7662675" cy="3481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84" name="Straight Connector 110">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114917"/>
      </p:ext>
    </p:extLst>
  </p:cSld>
  <p:clrMapOvr>
    <a:masterClrMapping/>
  </p:clrMapOvr>
  <p:transition spd="med">
    <p:wheel spokes="1"/>
  </p:transition>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4</TotalTime>
  <Words>799</Words>
  <Application>Microsoft Office PowerPoint</Application>
  <PresentationFormat>Widescreen</PresentationFormat>
  <Paragraphs>106</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Neue Haas Grotesk Text Pro</vt:lpstr>
      <vt:lpstr>Times</vt:lpstr>
      <vt:lpstr>PunchcardVTI</vt:lpstr>
      <vt:lpstr>Microservices</vt:lpstr>
      <vt:lpstr>Agenda</vt:lpstr>
      <vt:lpstr>PowerPoint Presentation</vt:lpstr>
      <vt:lpstr>Challenges of Monolithic Architecture</vt:lpstr>
      <vt:lpstr>What Is Microservices? </vt:lpstr>
      <vt:lpstr>Advantages of Microservices</vt:lpstr>
      <vt:lpstr>Microservices Representation</vt:lpstr>
      <vt:lpstr>Traditional Architecture vs Microservices  </vt:lpstr>
      <vt:lpstr>Microservice Architecture   </vt:lpstr>
      <vt:lpstr>Microservice Architecture   </vt:lpstr>
      <vt:lpstr>Microservices Features</vt:lpstr>
      <vt:lpstr>Microservices Features</vt:lpstr>
      <vt:lpstr>  Advantages Of Microservices  </vt:lpstr>
      <vt:lpstr>  Advantages Of Micro-services  </vt:lpstr>
      <vt:lpstr>    Best Practices To Design Microservices    </vt:lpstr>
      <vt:lpstr>  Companies using Microservices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Pandey</dc:creator>
  <cp:lastModifiedBy>Akhilesh Pandey</cp:lastModifiedBy>
  <cp:revision>88</cp:revision>
  <dcterms:created xsi:type="dcterms:W3CDTF">2013-07-15T20:26:09Z</dcterms:created>
  <dcterms:modified xsi:type="dcterms:W3CDTF">2022-02-15T17:46:32Z</dcterms:modified>
</cp:coreProperties>
</file>