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22"/>
  </p:notesMasterIdLst>
  <p:sldIdLst>
    <p:sldId id="256" r:id="rId2"/>
    <p:sldId id="273" r:id="rId3"/>
    <p:sldId id="272" r:id="rId4"/>
    <p:sldId id="271" r:id="rId5"/>
    <p:sldId id="270" r:id="rId6"/>
    <p:sldId id="274" r:id="rId7"/>
    <p:sldId id="269" r:id="rId8"/>
    <p:sldId id="268" r:id="rId9"/>
    <p:sldId id="267" r:id="rId10"/>
    <p:sldId id="266" r:id="rId11"/>
    <p:sldId id="265" r:id="rId12"/>
    <p:sldId id="264" r:id="rId13"/>
    <p:sldId id="263" r:id="rId14"/>
    <p:sldId id="275" r:id="rId15"/>
    <p:sldId id="262" r:id="rId16"/>
    <p:sldId id="261" r:id="rId17"/>
    <p:sldId id="260" r:id="rId18"/>
    <p:sldId id="259" r:id="rId19"/>
    <p:sldId id="258" r:id="rId20"/>
    <p:sldId id="2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E07EA-9D32-4FED-B253-66D99399F257}" v="70" dt="2022-02-15T18:08:03.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varScale="1">
        <p:scale>
          <a:sx n="86" d="100"/>
          <a:sy n="86" d="100"/>
        </p:scale>
        <p:origin x="103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4.xml.rels><?xml version="1.0" encoding="UTF-8" standalone="yes"?>
<Relationships xmlns="http://schemas.openxmlformats.org/package/2006/relationships"><Relationship Id="rId1" Type="http://schemas.openxmlformats.org/officeDocument/2006/relationships/hyperlink" Target="https://www.journaldev.com/2394/java-dependency-injection-design-pattern-example-tutorial" TargetMode="External"/></Relationships>
</file>

<file path=ppt/diagrams/_rels/drawing14.xml.rels><?xml version="1.0" encoding="UTF-8" standalone="yes"?>
<Relationships xmlns="http://schemas.openxmlformats.org/package/2006/relationships"><Relationship Id="rId1" Type="http://schemas.openxmlformats.org/officeDocument/2006/relationships/hyperlink" Target="https://www.journaldev.com/2394/java-dependency-injection-design-pattern-example-tutoria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B0AF00-F123-4430-BA29-7269BF21909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0E2E3A4-00D9-47A2-95C8-FAD4434DFBDD}">
      <dgm:prSet/>
      <dgm:spPr/>
      <dgm:t>
        <a:bodyPr/>
        <a:lstStyle/>
        <a:p>
          <a:r>
            <a:rPr lang="en-AU" b="0" baseline="0"/>
            <a:t>Spring is a </a:t>
          </a:r>
          <a:r>
            <a:rPr lang="en-AU" b="0" i="1" baseline="0"/>
            <a:t>lightweight</a:t>
          </a:r>
          <a:r>
            <a:rPr lang="en-AU" b="0" baseline="0"/>
            <a:t> framework. </a:t>
          </a:r>
          <a:endParaRPr lang="en-US"/>
        </a:p>
      </dgm:t>
    </dgm:pt>
    <dgm:pt modelId="{C7080027-432A-4D32-808A-F2A282724319}" type="parTrans" cxnId="{6E7A7273-2455-4BA3-A264-CE2E154E6357}">
      <dgm:prSet/>
      <dgm:spPr/>
      <dgm:t>
        <a:bodyPr/>
        <a:lstStyle/>
        <a:p>
          <a:endParaRPr lang="en-US"/>
        </a:p>
      </dgm:t>
    </dgm:pt>
    <dgm:pt modelId="{9D67B7CB-0C53-41B6-B997-54E285DF9DE1}" type="sibTrans" cxnId="{6E7A7273-2455-4BA3-A264-CE2E154E6357}">
      <dgm:prSet/>
      <dgm:spPr/>
      <dgm:t>
        <a:bodyPr/>
        <a:lstStyle/>
        <a:p>
          <a:endParaRPr lang="en-US"/>
        </a:p>
      </dgm:t>
    </dgm:pt>
    <dgm:pt modelId="{74C52A2C-4780-4D69-B58A-CECF5C9F96DA}">
      <dgm:prSet/>
      <dgm:spPr/>
      <dgm:t>
        <a:bodyPr/>
        <a:lstStyle/>
        <a:p>
          <a:r>
            <a:rPr lang="en-AU" b="0" baseline="0" dirty="0"/>
            <a:t>It can be thought of as a </a:t>
          </a:r>
          <a:r>
            <a:rPr lang="en-AU" b="0" i="1" baseline="0" dirty="0"/>
            <a:t>framework of frameworks</a:t>
          </a:r>
          <a:r>
            <a:rPr lang="en-AU" b="0" baseline="0" dirty="0"/>
            <a:t> because it provides support to various frameworks such as Struts, </a:t>
          </a:r>
          <a:r>
            <a:rPr lang="en-AU" b="0" baseline="0" dirty="0" err="1"/>
            <a:t>Hibernate,EJB</a:t>
          </a:r>
          <a:r>
            <a:rPr lang="en-AU" b="0" baseline="0" dirty="0"/>
            <a:t>, JSF etc. </a:t>
          </a:r>
          <a:endParaRPr lang="en-US" dirty="0"/>
        </a:p>
      </dgm:t>
    </dgm:pt>
    <dgm:pt modelId="{0AE6F622-19AA-48D7-86EC-632027F540A6}" type="parTrans" cxnId="{BDEA1A0E-F281-4D47-9D0D-2FD37D63A9E0}">
      <dgm:prSet/>
      <dgm:spPr/>
      <dgm:t>
        <a:bodyPr/>
        <a:lstStyle/>
        <a:p>
          <a:endParaRPr lang="en-US"/>
        </a:p>
      </dgm:t>
    </dgm:pt>
    <dgm:pt modelId="{E9E85576-8120-4F73-83AB-A91E11183FAE}" type="sibTrans" cxnId="{BDEA1A0E-F281-4D47-9D0D-2FD37D63A9E0}">
      <dgm:prSet/>
      <dgm:spPr/>
      <dgm:t>
        <a:bodyPr/>
        <a:lstStyle/>
        <a:p>
          <a:endParaRPr lang="en-US"/>
        </a:p>
      </dgm:t>
    </dgm:pt>
    <dgm:pt modelId="{11A2B559-9A06-45B1-AFD3-A3C1C4F4C4ED}">
      <dgm:prSet/>
      <dgm:spPr/>
      <dgm:t>
        <a:bodyPr/>
        <a:lstStyle/>
        <a:p>
          <a:r>
            <a:rPr lang="en-AU" b="0" baseline="0" dirty="0"/>
            <a:t>The Spring framework comprises several modules such as IOC, AOP, DAO/Repository, ORM, WEB MVC etc</a:t>
          </a:r>
          <a:br>
            <a:rPr lang="en-AU" baseline="0" dirty="0"/>
          </a:br>
          <a:br>
            <a:rPr lang="en-AU" baseline="0" dirty="0"/>
          </a:br>
          <a:br>
            <a:rPr lang="en-AU" baseline="0" dirty="0"/>
          </a:br>
          <a:endParaRPr lang="en-US" dirty="0"/>
        </a:p>
      </dgm:t>
    </dgm:pt>
    <dgm:pt modelId="{A2E00B71-011A-4245-AD4A-79AF3FE0DF99}" type="parTrans" cxnId="{7A2AA8F7-277F-4521-8961-215A2312694A}">
      <dgm:prSet/>
      <dgm:spPr/>
      <dgm:t>
        <a:bodyPr/>
        <a:lstStyle/>
        <a:p>
          <a:endParaRPr lang="en-US"/>
        </a:p>
      </dgm:t>
    </dgm:pt>
    <dgm:pt modelId="{27ADA01E-5221-4210-8C95-F7FB349E571B}" type="sibTrans" cxnId="{7A2AA8F7-277F-4521-8961-215A2312694A}">
      <dgm:prSet/>
      <dgm:spPr/>
      <dgm:t>
        <a:bodyPr/>
        <a:lstStyle/>
        <a:p>
          <a:endParaRPr lang="en-US"/>
        </a:p>
      </dgm:t>
    </dgm:pt>
    <dgm:pt modelId="{53E67E3A-849F-46D4-A943-66C3BE43F914}" type="pres">
      <dgm:prSet presAssocID="{4AB0AF00-F123-4430-BA29-7269BF219098}" presName="linear" presStyleCnt="0">
        <dgm:presLayoutVars>
          <dgm:animLvl val="lvl"/>
          <dgm:resizeHandles val="exact"/>
        </dgm:presLayoutVars>
      </dgm:prSet>
      <dgm:spPr/>
    </dgm:pt>
    <dgm:pt modelId="{E1D2F3D7-C0F9-49D5-BE19-04691AD1A5DF}" type="pres">
      <dgm:prSet presAssocID="{90E2E3A4-00D9-47A2-95C8-FAD4434DFBDD}" presName="parentText" presStyleLbl="node1" presStyleIdx="0" presStyleCnt="3">
        <dgm:presLayoutVars>
          <dgm:chMax val="0"/>
          <dgm:bulletEnabled val="1"/>
        </dgm:presLayoutVars>
      </dgm:prSet>
      <dgm:spPr/>
    </dgm:pt>
    <dgm:pt modelId="{DFE8A159-506C-4E11-AEA7-EAC2C154D4A3}" type="pres">
      <dgm:prSet presAssocID="{9D67B7CB-0C53-41B6-B997-54E285DF9DE1}" presName="spacer" presStyleCnt="0"/>
      <dgm:spPr/>
    </dgm:pt>
    <dgm:pt modelId="{AE9EF3CD-1848-49A5-9CB0-EFB2B02D9070}" type="pres">
      <dgm:prSet presAssocID="{74C52A2C-4780-4D69-B58A-CECF5C9F96DA}" presName="parentText" presStyleLbl="node1" presStyleIdx="1" presStyleCnt="3">
        <dgm:presLayoutVars>
          <dgm:chMax val="0"/>
          <dgm:bulletEnabled val="1"/>
        </dgm:presLayoutVars>
      </dgm:prSet>
      <dgm:spPr/>
    </dgm:pt>
    <dgm:pt modelId="{300A0030-04A8-478E-9275-2775D0AEAE26}" type="pres">
      <dgm:prSet presAssocID="{E9E85576-8120-4F73-83AB-A91E11183FAE}" presName="spacer" presStyleCnt="0"/>
      <dgm:spPr/>
    </dgm:pt>
    <dgm:pt modelId="{64206C68-39C9-4C50-9383-2C764C70D204}" type="pres">
      <dgm:prSet presAssocID="{11A2B559-9A06-45B1-AFD3-A3C1C4F4C4ED}" presName="parentText" presStyleLbl="node1" presStyleIdx="2" presStyleCnt="3">
        <dgm:presLayoutVars>
          <dgm:chMax val="0"/>
          <dgm:bulletEnabled val="1"/>
        </dgm:presLayoutVars>
      </dgm:prSet>
      <dgm:spPr/>
    </dgm:pt>
  </dgm:ptLst>
  <dgm:cxnLst>
    <dgm:cxn modelId="{B1A75602-7385-4ED2-9518-8C93AF2670BD}" type="presOf" srcId="{11A2B559-9A06-45B1-AFD3-A3C1C4F4C4ED}" destId="{64206C68-39C9-4C50-9383-2C764C70D204}" srcOrd="0" destOrd="0" presId="urn:microsoft.com/office/officeart/2005/8/layout/vList2"/>
    <dgm:cxn modelId="{BDEA1A0E-F281-4D47-9D0D-2FD37D63A9E0}" srcId="{4AB0AF00-F123-4430-BA29-7269BF219098}" destId="{74C52A2C-4780-4D69-B58A-CECF5C9F96DA}" srcOrd="1" destOrd="0" parTransId="{0AE6F622-19AA-48D7-86EC-632027F540A6}" sibTransId="{E9E85576-8120-4F73-83AB-A91E11183FAE}"/>
    <dgm:cxn modelId="{BF63AA2D-73CC-4C1D-A6CB-D0732D011F67}" type="presOf" srcId="{90E2E3A4-00D9-47A2-95C8-FAD4434DFBDD}" destId="{E1D2F3D7-C0F9-49D5-BE19-04691AD1A5DF}" srcOrd="0" destOrd="0" presId="urn:microsoft.com/office/officeart/2005/8/layout/vList2"/>
    <dgm:cxn modelId="{6E7A7273-2455-4BA3-A264-CE2E154E6357}" srcId="{4AB0AF00-F123-4430-BA29-7269BF219098}" destId="{90E2E3A4-00D9-47A2-95C8-FAD4434DFBDD}" srcOrd="0" destOrd="0" parTransId="{C7080027-432A-4D32-808A-F2A282724319}" sibTransId="{9D67B7CB-0C53-41B6-B997-54E285DF9DE1}"/>
    <dgm:cxn modelId="{4954ABCD-F42B-457C-B089-38A39A67BF6E}" type="presOf" srcId="{74C52A2C-4780-4D69-B58A-CECF5C9F96DA}" destId="{AE9EF3CD-1848-49A5-9CB0-EFB2B02D9070}" srcOrd="0" destOrd="0" presId="urn:microsoft.com/office/officeart/2005/8/layout/vList2"/>
    <dgm:cxn modelId="{E66911F5-26F9-4D63-9701-47273CB27D58}" type="presOf" srcId="{4AB0AF00-F123-4430-BA29-7269BF219098}" destId="{53E67E3A-849F-46D4-A943-66C3BE43F914}" srcOrd="0" destOrd="0" presId="urn:microsoft.com/office/officeart/2005/8/layout/vList2"/>
    <dgm:cxn modelId="{7A2AA8F7-277F-4521-8961-215A2312694A}" srcId="{4AB0AF00-F123-4430-BA29-7269BF219098}" destId="{11A2B559-9A06-45B1-AFD3-A3C1C4F4C4ED}" srcOrd="2" destOrd="0" parTransId="{A2E00B71-011A-4245-AD4A-79AF3FE0DF99}" sibTransId="{27ADA01E-5221-4210-8C95-F7FB349E571B}"/>
    <dgm:cxn modelId="{0D45B6AF-D0E2-4EC9-B481-44593530ACD3}" type="presParOf" srcId="{53E67E3A-849F-46D4-A943-66C3BE43F914}" destId="{E1D2F3D7-C0F9-49D5-BE19-04691AD1A5DF}" srcOrd="0" destOrd="0" presId="urn:microsoft.com/office/officeart/2005/8/layout/vList2"/>
    <dgm:cxn modelId="{2FC69CAB-BB3A-4F8F-A5E5-5A4B26E04756}" type="presParOf" srcId="{53E67E3A-849F-46D4-A943-66C3BE43F914}" destId="{DFE8A159-506C-4E11-AEA7-EAC2C154D4A3}" srcOrd="1" destOrd="0" presId="urn:microsoft.com/office/officeart/2005/8/layout/vList2"/>
    <dgm:cxn modelId="{DEB3BB0F-833C-48F4-ADE5-503817A7AADE}" type="presParOf" srcId="{53E67E3A-849F-46D4-A943-66C3BE43F914}" destId="{AE9EF3CD-1848-49A5-9CB0-EFB2B02D9070}" srcOrd="2" destOrd="0" presId="urn:microsoft.com/office/officeart/2005/8/layout/vList2"/>
    <dgm:cxn modelId="{1CD6A8D5-AA48-48FB-8258-3F1906DBEF10}" type="presParOf" srcId="{53E67E3A-849F-46D4-A943-66C3BE43F914}" destId="{300A0030-04A8-478E-9275-2775D0AEAE26}" srcOrd="3" destOrd="0" presId="urn:microsoft.com/office/officeart/2005/8/layout/vList2"/>
    <dgm:cxn modelId="{2CB23D60-1456-4FAB-BE0E-29034A7A14A3}" type="presParOf" srcId="{53E67E3A-849F-46D4-A943-66C3BE43F914}" destId="{64206C68-39C9-4C50-9383-2C764C70D20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3DAAF2-2C6E-49C3-A9FA-3723B62C946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EC42706-24B6-4EF8-AE1B-410BF8A28D02}">
      <dgm:prSet/>
      <dgm:spPr/>
      <dgm:t>
        <a:bodyPr/>
        <a:lstStyle/>
        <a:p>
          <a:r>
            <a:rPr lang="en-AU" b="0" baseline="0"/>
            <a:t>The org.springframework.beans.factory.</a:t>
          </a:r>
          <a:r>
            <a:rPr lang="en-AU" baseline="0"/>
            <a:t>BeanFactory</a:t>
          </a:r>
          <a:r>
            <a:rPr lang="en-AU" b="0" baseline="0"/>
            <a:t> and the org.springframework.context.</a:t>
          </a:r>
          <a:r>
            <a:rPr lang="en-AU" baseline="0"/>
            <a:t>ApplicationContext</a:t>
          </a:r>
          <a:r>
            <a:rPr lang="en-AU" b="0" baseline="0"/>
            <a:t> interfaces acts as the IoC container. </a:t>
          </a:r>
          <a:endParaRPr lang="en-US"/>
        </a:p>
      </dgm:t>
    </dgm:pt>
    <dgm:pt modelId="{23524611-A0A8-4126-9AE0-91342CAD298B}" type="parTrans" cxnId="{E60110AB-811A-49CA-8AAF-6694B6A78349}">
      <dgm:prSet/>
      <dgm:spPr/>
      <dgm:t>
        <a:bodyPr/>
        <a:lstStyle/>
        <a:p>
          <a:endParaRPr lang="en-US"/>
        </a:p>
      </dgm:t>
    </dgm:pt>
    <dgm:pt modelId="{B026B066-264C-491A-B775-63B018BC44ED}" type="sibTrans" cxnId="{E60110AB-811A-49CA-8AAF-6694B6A78349}">
      <dgm:prSet/>
      <dgm:spPr/>
      <dgm:t>
        <a:bodyPr/>
        <a:lstStyle/>
        <a:p>
          <a:endParaRPr lang="en-US"/>
        </a:p>
      </dgm:t>
    </dgm:pt>
    <dgm:pt modelId="{4D456DE6-DEDF-4D79-9C67-7E8D0D77E2D4}">
      <dgm:prSet/>
      <dgm:spPr/>
      <dgm:t>
        <a:bodyPr/>
        <a:lstStyle/>
        <a:p>
          <a:r>
            <a:rPr lang="en-AU" b="0" baseline="0"/>
            <a:t>The ApplicationContext interface is built on top of the BeanFactory interface. It adds some extra functionality than BeanFactory such as simple integration with Spring's AOP, message resource handling (for I18N), event propagation, application layer specific context (e.g. WebApplicationContext) for web application. So it is better to use ApplicationContext than BeanFactory.</a:t>
          </a:r>
          <a:endParaRPr lang="en-US"/>
        </a:p>
      </dgm:t>
    </dgm:pt>
    <dgm:pt modelId="{2F1E0BD4-C56E-4CC0-AEA2-84A658597CEF}" type="parTrans" cxnId="{F0C20857-DE33-4EAF-8DE5-D7EB6215177C}">
      <dgm:prSet/>
      <dgm:spPr/>
      <dgm:t>
        <a:bodyPr/>
        <a:lstStyle/>
        <a:p>
          <a:endParaRPr lang="en-US"/>
        </a:p>
      </dgm:t>
    </dgm:pt>
    <dgm:pt modelId="{02CCDEE2-72FA-411C-B0C7-4AA38270C8F5}" type="sibTrans" cxnId="{F0C20857-DE33-4EAF-8DE5-D7EB6215177C}">
      <dgm:prSet/>
      <dgm:spPr/>
      <dgm:t>
        <a:bodyPr/>
        <a:lstStyle/>
        <a:p>
          <a:endParaRPr lang="en-US"/>
        </a:p>
      </dgm:t>
    </dgm:pt>
    <dgm:pt modelId="{9FAC69FD-22B5-4B64-9B3B-811D965F55A7}" type="pres">
      <dgm:prSet presAssocID="{6D3DAAF2-2C6E-49C3-A9FA-3723B62C946B}" presName="linear" presStyleCnt="0">
        <dgm:presLayoutVars>
          <dgm:animLvl val="lvl"/>
          <dgm:resizeHandles val="exact"/>
        </dgm:presLayoutVars>
      </dgm:prSet>
      <dgm:spPr/>
    </dgm:pt>
    <dgm:pt modelId="{6E4BBC8C-4B34-4312-AA84-BCA0BCA27EF0}" type="pres">
      <dgm:prSet presAssocID="{8EC42706-24B6-4EF8-AE1B-410BF8A28D02}" presName="parentText" presStyleLbl="node1" presStyleIdx="0" presStyleCnt="2">
        <dgm:presLayoutVars>
          <dgm:chMax val="0"/>
          <dgm:bulletEnabled val="1"/>
        </dgm:presLayoutVars>
      </dgm:prSet>
      <dgm:spPr/>
    </dgm:pt>
    <dgm:pt modelId="{60B4CC0B-9C4C-4CAF-8D72-892539CC7609}" type="pres">
      <dgm:prSet presAssocID="{B026B066-264C-491A-B775-63B018BC44ED}" presName="spacer" presStyleCnt="0"/>
      <dgm:spPr/>
    </dgm:pt>
    <dgm:pt modelId="{69183731-35FA-44EA-9ABE-32A1F744F1FF}" type="pres">
      <dgm:prSet presAssocID="{4D456DE6-DEDF-4D79-9C67-7E8D0D77E2D4}" presName="parentText" presStyleLbl="node1" presStyleIdx="1" presStyleCnt="2">
        <dgm:presLayoutVars>
          <dgm:chMax val="0"/>
          <dgm:bulletEnabled val="1"/>
        </dgm:presLayoutVars>
      </dgm:prSet>
      <dgm:spPr/>
    </dgm:pt>
  </dgm:ptLst>
  <dgm:cxnLst>
    <dgm:cxn modelId="{3024390E-4537-4E81-BED2-11BE2E99F98D}" type="presOf" srcId="{4D456DE6-DEDF-4D79-9C67-7E8D0D77E2D4}" destId="{69183731-35FA-44EA-9ABE-32A1F744F1FF}" srcOrd="0" destOrd="0" presId="urn:microsoft.com/office/officeart/2005/8/layout/vList2"/>
    <dgm:cxn modelId="{F0C20857-DE33-4EAF-8DE5-D7EB6215177C}" srcId="{6D3DAAF2-2C6E-49C3-A9FA-3723B62C946B}" destId="{4D456DE6-DEDF-4D79-9C67-7E8D0D77E2D4}" srcOrd="1" destOrd="0" parTransId="{2F1E0BD4-C56E-4CC0-AEA2-84A658597CEF}" sibTransId="{02CCDEE2-72FA-411C-B0C7-4AA38270C8F5}"/>
    <dgm:cxn modelId="{E60110AB-811A-49CA-8AAF-6694B6A78349}" srcId="{6D3DAAF2-2C6E-49C3-A9FA-3723B62C946B}" destId="{8EC42706-24B6-4EF8-AE1B-410BF8A28D02}" srcOrd="0" destOrd="0" parTransId="{23524611-A0A8-4126-9AE0-91342CAD298B}" sibTransId="{B026B066-264C-491A-B775-63B018BC44ED}"/>
    <dgm:cxn modelId="{0FF9CEB0-C0D2-4F77-97CC-8A4A0CA65232}" type="presOf" srcId="{8EC42706-24B6-4EF8-AE1B-410BF8A28D02}" destId="{6E4BBC8C-4B34-4312-AA84-BCA0BCA27EF0}" srcOrd="0" destOrd="0" presId="urn:microsoft.com/office/officeart/2005/8/layout/vList2"/>
    <dgm:cxn modelId="{51ABFDD1-1908-42B7-80F4-45856876082B}" type="presOf" srcId="{6D3DAAF2-2C6E-49C3-A9FA-3723B62C946B}" destId="{9FAC69FD-22B5-4B64-9B3B-811D965F55A7}" srcOrd="0" destOrd="0" presId="urn:microsoft.com/office/officeart/2005/8/layout/vList2"/>
    <dgm:cxn modelId="{657F19D1-A472-4A56-A706-92850B57B0EE}" type="presParOf" srcId="{9FAC69FD-22B5-4B64-9B3B-811D965F55A7}" destId="{6E4BBC8C-4B34-4312-AA84-BCA0BCA27EF0}" srcOrd="0" destOrd="0" presId="urn:microsoft.com/office/officeart/2005/8/layout/vList2"/>
    <dgm:cxn modelId="{8883E933-AC60-49D4-ABEA-8E4627E5A534}" type="presParOf" srcId="{9FAC69FD-22B5-4B64-9B3B-811D965F55A7}" destId="{60B4CC0B-9C4C-4CAF-8D72-892539CC7609}" srcOrd="1" destOrd="0" presId="urn:microsoft.com/office/officeart/2005/8/layout/vList2"/>
    <dgm:cxn modelId="{ACE1299C-019B-404A-85C4-2A4EC4D9E8B5}" type="presParOf" srcId="{9FAC69FD-22B5-4B64-9B3B-811D965F55A7}" destId="{69183731-35FA-44EA-9ABE-32A1F744F1F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63C6D6-7AD7-4258-B213-AD2D125DCC9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C84A715-1D47-4D82-B786-96A234F1F77C}">
      <dgm:prSet/>
      <dgm:spPr/>
      <dgm:t>
        <a:bodyPr/>
        <a:lstStyle/>
        <a:p>
          <a:r>
            <a:rPr lang="en-AU" b="0" dirty="0"/>
            <a:t>Spring Bean is nothing special, any object in the Spring framework that we initialize through Spring container is called Spring Bean. Any normal Java POJO class can be a Spring Bean if it’s configured to be initialized via container by providing configuration metadata information.</a:t>
          </a:r>
          <a:endParaRPr lang="en-US" dirty="0"/>
        </a:p>
      </dgm:t>
    </dgm:pt>
    <dgm:pt modelId="{96294C7E-D174-411F-81FD-D0D6176634D7}" type="parTrans" cxnId="{AA24DC60-B662-4236-9EF3-3E8010116A89}">
      <dgm:prSet/>
      <dgm:spPr/>
      <dgm:t>
        <a:bodyPr/>
        <a:lstStyle/>
        <a:p>
          <a:endParaRPr lang="en-US"/>
        </a:p>
      </dgm:t>
    </dgm:pt>
    <dgm:pt modelId="{3EE59A24-E561-4256-BF8C-3361D95261D5}" type="sibTrans" cxnId="{AA24DC60-B662-4236-9EF3-3E8010116A89}">
      <dgm:prSet/>
      <dgm:spPr/>
      <dgm:t>
        <a:bodyPr/>
        <a:lstStyle/>
        <a:p>
          <a:endParaRPr lang="en-US"/>
        </a:p>
      </dgm:t>
    </dgm:pt>
    <dgm:pt modelId="{424E487D-7C09-4FFF-AC4D-DCA8D04C4C0E}" type="pres">
      <dgm:prSet presAssocID="{5063C6D6-7AD7-4258-B213-AD2D125DCC92}" presName="linear" presStyleCnt="0">
        <dgm:presLayoutVars>
          <dgm:animLvl val="lvl"/>
          <dgm:resizeHandles val="exact"/>
        </dgm:presLayoutVars>
      </dgm:prSet>
      <dgm:spPr/>
    </dgm:pt>
    <dgm:pt modelId="{11F57503-0FED-4298-BF3F-2AAFE7C9A44D}" type="pres">
      <dgm:prSet presAssocID="{5C84A715-1D47-4D82-B786-96A234F1F77C}" presName="parentText" presStyleLbl="node1" presStyleIdx="0" presStyleCnt="1">
        <dgm:presLayoutVars>
          <dgm:chMax val="0"/>
          <dgm:bulletEnabled val="1"/>
        </dgm:presLayoutVars>
      </dgm:prSet>
      <dgm:spPr/>
    </dgm:pt>
  </dgm:ptLst>
  <dgm:cxnLst>
    <dgm:cxn modelId="{AA24DC60-B662-4236-9EF3-3E8010116A89}" srcId="{5063C6D6-7AD7-4258-B213-AD2D125DCC92}" destId="{5C84A715-1D47-4D82-B786-96A234F1F77C}" srcOrd="0" destOrd="0" parTransId="{96294C7E-D174-411F-81FD-D0D6176634D7}" sibTransId="{3EE59A24-E561-4256-BF8C-3361D95261D5}"/>
    <dgm:cxn modelId="{55294991-7B26-4990-A188-51914E76470C}" type="presOf" srcId="{5063C6D6-7AD7-4258-B213-AD2D125DCC92}" destId="{424E487D-7C09-4FFF-AC4D-DCA8D04C4C0E}" srcOrd="0" destOrd="0" presId="urn:microsoft.com/office/officeart/2005/8/layout/vList2"/>
    <dgm:cxn modelId="{09FB50B1-B665-44F6-AFEB-E48733162B9A}" type="presOf" srcId="{5C84A715-1D47-4D82-B786-96A234F1F77C}" destId="{11F57503-0FED-4298-BF3F-2AAFE7C9A44D}" srcOrd="0" destOrd="0" presId="urn:microsoft.com/office/officeart/2005/8/layout/vList2"/>
    <dgm:cxn modelId="{D211E22E-626A-4FD3-8D76-6A337027A06A}" type="presParOf" srcId="{424E487D-7C09-4FFF-AC4D-DCA8D04C4C0E}" destId="{11F57503-0FED-4298-BF3F-2AAFE7C9A44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FED079F-F0A4-41B2-B4A4-088E7B687B6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99C36D-96F2-402D-87F6-28B01D6A4CF4}">
      <dgm:prSet/>
      <dgm:spPr/>
      <dgm:t>
        <a:bodyPr/>
        <a:lstStyle/>
        <a:p>
          <a:r>
            <a:rPr lang="en-AU"/>
            <a:t>singleton – Only one instance of the bean will be created for each container. This is the default scope for the spring beans. While using this scope, make sure bean doesn’t have shared instance variables otherwise it might lead to data inconsistency issues.</a:t>
          </a:r>
          <a:endParaRPr lang="en-US"/>
        </a:p>
      </dgm:t>
    </dgm:pt>
    <dgm:pt modelId="{DD723CF1-2869-4F59-85AB-3695E90DC51E}" type="parTrans" cxnId="{20ADB9DD-0110-4AB4-B8E9-A1C2E775A913}">
      <dgm:prSet/>
      <dgm:spPr/>
      <dgm:t>
        <a:bodyPr/>
        <a:lstStyle/>
        <a:p>
          <a:endParaRPr lang="en-US"/>
        </a:p>
      </dgm:t>
    </dgm:pt>
    <dgm:pt modelId="{C084D23E-FEB1-424A-A9C1-A5C603939EAF}" type="sibTrans" cxnId="{20ADB9DD-0110-4AB4-B8E9-A1C2E775A913}">
      <dgm:prSet/>
      <dgm:spPr/>
      <dgm:t>
        <a:bodyPr/>
        <a:lstStyle/>
        <a:p>
          <a:endParaRPr lang="en-US"/>
        </a:p>
      </dgm:t>
    </dgm:pt>
    <dgm:pt modelId="{BB8A0C7C-00B1-40CA-9F7F-DA748F779684}">
      <dgm:prSet/>
      <dgm:spPr/>
      <dgm:t>
        <a:bodyPr/>
        <a:lstStyle/>
        <a:p>
          <a:r>
            <a:rPr lang="en-AU"/>
            <a:t>prototype – A new instance will be created every time the bean is requested.</a:t>
          </a:r>
          <a:endParaRPr lang="en-US"/>
        </a:p>
      </dgm:t>
    </dgm:pt>
    <dgm:pt modelId="{3D084811-EC61-4762-A8AD-FFB6A8C81350}" type="parTrans" cxnId="{6D2651D6-9E69-493A-B2F2-FDF0746FCCEB}">
      <dgm:prSet/>
      <dgm:spPr/>
      <dgm:t>
        <a:bodyPr/>
        <a:lstStyle/>
        <a:p>
          <a:endParaRPr lang="en-US"/>
        </a:p>
      </dgm:t>
    </dgm:pt>
    <dgm:pt modelId="{9CF50A89-8953-47E4-84A8-3B207A2030D2}" type="sibTrans" cxnId="{6D2651D6-9E69-493A-B2F2-FDF0746FCCEB}">
      <dgm:prSet/>
      <dgm:spPr/>
      <dgm:t>
        <a:bodyPr/>
        <a:lstStyle/>
        <a:p>
          <a:endParaRPr lang="en-US"/>
        </a:p>
      </dgm:t>
    </dgm:pt>
    <dgm:pt modelId="{EB3B6340-C262-457A-AEF6-931ED4EA92B9}">
      <dgm:prSet/>
      <dgm:spPr/>
      <dgm:t>
        <a:bodyPr/>
        <a:lstStyle/>
        <a:p>
          <a:r>
            <a:rPr lang="en-AU" dirty="0"/>
            <a:t>request – This is same as prototype scope, however it’s meant to be used for web applications. A new instance of the bean will be created for each HTTP request.</a:t>
          </a:r>
          <a:endParaRPr lang="en-US" dirty="0"/>
        </a:p>
      </dgm:t>
    </dgm:pt>
    <dgm:pt modelId="{D91F6E4E-D056-49D1-8C66-015F4A2D126B}" type="parTrans" cxnId="{7D48A422-9F99-43D0-BE8C-F33076D97863}">
      <dgm:prSet/>
      <dgm:spPr/>
      <dgm:t>
        <a:bodyPr/>
        <a:lstStyle/>
        <a:p>
          <a:endParaRPr lang="en-US"/>
        </a:p>
      </dgm:t>
    </dgm:pt>
    <dgm:pt modelId="{E48C7AA8-A1B0-4354-932F-F5FC37210584}" type="sibTrans" cxnId="{7D48A422-9F99-43D0-BE8C-F33076D97863}">
      <dgm:prSet/>
      <dgm:spPr/>
      <dgm:t>
        <a:bodyPr/>
        <a:lstStyle/>
        <a:p>
          <a:endParaRPr lang="en-US"/>
        </a:p>
      </dgm:t>
    </dgm:pt>
    <dgm:pt modelId="{BE5602FF-DA92-4FD5-9F02-841B3BE162FF}">
      <dgm:prSet/>
      <dgm:spPr/>
      <dgm:t>
        <a:bodyPr/>
        <a:lstStyle/>
        <a:p>
          <a:r>
            <a:rPr lang="en-AU" dirty="0"/>
            <a:t>session – A new bean will be created for each HTTP session by the container.</a:t>
          </a:r>
          <a:endParaRPr lang="en-US" dirty="0"/>
        </a:p>
      </dgm:t>
    </dgm:pt>
    <dgm:pt modelId="{50DA26C7-666D-4339-A769-FC27B7DCA16B}" type="parTrans" cxnId="{6C70E36A-4A4C-4D31-95E6-28E999B394E9}">
      <dgm:prSet/>
      <dgm:spPr/>
      <dgm:t>
        <a:bodyPr/>
        <a:lstStyle/>
        <a:p>
          <a:endParaRPr lang="en-US"/>
        </a:p>
      </dgm:t>
    </dgm:pt>
    <dgm:pt modelId="{8DD65B6E-E9AE-407A-B2BC-9B28882A3FA2}" type="sibTrans" cxnId="{6C70E36A-4A4C-4D31-95E6-28E999B394E9}">
      <dgm:prSet/>
      <dgm:spPr/>
      <dgm:t>
        <a:bodyPr/>
        <a:lstStyle/>
        <a:p>
          <a:endParaRPr lang="en-US"/>
        </a:p>
      </dgm:t>
    </dgm:pt>
    <dgm:pt modelId="{C8916BC6-AAE3-43D2-8A73-0323AC0FEB80}">
      <dgm:prSet/>
      <dgm:spPr/>
      <dgm:t>
        <a:bodyPr/>
        <a:lstStyle/>
        <a:p>
          <a:r>
            <a:rPr lang="en-AU" dirty="0"/>
            <a:t>global-session – This is used to create global session beans for Portlet applications.</a:t>
          </a:r>
          <a:endParaRPr lang="en-US" dirty="0"/>
        </a:p>
      </dgm:t>
    </dgm:pt>
    <dgm:pt modelId="{8BD653B0-7EA5-4C52-912E-9620518EF8CD}" type="parTrans" cxnId="{CCA1A86F-A806-4246-A49A-8E65969C12F3}">
      <dgm:prSet/>
      <dgm:spPr/>
      <dgm:t>
        <a:bodyPr/>
        <a:lstStyle/>
        <a:p>
          <a:endParaRPr lang="en-US"/>
        </a:p>
      </dgm:t>
    </dgm:pt>
    <dgm:pt modelId="{FDE81D31-81C5-4BA3-A692-D1BF22AC4764}" type="sibTrans" cxnId="{CCA1A86F-A806-4246-A49A-8E65969C12F3}">
      <dgm:prSet/>
      <dgm:spPr/>
      <dgm:t>
        <a:bodyPr/>
        <a:lstStyle/>
        <a:p>
          <a:endParaRPr lang="en-US"/>
        </a:p>
      </dgm:t>
    </dgm:pt>
    <dgm:pt modelId="{4AD83989-A5A1-43C7-A90D-C968D92DADE2}" type="pres">
      <dgm:prSet presAssocID="{BFED079F-F0A4-41B2-B4A4-088E7B687B60}" presName="linear" presStyleCnt="0">
        <dgm:presLayoutVars>
          <dgm:animLvl val="lvl"/>
          <dgm:resizeHandles val="exact"/>
        </dgm:presLayoutVars>
      </dgm:prSet>
      <dgm:spPr/>
    </dgm:pt>
    <dgm:pt modelId="{FCCA5AC9-1126-4F59-8AB7-4FD958F04427}" type="pres">
      <dgm:prSet presAssocID="{5F99C36D-96F2-402D-87F6-28B01D6A4CF4}" presName="parentText" presStyleLbl="node1" presStyleIdx="0" presStyleCnt="5">
        <dgm:presLayoutVars>
          <dgm:chMax val="0"/>
          <dgm:bulletEnabled val="1"/>
        </dgm:presLayoutVars>
      </dgm:prSet>
      <dgm:spPr/>
    </dgm:pt>
    <dgm:pt modelId="{E42C643D-AF6B-4FC6-AB25-C0F8DC10019F}" type="pres">
      <dgm:prSet presAssocID="{C084D23E-FEB1-424A-A9C1-A5C603939EAF}" presName="spacer" presStyleCnt="0"/>
      <dgm:spPr/>
    </dgm:pt>
    <dgm:pt modelId="{66D4C495-D992-4328-A077-0902395EA480}" type="pres">
      <dgm:prSet presAssocID="{BB8A0C7C-00B1-40CA-9F7F-DA748F779684}" presName="parentText" presStyleLbl="node1" presStyleIdx="1" presStyleCnt="5">
        <dgm:presLayoutVars>
          <dgm:chMax val="0"/>
          <dgm:bulletEnabled val="1"/>
        </dgm:presLayoutVars>
      </dgm:prSet>
      <dgm:spPr/>
    </dgm:pt>
    <dgm:pt modelId="{3EE982A0-AAD0-4AB2-B1C7-4AB9B016A201}" type="pres">
      <dgm:prSet presAssocID="{9CF50A89-8953-47E4-84A8-3B207A2030D2}" presName="spacer" presStyleCnt="0"/>
      <dgm:spPr/>
    </dgm:pt>
    <dgm:pt modelId="{A1900645-7E45-4CDF-BD59-65B8EE67F114}" type="pres">
      <dgm:prSet presAssocID="{EB3B6340-C262-457A-AEF6-931ED4EA92B9}" presName="parentText" presStyleLbl="node1" presStyleIdx="2" presStyleCnt="5">
        <dgm:presLayoutVars>
          <dgm:chMax val="0"/>
          <dgm:bulletEnabled val="1"/>
        </dgm:presLayoutVars>
      </dgm:prSet>
      <dgm:spPr/>
    </dgm:pt>
    <dgm:pt modelId="{004DC709-E4FC-4235-9DC9-49E99700DA4A}" type="pres">
      <dgm:prSet presAssocID="{E48C7AA8-A1B0-4354-932F-F5FC37210584}" presName="spacer" presStyleCnt="0"/>
      <dgm:spPr/>
    </dgm:pt>
    <dgm:pt modelId="{606B010F-9D19-44E8-AE25-50D02939985D}" type="pres">
      <dgm:prSet presAssocID="{BE5602FF-DA92-4FD5-9F02-841B3BE162FF}" presName="parentText" presStyleLbl="node1" presStyleIdx="3" presStyleCnt="5">
        <dgm:presLayoutVars>
          <dgm:chMax val="0"/>
          <dgm:bulletEnabled val="1"/>
        </dgm:presLayoutVars>
      </dgm:prSet>
      <dgm:spPr/>
    </dgm:pt>
    <dgm:pt modelId="{1D0DF600-31F3-4872-A58F-DA550628CE87}" type="pres">
      <dgm:prSet presAssocID="{8DD65B6E-E9AE-407A-B2BC-9B28882A3FA2}" presName="spacer" presStyleCnt="0"/>
      <dgm:spPr/>
    </dgm:pt>
    <dgm:pt modelId="{28E9BB08-47B0-4AAC-81DC-EE8D56725DB6}" type="pres">
      <dgm:prSet presAssocID="{C8916BC6-AAE3-43D2-8A73-0323AC0FEB80}" presName="parentText" presStyleLbl="node1" presStyleIdx="4" presStyleCnt="5">
        <dgm:presLayoutVars>
          <dgm:chMax val="0"/>
          <dgm:bulletEnabled val="1"/>
        </dgm:presLayoutVars>
      </dgm:prSet>
      <dgm:spPr/>
    </dgm:pt>
  </dgm:ptLst>
  <dgm:cxnLst>
    <dgm:cxn modelId="{5805230F-3BBE-46CE-BA8E-AA944FDDDBFE}" type="presOf" srcId="{5F99C36D-96F2-402D-87F6-28B01D6A4CF4}" destId="{FCCA5AC9-1126-4F59-8AB7-4FD958F04427}" srcOrd="0" destOrd="0" presId="urn:microsoft.com/office/officeart/2005/8/layout/vList2"/>
    <dgm:cxn modelId="{54696811-F657-4690-8A1E-0FF39C90F01A}" type="presOf" srcId="{BE5602FF-DA92-4FD5-9F02-841B3BE162FF}" destId="{606B010F-9D19-44E8-AE25-50D02939985D}" srcOrd="0" destOrd="0" presId="urn:microsoft.com/office/officeart/2005/8/layout/vList2"/>
    <dgm:cxn modelId="{8BC27A19-F7A3-426C-8D93-09CC760DEFEB}" type="presOf" srcId="{BB8A0C7C-00B1-40CA-9F7F-DA748F779684}" destId="{66D4C495-D992-4328-A077-0902395EA480}" srcOrd="0" destOrd="0" presId="urn:microsoft.com/office/officeart/2005/8/layout/vList2"/>
    <dgm:cxn modelId="{7D48A422-9F99-43D0-BE8C-F33076D97863}" srcId="{BFED079F-F0A4-41B2-B4A4-088E7B687B60}" destId="{EB3B6340-C262-457A-AEF6-931ED4EA92B9}" srcOrd="2" destOrd="0" parTransId="{D91F6E4E-D056-49D1-8C66-015F4A2D126B}" sibTransId="{E48C7AA8-A1B0-4354-932F-F5FC37210584}"/>
    <dgm:cxn modelId="{6C70E36A-4A4C-4D31-95E6-28E999B394E9}" srcId="{BFED079F-F0A4-41B2-B4A4-088E7B687B60}" destId="{BE5602FF-DA92-4FD5-9F02-841B3BE162FF}" srcOrd="3" destOrd="0" parTransId="{50DA26C7-666D-4339-A769-FC27B7DCA16B}" sibTransId="{8DD65B6E-E9AE-407A-B2BC-9B28882A3FA2}"/>
    <dgm:cxn modelId="{CCA1A86F-A806-4246-A49A-8E65969C12F3}" srcId="{BFED079F-F0A4-41B2-B4A4-088E7B687B60}" destId="{C8916BC6-AAE3-43D2-8A73-0323AC0FEB80}" srcOrd="4" destOrd="0" parTransId="{8BD653B0-7EA5-4C52-912E-9620518EF8CD}" sibTransId="{FDE81D31-81C5-4BA3-A692-D1BF22AC4764}"/>
    <dgm:cxn modelId="{7EFCAEC2-18AA-400D-90A6-51A15CBFC632}" type="presOf" srcId="{C8916BC6-AAE3-43D2-8A73-0323AC0FEB80}" destId="{28E9BB08-47B0-4AAC-81DC-EE8D56725DB6}" srcOrd="0" destOrd="0" presId="urn:microsoft.com/office/officeart/2005/8/layout/vList2"/>
    <dgm:cxn modelId="{A3F569CE-D8E4-4353-BCAB-77100600C0A7}" type="presOf" srcId="{BFED079F-F0A4-41B2-B4A4-088E7B687B60}" destId="{4AD83989-A5A1-43C7-A90D-C968D92DADE2}" srcOrd="0" destOrd="0" presId="urn:microsoft.com/office/officeart/2005/8/layout/vList2"/>
    <dgm:cxn modelId="{6D2651D6-9E69-493A-B2F2-FDF0746FCCEB}" srcId="{BFED079F-F0A4-41B2-B4A4-088E7B687B60}" destId="{BB8A0C7C-00B1-40CA-9F7F-DA748F779684}" srcOrd="1" destOrd="0" parTransId="{3D084811-EC61-4762-A8AD-FFB6A8C81350}" sibTransId="{9CF50A89-8953-47E4-84A8-3B207A2030D2}"/>
    <dgm:cxn modelId="{20ADB9DD-0110-4AB4-B8E9-A1C2E775A913}" srcId="{BFED079F-F0A4-41B2-B4A4-088E7B687B60}" destId="{5F99C36D-96F2-402D-87F6-28B01D6A4CF4}" srcOrd="0" destOrd="0" parTransId="{DD723CF1-2869-4F59-85AB-3695E90DC51E}" sibTransId="{C084D23E-FEB1-424A-A9C1-A5C603939EAF}"/>
    <dgm:cxn modelId="{C872DEE0-7BFA-4EB6-A079-687FFE1FD1F2}" type="presOf" srcId="{EB3B6340-C262-457A-AEF6-931ED4EA92B9}" destId="{A1900645-7E45-4CDF-BD59-65B8EE67F114}" srcOrd="0" destOrd="0" presId="urn:microsoft.com/office/officeart/2005/8/layout/vList2"/>
    <dgm:cxn modelId="{E777ED6F-6C7C-402F-8C6E-4D5AF39240E9}" type="presParOf" srcId="{4AD83989-A5A1-43C7-A90D-C968D92DADE2}" destId="{FCCA5AC9-1126-4F59-8AB7-4FD958F04427}" srcOrd="0" destOrd="0" presId="urn:microsoft.com/office/officeart/2005/8/layout/vList2"/>
    <dgm:cxn modelId="{865D1AA6-0168-43B9-ACEF-DD63E6EC443E}" type="presParOf" srcId="{4AD83989-A5A1-43C7-A90D-C968D92DADE2}" destId="{E42C643D-AF6B-4FC6-AB25-C0F8DC10019F}" srcOrd="1" destOrd="0" presId="urn:microsoft.com/office/officeart/2005/8/layout/vList2"/>
    <dgm:cxn modelId="{C6D247C4-22E4-4D15-BE78-FB6022222786}" type="presParOf" srcId="{4AD83989-A5A1-43C7-A90D-C968D92DADE2}" destId="{66D4C495-D992-4328-A077-0902395EA480}" srcOrd="2" destOrd="0" presId="urn:microsoft.com/office/officeart/2005/8/layout/vList2"/>
    <dgm:cxn modelId="{27F9055B-7F6A-4001-8C5A-E48DECE7D112}" type="presParOf" srcId="{4AD83989-A5A1-43C7-A90D-C968D92DADE2}" destId="{3EE982A0-AAD0-4AB2-B1C7-4AB9B016A201}" srcOrd="3" destOrd="0" presId="urn:microsoft.com/office/officeart/2005/8/layout/vList2"/>
    <dgm:cxn modelId="{C00D80D4-3226-4816-877A-1F0665E63719}" type="presParOf" srcId="{4AD83989-A5A1-43C7-A90D-C968D92DADE2}" destId="{A1900645-7E45-4CDF-BD59-65B8EE67F114}" srcOrd="4" destOrd="0" presId="urn:microsoft.com/office/officeart/2005/8/layout/vList2"/>
    <dgm:cxn modelId="{4228477A-9741-4989-BD06-D71BA0374155}" type="presParOf" srcId="{4AD83989-A5A1-43C7-A90D-C968D92DADE2}" destId="{004DC709-E4FC-4235-9DC9-49E99700DA4A}" srcOrd="5" destOrd="0" presId="urn:microsoft.com/office/officeart/2005/8/layout/vList2"/>
    <dgm:cxn modelId="{153CF414-964F-454D-BF8A-B730DBB38A63}" type="presParOf" srcId="{4AD83989-A5A1-43C7-A90D-C968D92DADE2}" destId="{606B010F-9D19-44E8-AE25-50D02939985D}" srcOrd="6" destOrd="0" presId="urn:microsoft.com/office/officeart/2005/8/layout/vList2"/>
    <dgm:cxn modelId="{859E1F04-718D-48F3-9166-F8DFDF7A3237}" type="presParOf" srcId="{4AD83989-A5A1-43C7-A90D-C968D92DADE2}" destId="{1D0DF600-31F3-4872-A58F-DA550628CE87}" srcOrd="7" destOrd="0" presId="urn:microsoft.com/office/officeart/2005/8/layout/vList2"/>
    <dgm:cxn modelId="{2DFAA0A0-EB8E-401F-915E-15E97D16AFDC}" type="presParOf" srcId="{4AD83989-A5A1-43C7-A90D-C968D92DADE2}" destId="{28E9BB08-47B0-4AAC-81DC-EE8D56725DB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A8FE15-FA58-4A96-AF81-E6E725A83AB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325D4ED-F485-42A1-BC6B-4DB3D0823A6B}">
      <dgm:prSet/>
      <dgm:spPr/>
      <dgm:t>
        <a:bodyPr/>
        <a:lstStyle/>
        <a:p>
          <a:r>
            <a:rPr lang="en-AU" dirty="0"/>
            <a:t>Annotation Based Configuration</a:t>
          </a:r>
          <a:r>
            <a:rPr lang="en-AU" b="0" dirty="0"/>
            <a:t> – By using @Service or @Component annotations. Scope details can be provided with @Scope annotation.</a:t>
          </a:r>
          <a:endParaRPr lang="en-US" dirty="0"/>
        </a:p>
      </dgm:t>
    </dgm:pt>
    <dgm:pt modelId="{4BA1342A-8F5E-4102-91C3-20904565E4E2}" type="parTrans" cxnId="{B633BDCE-1A49-42C3-B0F8-8246C761F761}">
      <dgm:prSet/>
      <dgm:spPr/>
      <dgm:t>
        <a:bodyPr/>
        <a:lstStyle/>
        <a:p>
          <a:endParaRPr lang="en-US"/>
        </a:p>
      </dgm:t>
    </dgm:pt>
    <dgm:pt modelId="{64255559-16C3-424E-9590-7A66F2318CE0}" type="sibTrans" cxnId="{B633BDCE-1A49-42C3-B0F8-8246C761F761}">
      <dgm:prSet/>
      <dgm:spPr/>
      <dgm:t>
        <a:bodyPr/>
        <a:lstStyle/>
        <a:p>
          <a:endParaRPr lang="en-US"/>
        </a:p>
      </dgm:t>
    </dgm:pt>
    <dgm:pt modelId="{729CCFCD-3B45-42A5-92A3-A0739E2BA2B7}">
      <dgm:prSet/>
      <dgm:spPr/>
      <dgm:t>
        <a:bodyPr/>
        <a:lstStyle/>
        <a:p>
          <a:r>
            <a:rPr lang="en-AU" dirty="0"/>
            <a:t>XML Based Configuration</a:t>
          </a:r>
          <a:r>
            <a:rPr lang="en-AU" b="0" dirty="0"/>
            <a:t> – By creating Spring Configuration XML file to configure the beans. If you are using Spring MVC framework, the xml based configuration can be loaded automatically by writing some boiler plate code in web.xml file.</a:t>
          </a:r>
          <a:endParaRPr lang="en-US" dirty="0"/>
        </a:p>
      </dgm:t>
    </dgm:pt>
    <dgm:pt modelId="{229400AD-36CB-4F64-BEA2-06A03544EBBB}" type="parTrans" cxnId="{95F4C8FA-FD85-45F8-A587-9FBDA3FFC092}">
      <dgm:prSet/>
      <dgm:spPr/>
      <dgm:t>
        <a:bodyPr/>
        <a:lstStyle/>
        <a:p>
          <a:endParaRPr lang="en-US"/>
        </a:p>
      </dgm:t>
    </dgm:pt>
    <dgm:pt modelId="{569D99DA-9344-4A29-99CE-2C881A3735F4}" type="sibTrans" cxnId="{95F4C8FA-FD85-45F8-A587-9FBDA3FFC092}">
      <dgm:prSet/>
      <dgm:spPr/>
      <dgm:t>
        <a:bodyPr/>
        <a:lstStyle/>
        <a:p>
          <a:endParaRPr lang="en-US"/>
        </a:p>
      </dgm:t>
    </dgm:pt>
    <dgm:pt modelId="{06F3E8C9-2792-404F-9F65-42BB2C175B79}">
      <dgm:prSet/>
      <dgm:spPr/>
      <dgm:t>
        <a:bodyPr/>
        <a:lstStyle/>
        <a:p>
          <a:r>
            <a:rPr lang="en-AU" dirty="0"/>
            <a:t>Java Based Configuration</a:t>
          </a:r>
          <a:r>
            <a:rPr lang="en-AU" b="0" dirty="0"/>
            <a:t> – Starting from Spring 3.0, we can configure Spring beans using java programs. Some important annotations used for java based configuration are @Configuration, @ComponentScan and @Bean.</a:t>
          </a:r>
          <a:endParaRPr lang="en-US" dirty="0"/>
        </a:p>
      </dgm:t>
    </dgm:pt>
    <dgm:pt modelId="{1F13A744-8C46-4A8D-B2A9-4D65C1E2AEE6}" type="parTrans" cxnId="{4687BFC8-7AFB-423A-B99B-D332C8195587}">
      <dgm:prSet/>
      <dgm:spPr/>
      <dgm:t>
        <a:bodyPr/>
        <a:lstStyle/>
        <a:p>
          <a:endParaRPr lang="en-US"/>
        </a:p>
      </dgm:t>
    </dgm:pt>
    <dgm:pt modelId="{D7F8E96C-7E25-449C-93E4-EB0614C6BEF4}" type="sibTrans" cxnId="{4687BFC8-7AFB-423A-B99B-D332C8195587}">
      <dgm:prSet/>
      <dgm:spPr/>
      <dgm:t>
        <a:bodyPr/>
        <a:lstStyle/>
        <a:p>
          <a:endParaRPr lang="en-US"/>
        </a:p>
      </dgm:t>
    </dgm:pt>
    <dgm:pt modelId="{A2E40C6A-C9BD-43AF-A00C-C1FFC39A8DBF}" type="pres">
      <dgm:prSet presAssocID="{0CA8FE15-FA58-4A96-AF81-E6E725A83AB3}" presName="linear" presStyleCnt="0">
        <dgm:presLayoutVars>
          <dgm:animLvl val="lvl"/>
          <dgm:resizeHandles val="exact"/>
        </dgm:presLayoutVars>
      </dgm:prSet>
      <dgm:spPr/>
    </dgm:pt>
    <dgm:pt modelId="{00393B61-4A8B-4380-B69B-CF2E8E0C0C54}" type="pres">
      <dgm:prSet presAssocID="{0325D4ED-F485-42A1-BC6B-4DB3D0823A6B}" presName="parentText" presStyleLbl="node1" presStyleIdx="0" presStyleCnt="3">
        <dgm:presLayoutVars>
          <dgm:chMax val="0"/>
          <dgm:bulletEnabled val="1"/>
        </dgm:presLayoutVars>
      </dgm:prSet>
      <dgm:spPr/>
    </dgm:pt>
    <dgm:pt modelId="{2E78B6D1-030E-46DC-B9F8-6E842916FC7B}" type="pres">
      <dgm:prSet presAssocID="{64255559-16C3-424E-9590-7A66F2318CE0}" presName="spacer" presStyleCnt="0"/>
      <dgm:spPr/>
    </dgm:pt>
    <dgm:pt modelId="{8F115C12-8879-44EF-8771-0B6CB28A5161}" type="pres">
      <dgm:prSet presAssocID="{729CCFCD-3B45-42A5-92A3-A0739E2BA2B7}" presName="parentText" presStyleLbl="node1" presStyleIdx="1" presStyleCnt="3">
        <dgm:presLayoutVars>
          <dgm:chMax val="0"/>
          <dgm:bulletEnabled val="1"/>
        </dgm:presLayoutVars>
      </dgm:prSet>
      <dgm:spPr/>
    </dgm:pt>
    <dgm:pt modelId="{4C2BC664-8E56-411C-B234-0C99F2E9A6FD}" type="pres">
      <dgm:prSet presAssocID="{569D99DA-9344-4A29-99CE-2C881A3735F4}" presName="spacer" presStyleCnt="0"/>
      <dgm:spPr/>
    </dgm:pt>
    <dgm:pt modelId="{421A68CD-DE78-433E-9534-96FE33709490}" type="pres">
      <dgm:prSet presAssocID="{06F3E8C9-2792-404F-9F65-42BB2C175B79}" presName="parentText" presStyleLbl="node1" presStyleIdx="2" presStyleCnt="3">
        <dgm:presLayoutVars>
          <dgm:chMax val="0"/>
          <dgm:bulletEnabled val="1"/>
        </dgm:presLayoutVars>
      </dgm:prSet>
      <dgm:spPr/>
    </dgm:pt>
  </dgm:ptLst>
  <dgm:cxnLst>
    <dgm:cxn modelId="{16432B14-7A81-40D2-A365-D436E30DB6F8}" type="presOf" srcId="{729CCFCD-3B45-42A5-92A3-A0739E2BA2B7}" destId="{8F115C12-8879-44EF-8771-0B6CB28A5161}" srcOrd="0" destOrd="0" presId="urn:microsoft.com/office/officeart/2005/8/layout/vList2"/>
    <dgm:cxn modelId="{3CEE251D-1754-4209-8F26-7E899DA803EE}" type="presOf" srcId="{0325D4ED-F485-42A1-BC6B-4DB3D0823A6B}" destId="{00393B61-4A8B-4380-B69B-CF2E8E0C0C54}" srcOrd="0" destOrd="0" presId="urn:microsoft.com/office/officeart/2005/8/layout/vList2"/>
    <dgm:cxn modelId="{4687BFC8-7AFB-423A-B99B-D332C8195587}" srcId="{0CA8FE15-FA58-4A96-AF81-E6E725A83AB3}" destId="{06F3E8C9-2792-404F-9F65-42BB2C175B79}" srcOrd="2" destOrd="0" parTransId="{1F13A744-8C46-4A8D-B2A9-4D65C1E2AEE6}" sibTransId="{D7F8E96C-7E25-449C-93E4-EB0614C6BEF4}"/>
    <dgm:cxn modelId="{B633BDCE-1A49-42C3-B0F8-8246C761F761}" srcId="{0CA8FE15-FA58-4A96-AF81-E6E725A83AB3}" destId="{0325D4ED-F485-42A1-BC6B-4DB3D0823A6B}" srcOrd="0" destOrd="0" parTransId="{4BA1342A-8F5E-4102-91C3-20904565E4E2}" sibTransId="{64255559-16C3-424E-9590-7A66F2318CE0}"/>
    <dgm:cxn modelId="{27BC81E9-E877-4654-9D4D-C48F31EF36EE}" type="presOf" srcId="{0CA8FE15-FA58-4A96-AF81-E6E725A83AB3}" destId="{A2E40C6A-C9BD-43AF-A00C-C1FFC39A8DBF}" srcOrd="0" destOrd="0" presId="urn:microsoft.com/office/officeart/2005/8/layout/vList2"/>
    <dgm:cxn modelId="{5DA318EC-37D3-4F26-8167-C8D2DBC13A6E}" type="presOf" srcId="{06F3E8C9-2792-404F-9F65-42BB2C175B79}" destId="{421A68CD-DE78-433E-9534-96FE33709490}" srcOrd="0" destOrd="0" presId="urn:microsoft.com/office/officeart/2005/8/layout/vList2"/>
    <dgm:cxn modelId="{95F4C8FA-FD85-45F8-A587-9FBDA3FFC092}" srcId="{0CA8FE15-FA58-4A96-AF81-E6E725A83AB3}" destId="{729CCFCD-3B45-42A5-92A3-A0739E2BA2B7}" srcOrd="1" destOrd="0" parTransId="{229400AD-36CB-4F64-BEA2-06A03544EBBB}" sibTransId="{569D99DA-9344-4A29-99CE-2C881A3735F4}"/>
    <dgm:cxn modelId="{6D5DF834-1C56-4F40-9AF3-C8D0E1047C6F}" type="presParOf" srcId="{A2E40C6A-C9BD-43AF-A00C-C1FFC39A8DBF}" destId="{00393B61-4A8B-4380-B69B-CF2E8E0C0C54}" srcOrd="0" destOrd="0" presId="urn:microsoft.com/office/officeart/2005/8/layout/vList2"/>
    <dgm:cxn modelId="{34812BAC-955B-4A1D-8084-8DC3A45C9243}" type="presParOf" srcId="{A2E40C6A-C9BD-43AF-A00C-C1FFC39A8DBF}" destId="{2E78B6D1-030E-46DC-B9F8-6E842916FC7B}" srcOrd="1" destOrd="0" presId="urn:microsoft.com/office/officeart/2005/8/layout/vList2"/>
    <dgm:cxn modelId="{878A9D30-7806-4EE1-8D47-BD6E638EA549}" type="presParOf" srcId="{A2E40C6A-C9BD-43AF-A00C-C1FFC39A8DBF}" destId="{8F115C12-8879-44EF-8771-0B6CB28A5161}" srcOrd="2" destOrd="0" presId="urn:microsoft.com/office/officeart/2005/8/layout/vList2"/>
    <dgm:cxn modelId="{88BB664A-3E05-465E-89F4-AA598BD4C1E5}" type="presParOf" srcId="{A2E40C6A-C9BD-43AF-A00C-C1FFC39A8DBF}" destId="{4C2BC664-8E56-411C-B234-0C99F2E9A6FD}" srcOrd="3" destOrd="0" presId="urn:microsoft.com/office/officeart/2005/8/layout/vList2"/>
    <dgm:cxn modelId="{D6D454E9-482E-4463-B835-5EF51967FD06}" type="presParOf" srcId="{A2E40C6A-C9BD-43AF-A00C-C1FFC39A8DBF}" destId="{421A68CD-DE78-433E-9534-96FE3370949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2E4E4A3-6E5C-4CA0-B0C6-85A32477E5A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07E6875-C030-41C5-B5FE-C37E2F412797}">
      <dgm:prSet/>
      <dgm:spPr/>
      <dgm:t>
        <a:bodyPr/>
        <a:lstStyle/>
        <a:p>
          <a:r>
            <a:rPr lang="en-AU" b="0" baseline="0"/>
            <a:t>Spring @Autowired annotation is used for automatic dependency</a:t>
          </a:r>
          <a:r>
            <a:rPr lang="en-AU" b="0" baseline="0">
              <a:hlinkClick xmlns:r="http://schemas.openxmlformats.org/officeDocument/2006/relationships" r:id="rId1"/>
            </a:rPr>
            <a:t> </a:t>
          </a:r>
          <a:r>
            <a:rPr lang="en-AU" b="0" baseline="0"/>
            <a:t>injection. </a:t>
          </a:r>
          <a:r>
            <a:rPr lang="en-AU" baseline="0"/>
            <a:t>Spring framework</a:t>
          </a:r>
          <a:r>
            <a:rPr lang="en-AU" b="0" baseline="0"/>
            <a:t> is built on dependency injection and we inject the class dependencies through spring bean configuration file.</a:t>
          </a:r>
          <a:endParaRPr lang="en-US"/>
        </a:p>
      </dgm:t>
    </dgm:pt>
    <dgm:pt modelId="{61B05707-1C56-434F-836F-8DCA1D24335B}" type="parTrans" cxnId="{D751FAFB-D1CD-4079-B1FE-4CE64ACE0046}">
      <dgm:prSet/>
      <dgm:spPr/>
      <dgm:t>
        <a:bodyPr/>
        <a:lstStyle/>
        <a:p>
          <a:endParaRPr lang="en-US"/>
        </a:p>
      </dgm:t>
    </dgm:pt>
    <dgm:pt modelId="{5F581266-94FF-41AC-BC01-945639C14721}" type="sibTrans" cxnId="{D751FAFB-D1CD-4079-B1FE-4CE64ACE0046}">
      <dgm:prSet/>
      <dgm:spPr/>
      <dgm:t>
        <a:bodyPr/>
        <a:lstStyle/>
        <a:p>
          <a:endParaRPr lang="en-US"/>
        </a:p>
      </dgm:t>
    </dgm:pt>
    <dgm:pt modelId="{EFA84C1A-7683-4025-A3E7-FFB4FB5AF880}">
      <dgm:prSet/>
      <dgm:spPr/>
      <dgm:t>
        <a:bodyPr/>
        <a:lstStyle/>
        <a:p>
          <a:r>
            <a:rPr lang="en-AU" baseline="0"/>
            <a:t>There are different ways through which we can autowire a spring bean.</a:t>
          </a:r>
          <a:endParaRPr lang="en-US"/>
        </a:p>
      </dgm:t>
    </dgm:pt>
    <dgm:pt modelId="{AF0A7DDE-AD00-4263-B6C3-FF7A950FE7A8}" type="parTrans" cxnId="{7EE74D79-B7AD-4A2C-8F06-FCFF86ED4B90}">
      <dgm:prSet/>
      <dgm:spPr/>
      <dgm:t>
        <a:bodyPr/>
        <a:lstStyle/>
        <a:p>
          <a:endParaRPr lang="en-US"/>
        </a:p>
      </dgm:t>
    </dgm:pt>
    <dgm:pt modelId="{7A81CBD1-E089-4CF8-B1B5-67A1A8183CF7}" type="sibTrans" cxnId="{7EE74D79-B7AD-4A2C-8F06-FCFF86ED4B90}">
      <dgm:prSet/>
      <dgm:spPr/>
      <dgm:t>
        <a:bodyPr/>
        <a:lstStyle/>
        <a:p>
          <a:endParaRPr lang="en-US"/>
        </a:p>
      </dgm:t>
    </dgm:pt>
    <dgm:pt modelId="{6569D98E-EFA9-4CDF-BBED-4514BF49DD8D}">
      <dgm:prSet/>
      <dgm:spPr/>
      <dgm:t>
        <a:bodyPr/>
        <a:lstStyle/>
        <a:p>
          <a:r>
            <a:rPr lang="en-AU" baseline="0" dirty="0" err="1"/>
            <a:t>autowire</a:t>
          </a:r>
          <a:r>
            <a:rPr lang="en-AU" baseline="0" dirty="0"/>
            <a:t> </a:t>
          </a:r>
          <a:r>
            <a:rPr lang="en-AU" baseline="0" dirty="0" err="1"/>
            <a:t>byName</a:t>
          </a:r>
          <a:r>
            <a:rPr lang="en-AU" baseline="0" dirty="0"/>
            <a:t> </a:t>
          </a:r>
          <a:r>
            <a:rPr lang="en-AU" b="0" baseline="0" dirty="0"/>
            <a:t>– For this type of </a:t>
          </a:r>
          <a:r>
            <a:rPr lang="en-AU" b="0" baseline="0" dirty="0" err="1"/>
            <a:t>autowiring</a:t>
          </a:r>
          <a:r>
            <a:rPr lang="en-AU" b="0" baseline="0" dirty="0"/>
            <a:t>, setter method is used for dependency injection. Also the variable name should be same in the class where we will inject the dependency and in the spring bean configuration file.</a:t>
          </a:r>
          <a:endParaRPr lang="en-US" dirty="0"/>
        </a:p>
      </dgm:t>
    </dgm:pt>
    <dgm:pt modelId="{CD016271-3B9C-49C4-8768-E99842BBCA7A}" type="parTrans" cxnId="{6F5C0D2A-DA4A-431C-84C6-C94AA850B3B5}">
      <dgm:prSet/>
      <dgm:spPr/>
      <dgm:t>
        <a:bodyPr/>
        <a:lstStyle/>
        <a:p>
          <a:endParaRPr lang="en-US"/>
        </a:p>
      </dgm:t>
    </dgm:pt>
    <dgm:pt modelId="{3E3B534A-552F-47DF-BAA4-C9DA7AD9B32D}" type="sibTrans" cxnId="{6F5C0D2A-DA4A-431C-84C6-C94AA850B3B5}">
      <dgm:prSet/>
      <dgm:spPr/>
      <dgm:t>
        <a:bodyPr/>
        <a:lstStyle/>
        <a:p>
          <a:endParaRPr lang="en-US"/>
        </a:p>
      </dgm:t>
    </dgm:pt>
    <dgm:pt modelId="{0F7F4ACA-2737-4388-B740-27733141B862}">
      <dgm:prSet/>
      <dgm:spPr/>
      <dgm:t>
        <a:bodyPr/>
        <a:lstStyle/>
        <a:p>
          <a:r>
            <a:rPr lang="en-AU" baseline="0" dirty="0" err="1"/>
            <a:t>autowire</a:t>
          </a:r>
          <a:r>
            <a:rPr lang="en-AU" baseline="0" dirty="0"/>
            <a:t> </a:t>
          </a:r>
          <a:r>
            <a:rPr lang="en-AU" baseline="0" dirty="0" err="1"/>
            <a:t>byType</a:t>
          </a:r>
          <a:r>
            <a:rPr lang="en-AU" baseline="0" dirty="0"/>
            <a:t> </a:t>
          </a:r>
          <a:r>
            <a:rPr lang="en-AU" b="0" baseline="0" dirty="0"/>
            <a:t>– For this type of </a:t>
          </a:r>
          <a:r>
            <a:rPr lang="en-AU" b="0" baseline="0" dirty="0" err="1"/>
            <a:t>autowiring</a:t>
          </a:r>
          <a:r>
            <a:rPr lang="en-AU" b="0" baseline="0" dirty="0"/>
            <a:t>, class type is used. So there should be only one bean configured for this type in the spring bean configuration file.</a:t>
          </a:r>
          <a:endParaRPr lang="en-US" dirty="0"/>
        </a:p>
      </dgm:t>
    </dgm:pt>
    <dgm:pt modelId="{B5B81481-100D-4FB2-BDCF-B6B57759887F}" type="parTrans" cxnId="{E74F301A-C3B3-4590-A21D-8EF61BDB0CC4}">
      <dgm:prSet/>
      <dgm:spPr/>
      <dgm:t>
        <a:bodyPr/>
        <a:lstStyle/>
        <a:p>
          <a:endParaRPr lang="en-US"/>
        </a:p>
      </dgm:t>
    </dgm:pt>
    <dgm:pt modelId="{7A8C73D0-4709-458E-8DD0-183143CFAE74}" type="sibTrans" cxnId="{E74F301A-C3B3-4590-A21D-8EF61BDB0CC4}">
      <dgm:prSet/>
      <dgm:spPr/>
      <dgm:t>
        <a:bodyPr/>
        <a:lstStyle/>
        <a:p>
          <a:endParaRPr lang="en-US"/>
        </a:p>
      </dgm:t>
    </dgm:pt>
    <dgm:pt modelId="{88CEC9DA-9AC9-47CB-85D6-DAB127088569}">
      <dgm:prSet/>
      <dgm:spPr/>
      <dgm:t>
        <a:bodyPr/>
        <a:lstStyle/>
        <a:p>
          <a:r>
            <a:rPr lang="en-AU" baseline="0" dirty="0" err="1"/>
            <a:t>autowire</a:t>
          </a:r>
          <a:r>
            <a:rPr lang="en-AU" baseline="0" dirty="0"/>
            <a:t> by constructor </a:t>
          </a:r>
          <a:r>
            <a:rPr lang="en-AU" b="0" baseline="0" dirty="0"/>
            <a:t>– This is almost similar to </a:t>
          </a:r>
          <a:r>
            <a:rPr lang="en-AU" b="0" baseline="0" dirty="0" err="1"/>
            <a:t>autowire</a:t>
          </a:r>
          <a:r>
            <a:rPr lang="en-AU" b="0" baseline="0" dirty="0"/>
            <a:t> </a:t>
          </a:r>
          <a:r>
            <a:rPr lang="en-AU" b="0" baseline="0" dirty="0" err="1"/>
            <a:t>byType</a:t>
          </a:r>
          <a:r>
            <a:rPr lang="en-AU" b="0" baseline="0" dirty="0"/>
            <a:t>, the only difference is that constructor is used to inject the dependency.</a:t>
          </a:r>
          <a:endParaRPr lang="en-US" dirty="0"/>
        </a:p>
      </dgm:t>
    </dgm:pt>
    <dgm:pt modelId="{10D516F5-98B1-4950-A158-CE146D0095A2}" type="parTrans" cxnId="{0877852F-8FB8-4612-A937-7B771A7DDCB2}">
      <dgm:prSet/>
      <dgm:spPr/>
      <dgm:t>
        <a:bodyPr/>
        <a:lstStyle/>
        <a:p>
          <a:endParaRPr lang="en-US"/>
        </a:p>
      </dgm:t>
    </dgm:pt>
    <dgm:pt modelId="{2CFBC0A0-E432-4E4C-BA82-28AB84D47B21}" type="sibTrans" cxnId="{0877852F-8FB8-4612-A937-7B771A7DDCB2}">
      <dgm:prSet/>
      <dgm:spPr/>
      <dgm:t>
        <a:bodyPr/>
        <a:lstStyle/>
        <a:p>
          <a:endParaRPr lang="en-US"/>
        </a:p>
      </dgm:t>
    </dgm:pt>
    <dgm:pt modelId="{0EBAA0CF-3126-4088-A9FD-17DE9D0B9F02}" type="pres">
      <dgm:prSet presAssocID="{F2E4E4A3-6E5C-4CA0-B0C6-85A32477E5A9}" presName="linear" presStyleCnt="0">
        <dgm:presLayoutVars>
          <dgm:animLvl val="lvl"/>
          <dgm:resizeHandles val="exact"/>
        </dgm:presLayoutVars>
      </dgm:prSet>
      <dgm:spPr/>
    </dgm:pt>
    <dgm:pt modelId="{0F61672A-0D26-4579-8551-379EEE5B6502}" type="pres">
      <dgm:prSet presAssocID="{407E6875-C030-41C5-B5FE-C37E2F412797}" presName="parentText" presStyleLbl="node1" presStyleIdx="0" presStyleCnt="2">
        <dgm:presLayoutVars>
          <dgm:chMax val="0"/>
          <dgm:bulletEnabled val="1"/>
        </dgm:presLayoutVars>
      </dgm:prSet>
      <dgm:spPr/>
    </dgm:pt>
    <dgm:pt modelId="{5D987782-E0D6-4836-99D6-309BE43B734F}" type="pres">
      <dgm:prSet presAssocID="{5F581266-94FF-41AC-BC01-945639C14721}" presName="spacer" presStyleCnt="0"/>
      <dgm:spPr/>
    </dgm:pt>
    <dgm:pt modelId="{9BB8D3F9-C8E4-4C97-AEC8-9E696854BF29}" type="pres">
      <dgm:prSet presAssocID="{EFA84C1A-7683-4025-A3E7-FFB4FB5AF880}" presName="parentText" presStyleLbl="node1" presStyleIdx="1" presStyleCnt="2">
        <dgm:presLayoutVars>
          <dgm:chMax val="0"/>
          <dgm:bulletEnabled val="1"/>
        </dgm:presLayoutVars>
      </dgm:prSet>
      <dgm:spPr/>
    </dgm:pt>
    <dgm:pt modelId="{83A5D19A-171B-4AE3-ABF3-F120E30F38A8}" type="pres">
      <dgm:prSet presAssocID="{EFA84C1A-7683-4025-A3E7-FFB4FB5AF880}" presName="childText" presStyleLbl="revTx" presStyleIdx="0" presStyleCnt="1">
        <dgm:presLayoutVars>
          <dgm:bulletEnabled val="1"/>
        </dgm:presLayoutVars>
      </dgm:prSet>
      <dgm:spPr/>
    </dgm:pt>
  </dgm:ptLst>
  <dgm:cxnLst>
    <dgm:cxn modelId="{E74F301A-C3B3-4590-A21D-8EF61BDB0CC4}" srcId="{EFA84C1A-7683-4025-A3E7-FFB4FB5AF880}" destId="{0F7F4ACA-2737-4388-B740-27733141B862}" srcOrd="1" destOrd="0" parTransId="{B5B81481-100D-4FB2-BDCF-B6B57759887F}" sibTransId="{7A8C73D0-4709-458E-8DD0-183143CFAE74}"/>
    <dgm:cxn modelId="{6F5C0D2A-DA4A-431C-84C6-C94AA850B3B5}" srcId="{EFA84C1A-7683-4025-A3E7-FFB4FB5AF880}" destId="{6569D98E-EFA9-4CDF-BBED-4514BF49DD8D}" srcOrd="0" destOrd="0" parTransId="{CD016271-3B9C-49C4-8768-E99842BBCA7A}" sibTransId="{3E3B534A-552F-47DF-BAA4-C9DA7AD9B32D}"/>
    <dgm:cxn modelId="{0877852F-8FB8-4612-A937-7B771A7DDCB2}" srcId="{EFA84C1A-7683-4025-A3E7-FFB4FB5AF880}" destId="{88CEC9DA-9AC9-47CB-85D6-DAB127088569}" srcOrd="2" destOrd="0" parTransId="{10D516F5-98B1-4950-A158-CE146D0095A2}" sibTransId="{2CFBC0A0-E432-4E4C-BA82-28AB84D47B21}"/>
    <dgm:cxn modelId="{D4F57F5D-323B-4337-B918-05FEB71BF24C}" type="presOf" srcId="{6569D98E-EFA9-4CDF-BBED-4514BF49DD8D}" destId="{83A5D19A-171B-4AE3-ABF3-F120E30F38A8}" srcOrd="0" destOrd="0" presId="urn:microsoft.com/office/officeart/2005/8/layout/vList2"/>
    <dgm:cxn modelId="{888F7F43-C623-41EB-AED7-9D8F09F6F217}" type="presOf" srcId="{F2E4E4A3-6E5C-4CA0-B0C6-85A32477E5A9}" destId="{0EBAA0CF-3126-4088-A9FD-17DE9D0B9F02}" srcOrd="0" destOrd="0" presId="urn:microsoft.com/office/officeart/2005/8/layout/vList2"/>
    <dgm:cxn modelId="{7EE74D79-B7AD-4A2C-8F06-FCFF86ED4B90}" srcId="{F2E4E4A3-6E5C-4CA0-B0C6-85A32477E5A9}" destId="{EFA84C1A-7683-4025-A3E7-FFB4FB5AF880}" srcOrd="1" destOrd="0" parTransId="{AF0A7DDE-AD00-4263-B6C3-FF7A950FE7A8}" sibTransId="{7A81CBD1-E089-4CF8-B1B5-67A1A8183CF7}"/>
    <dgm:cxn modelId="{DF14248F-5028-4E8F-9FE0-C94309D95052}" type="presOf" srcId="{EFA84C1A-7683-4025-A3E7-FFB4FB5AF880}" destId="{9BB8D3F9-C8E4-4C97-AEC8-9E696854BF29}" srcOrd="0" destOrd="0" presId="urn:microsoft.com/office/officeart/2005/8/layout/vList2"/>
    <dgm:cxn modelId="{E91CA9AE-055D-4A5E-8055-9DFC4EB5EE88}" type="presOf" srcId="{407E6875-C030-41C5-B5FE-C37E2F412797}" destId="{0F61672A-0D26-4579-8551-379EEE5B6502}" srcOrd="0" destOrd="0" presId="urn:microsoft.com/office/officeart/2005/8/layout/vList2"/>
    <dgm:cxn modelId="{143E46B1-0E27-4B26-80D2-47FFF0E47E5E}" type="presOf" srcId="{88CEC9DA-9AC9-47CB-85D6-DAB127088569}" destId="{83A5D19A-171B-4AE3-ABF3-F120E30F38A8}" srcOrd="0" destOrd="2" presId="urn:microsoft.com/office/officeart/2005/8/layout/vList2"/>
    <dgm:cxn modelId="{9B5B3FC2-6B64-4F81-8CD2-3C3663DBD5DB}" type="presOf" srcId="{0F7F4ACA-2737-4388-B740-27733141B862}" destId="{83A5D19A-171B-4AE3-ABF3-F120E30F38A8}" srcOrd="0" destOrd="1" presId="urn:microsoft.com/office/officeart/2005/8/layout/vList2"/>
    <dgm:cxn modelId="{D751FAFB-D1CD-4079-B1FE-4CE64ACE0046}" srcId="{F2E4E4A3-6E5C-4CA0-B0C6-85A32477E5A9}" destId="{407E6875-C030-41C5-B5FE-C37E2F412797}" srcOrd="0" destOrd="0" parTransId="{61B05707-1C56-434F-836F-8DCA1D24335B}" sibTransId="{5F581266-94FF-41AC-BC01-945639C14721}"/>
    <dgm:cxn modelId="{CFBF22DD-5E4C-4320-87D1-8C7E67CEFDDC}" type="presParOf" srcId="{0EBAA0CF-3126-4088-A9FD-17DE9D0B9F02}" destId="{0F61672A-0D26-4579-8551-379EEE5B6502}" srcOrd="0" destOrd="0" presId="urn:microsoft.com/office/officeart/2005/8/layout/vList2"/>
    <dgm:cxn modelId="{0B271DF5-C951-4336-AD54-A7E74CEDA755}" type="presParOf" srcId="{0EBAA0CF-3126-4088-A9FD-17DE9D0B9F02}" destId="{5D987782-E0D6-4836-99D6-309BE43B734F}" srcOrd="1" destOrd="0" presId="urn:microsoft.com/office/officeart/2005/8/layout/vList2"/>
    <dgm:cxn modelId="{32DBBDBE-F1E5-465A-978C-83F4294BE819}" type="presParOf" srcId="{0EBAA0CF-3126-4088-A9FD-17DE9D0B9F02}" destId="{9BB8D3F9-C8E4-4C97-AEC8-9E696854BF29}" srcOrd="2" destOrd="0" presId="urn:microsoft.com/office/officeart/2005/8/layout/vList2"/>
    <dgm:cxn modelId="{459FB253-7C5D-409A-A333-B34896B48C89}" type="presParOf" srcId="{0EBAA0CF-3126-4088-A9FD-17DE9D0B9F02}" destId="{83A5D19A-171B-4AE3-ABF3-F120E30F38A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7ACF242-60CE-47F9-B881-3EAA8C7EE32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C3355C5-39CA-454E-93CD-8E7E3953345A}">
      <dgm:prSet/>
      <dgm:spPr/>
      <dgm:t>
        <a:bodyPr/>
        <a:lstStyle/>
        <a:p>
          <a:r>
            <a:rPr lang="en-AU" baseline="0"/>
            <a:t>autowire</a:t>
          </a:r>
          <a:r>
            <a:rPr lang="en-AU" b="0" baseline="0"/>
            <a:t> by autodetect – If you are on Spring 3.0 or older versions, this is one of the autowire options available. This option was used for autowire by constructor or byType, as determined by Spring container. Since we already have so many options, this option is deprecated. I will not cover this option in this tutorial.</a:t>
          </a:r>
          <a:endParaRPr lang="en-US"/>
        </a:p>
      </dgm:t>
    </dgm:pt>
    <dgm:pt modelId="{9232F661-7D8E-4495-9EFD-9E16A1DD66D9}" type="parTrans" cxnId="{E8C7B8FB-F8E1-4E4E-8533-37E3D968B84E}">
      <dgm:prSet/>
      <dgm:spPr/>
      <dgm:t>
        <a:bodyPr/>
        <a:lstStyle/>
        <a:p>
          <a:endParaRPr lang="en-US"/>
        </a:p>
      </dgm:t>
    </dgm:pt>
    <dgm:pt modelId="{DBF59E9A-A5B9-4651-8E25-AE74BC514883}" type="sibTrans" cxnId="{E8C7B8FB-F8E1-4E4E-8533-37E3D968B84E}">
      <dgm:prSet/>
      <dgm:spPr/>
      <dgm:t>
        <a:bodyPr/>
        <a:lstStyle/>
        <a:p>
          <a:endParaRPr lang="en-US"/>
        </a:p>
      </dgm:t>
    </dgm:pt>
    <dgm:pt modelId="{7662E04C-4000-4D5D-89E2-FD03EDD43790}">
      <dgm:prSet/>
      <dgm:spPr/>
      <dgm:t>
        <a:bodyPr/>
        <a:lstStyle/>
        <a:p>
          <a:r>
            <a:rPr lang="en-AU" baseline="0"/>
            <a:t>@Autowired annotation </a:t>
          </a:r>
          <a:r>
            <a:rPr lang="en-AU" b="0" baseline="0"/>
            <a:t>– We can use Spring @Autowired annotation for spring bean autowiring. @Autowired annotation can be applied on variables and methods for autowiring byType. We can also use @Autowired annotation on constructor for constructor based spring autowiring.</a:t>
          </a:r>
          <a:endParaRPr lang="en-US"/>
        </a:p>
      </dgm:t>
    </dgm:pt>
    <dgm:pt modelId="{98D4E1CC-709F-4BCC-8B56-1EB5FA4DA93B}" type="parTrans" cxnId="{14F9B121-503D-40FE-948F-C9535A684E59}">
      <dgm:prSet/>
      <dgm:spPr/>
      <dgm:t>
        <a:bodyPr/>
        <a:lstStyle/>
        <a:p>
          <a:endParaRPr lang="en-US"/>
        </a:p>
      </dgm:t>
    </dgm:pt>
    <dgm:pt modelId="{7AD30731-BEDF-4D49-826D-0BBFEF0459B1}" type="sibTrans" cxnId="{14F9B121-503D-40FE-948F-C9535A684E59}">
      <dgm:prSet/>
      <dgm:spPr/>
      <dgm:t>
        <a:bodyPr/>
        <a:lstStyle/>
        <a:p>
          <a:endParaRPr lang="en-US"/>
        </a:p>
      </dgm:t>
    </dgm:pt>
    <dgm:pt modelId="{E87EEC35-DF8E-484D-BB3E-FA1E9055D478}">
      <dgm:prSet/>
      <dgm:spPr/>
      <dgm:t>
        <a:bodyPr/>
        <a:lstStyle/>
        <a:p>
          <a:r>
            <a:rPr lang="en-AU" b="0" baseline="0"/>
            <a:t>For @Autowired annotation to work, we also need to enable annotation based configuration in spring bean configuration file. This can be done by context:annotation-config element or by defining a bean of type org.springframework.beans.factory.annotation.AutowiredAnnotationBeanPostProcessor.</a:t>
          </a:r>
          <a:endParaRPr lang="en-US"/>
        </a:p>
      </dgm:t>
    </dgm:pt>
    <dgm:pt modelId="{A6F7D6D8-9EA3-409F-95BB-BD8D0529758D}" type="parTrans" cxnId="{0340EB81-154C-4D1A-A36F-F97BA875F543}">
      <dgm:prSet/>
      <dgm:spPr/>
      <dgm:t>
        <a:bodyPr/>
        <a:lstStyle/>
        <a:p>
          <a:endParaRPr lang="en-US"/>
        </a:p>
      </dgm:t>
    </dgm:pt>
    <dgm:pt modelId="{5D306529-5BDB-4BA2-8B33-04E28BA1213D}" type="sibTrans" cxnId="{0340EB81-154C-4D1A-A36F-F97BA875F543}">
      <dgm:prSet/>
      <dgm:spPr/>
      <dgm:t>
        <a:bodyPr/>
        <a:lstStyle/>
        <a:p>
          <a:endParaRPr lang="en-US"/>
        </a:p>
      </dgm:t>
    </dgm:pt>
    <dgm:pt modelId="{8F4CB7F2-C5BB-41FD-BFAD-7CA70840D834}">
      <dgm:prSet/>
      <dgm:spPr/>
      <dgm:t>
        <a:bodyPr/>
        <a:lstStyle/>
        <a:p>
          <a:r>
            <a:rPr lang="en-AU" b="0" baseline="0"/>
            <a:t>@Qualifier annotation – This annotation is used to avoid conflicts in bean mapping and we need to provide the bean name that will be used for autowiring. This way we can avoid issues where multiple beans are defined for same type. This annotation usually works with the @Autowired annotation. For constructors with multiple arguments, we can use this annotation with the argument names in the method.</a:t>
          </a:r>
          <a:endParaRPr lang="en-US"/>
        </a:p>
      </dgm:t>
    </dgm:pt>
    <dgm:pt modelId="{EF5C0AD3-4608-49BF-9057-C45BE350C9D5}" type="parTrans" cxnId="{D905B075-F583-4472-9132-A9C7B7E1A506}">
      <dgm:prSet/>
      <dgm:spPr/>
      <dgm:t>
        <a:bodyPr/>
        <a:lstStyle/>
        <a:p>
          <a:endParaRPr lang="en-US"/>
        </a:p>
      </dgm:t>
    </dgm:pt>
    <dgm:pt modelId="{3E893089-DE15-45B1-A61A-7371C922EAD4}" type="sibTrans" cxnId="{D905B075-F583-4472-9132-A9C7B7E1A506}">
      <dgm:prSet/>
      <dgm:spPr/>
      <dgm:t>
        <a:bodyPr/>
        <a:lstStyle/>
        <a:p>
          <a:endParaRPr lang="en-US"/>
        </a:p>
      </dgm:t>
    </dgm:pt>
    <dgm:pt modelId="{AA7C2C64-DA0D-42A6-A304-B3BFF1ACCEB1}" type="pres">
      <dgm:prSet presAssocID="{E7ACF242-60CE-47F9-B881-3EAA8C7EE324}" presName="vert0" presStyleCnt="0">
        <dgm:presLayoutVars>
          <dgm:dir/>
          <dgm:animOne val="branch"/>
          <dgm:animLvl val="lvl"/>
        </dgm:presLayoutVars>
      </dgm:prSet>
      <dgm:spPr/>
    </dgm:pt>
    <dgm:pt modelId="{10999491-F420-47EC-BB3D-737203A6595E}" type="pres">
      <dgm:prSet presAssocID="{FC3355C5-39CA-454E-93CD-8E7E3953345A}" presName="thickLine" presStyleLbl="alignNode1" presStyleIdx="0" presStyleCnt="4"/>
      <dgm:spPr/>
    </dgm:pt>
    <dgm:pt modelId="{5F168F8D-9F08-4D6D-9862-EA4EE7E552F1}" type="pres">
      <dgm:prSet presAssocID="{FC3355C5-39CA-454E-93CD-8E7E3953345A}" presName="horz1" presStyleCnt="0"/>
      <dgm:spPr/>
    </dgm:pt>
    <dgm:pt modelId="{4149BE18-C524-46A4-8102-D50A12EB3EC0}" type="pres">
      <dgm:prSet presAssocID="{FC3355C5-39CA-454E-93CD-8E7E3953345A}" presName="tx1" presStyleLbl="revTx" presStyleIdx="0" presStyleCnt="4"/>
      <dgm:spPr/>
    </dgm:pt>
    <dgm:pt modelId="{C586F43B-ADEB-4C0A-9D95-1466DE5C391C}" type="pres">
      <dgm:prSet presAssocID="{FC3355C5-39CA-454E-93CD-8E7E3953345A}" presName="vert1" presStyleCnt="0"/>
      <dgm:spPr/>
    </dgm:pt>
    <dgm:pt modelId="{FAF60D79-5B77-45ED-82D8-A4DB6CE546B5}" type="pres">
      <dgm:prSet presAssocID="{7662E04C-4000-4D5D-89E2-FD03EDD43790}" presName="thickLine" presStyleLbl="alignNode1" presStyleIdx="1" presStyleCnt="4"/>
      <dgm:spPr/>
    </dgm:pt>
    <dgm:pt modelId="{FB988986-0D99-47A2-887D-3A29392E8723}" type="pres">
      <dgm:prSet presAssocID="{7662E04C-4000-4D5D-89E2-FD03EDD43790}" presName="horz1" presStyleCnt="0"/>
      <dgm:spPr/>
    </dgm:pt>
    <dgm:pt modelId="{0FA1A7D9-E0CC-41F7-9E75-C481FFB5F76D}" type="pres">
      <dgm:prSet presAssocID="{7662E04C-4000-4D5D-89E2-FD03EDD43790}" presName="tx1" presStyleLbl="revTx" presStyleIdx="1" presStyleCnt="4"/>
      <dgm:spPr/>
    </dgm:pt>
    <dgm:pt modelId="{F423D5C6-BD2B-4B6B-862E-1FCBF39BCC11}" type="pres">
      <dgm:prSet presAssocID="{7662E04C-4000-4D5D-89E2-FD03EDD43790}" presName="vert1" presStyleCnt="0"/>
      <dgm:spPr/>
    </dgm:pt>
    <dgm:pt modelId="{86657276-CDD6-41FE-A36A-EB9DAB4727E6}" type="pres">
      <dgm:prSet presAssocID="{E87EEC35-DF8E-484D-BB3E-FA1E9055D478}" presName="thickLine" presStyleLbl="alignNode1" presStyleIdx="2" presStyleCnt="4"/>
      <dgm:spPr/>
    </dgm:pt>
    <dgm:pt modelId="{8E0F63B6-CCB2-46DA-9B14-DA772AD1BEDC}" type="pres">
      <dgm:prSet presAssocID="{E87EEC35-DF8E-484D-BB3E-FA1E9055D478}" presName="horz1" presStyleCnt="0"/>
      <dgm:spPr/>
    </dgm:pt>
    <dgm:pt modelId="{C3DC6DAB-B4F0-4D57-8D6C-5CA060BF073E}" type="pres">
      <dgm:prSet presAssocID="{E87EEC35-DF8E-484D-BB3E-FA1E9055D478}" presName="tx1" presStyleLbl="revTx" presStyleIdx="2" presStyleCnt="4"/>
      <dgm:spPr/>
    </dgm:pt>
    <dgm:pt modelId="{27E54500-CFC4-492E-BFE7-EEB7CDDA409D}" type="pres">
      <dgm:prSet presAssocID="{E87EEC35-DF8E-484D-BB3E-FA1E9055D478}" presName="vert1" presStyleCnt="0"/>
      <dgm:spPr/>
    </dgm:pt>
    <dgm:pt modelId="{70A53E66-A5E6-4965-8038-5C6F7AF8CFE1}" type="pres">
      <dgm:prSet presAssocID="{8F4CB7F2-C5BB-41FD-BFAD-7CA70840D834}" presName="thickLine" presStyleLbl="alignNode1" presStyleIdx="3" presStyleCnt="4"/>
      <dgm:spPr/>
    </dgm:pt>
    <dgm:pt modelId="{B69458B3-612E-49FA-B0FB-D885CA43259D}" type="pres">
      <dgm:prSet presAssocID="{8F4CB7F2-C5BB-41FD-BFAD-7CA70840D834}" presName="horz1" presStyleCnt="0"/>
      <dgm:spPr/>
    </dgm:pt>
    <dgm:pt modelId="{E5460723-216B-4286-9B3C-2E1D44977758}" type="pres">
      <dgm:prSet presAssocID="{8F4CB7F2-C5BB-41FD-BFAD-7CA70840D834}" presName="tx1" presStyleLbl="revTx" presStyleIdx="3" presStyleCnt="4"/>
      <dgm:spPr/>
    </dgm:pt>
    <dgm:pt modelId="{A4DC5BD4-7E7C-473D-ACF8-C7FA7F70669B}" type="pres">
      <dgm:prSet presAssocID="{8F4CB7F2-C5BB-41FD-BFAD-7CA70840D834}" presName="vert1" presStyleCnt="0"/>
      <dgm:spPr/>
    </dgm:pt>
  </dgm:ptLst>
  <dgm:cxnLst>
    <dgm:cxn modelId="{B7623405-13DE-4634-BC71-43E9007D7712}" type="presOf" srcId="{8F4CB7F2-C5BB-41FD-BFAD-7CA70840D834}" destId="{E5460723-216B-4286-9B3C-2E1D44977758}" srcOrd="0" destOrd="0" presId="urn:microsoft.com/office/officeart/2008/layout/LinedList"/>
    <dgm:cxn modelId="{348A6512-3666-4B65-906E-CEFFFF41C0E4}" type="presOf" srcId="{E87EEC35-DF8E-484D-BB3E-FA1E9055D478}" destId="{C3DC6DAB-B4F0-4D57-8D6C-5CA060BF073E}" srcOrd="0" destOrd="0" presId="urn:microsoft.com/office/officeart/2008/layout/LinedList"/>
    <dgm:cxn modelId="{14F9B121-503D-40FE-948F-C9535A684E59}" srcId="{E7ACF242-60CE-47F9-B881-3EAA8C7EE324}" destId="{7662E04C-4000-4D5D-89E2-FD03EDD43790}" srcOrd="1" destOrd="0" parTransId="{98D4E1CC-709F-4BCC-8B56-1EB5FA4DA93B}" sibTransId="{7AD30731-BEDF-4D49-826D-0BBFEF0459B1}"/>
    <dgm:cxn modelId="{9110485E-BEE2-4919-B1EF-0D9A63CD02E3}" type="presOf" srcId="{E7ACF242-60CE-47F9-B881-3EAA8C7EE324}" destId="{AA7C2C64-DA0D-42A6-A304-B3BFF1ACCEB1}" srcOrd="0" destOrd="0" presId="urn:microsoft.com/office/officeart/2008/layout/LinedList"/>
    <dgm:cxn modelId="{D905B075-F583-4472-9132-A9C7B7E1A506}" srcId="{E7ACF242-60CE-47F9-B881-3EAA8C7EE324}" destId="{8F4CB7F2-C5BB-41FD-BFAD-7CA70840D834}" srcOrd="3" destOrd="0" parTransId="{EF5C0AD3-4608-49BF-9057-C45BE350C9D5}" sibTransId="{3E893089-DE15-45B1-A61A-7371C922EAD4}"/>
    <dgm:cxn modelId="{0340EB81-154C-4D1A-A36F-F97BA875F543}" srcId="{E7ACF242-60CE-47F9-B881-3EAA8C7EE324}" destId="{E87EEC35-DF8E-484D-BB3E-FA1E9055D478}" srcOrd="2" destOrd="0" parTransId="{A6F7D6D8-9EA3-409F-95BB-BD8D0529758D}" sibTransId="{5D306529-5BDB-4BA2-8B33-04E28BA1213D}"/>
    <dgm:cxn modelId="{8DB85ACA-82F3-45A2-9795-CEBA82AA226E}" type="presOf" srcId="{7662E04C-4000-4D5D-89E2-FD03EDD43790}" destId="{0FA1A7D9-E0CC-41F7-9E75-C481FFB5F76D}" srcOrd="0" destOrd="0" presId="urn:microsoft.com/office/officeart/2008/layout/LinedList"/>
    <dgm:cxn modelId="{AD1BC5CE-337E-4A8C-BE00-359A9E64403C}" type="presOf" srcId="{FC3355C5-39CA-454E-93CD-8E7E3953345A}" destId="{4149BE18-C524-46A4-8102-D50A12EB3EC0}" srcOrd="0" destOrd="0" presId="urn:microsoft.com/office/officeart/2008/layout/LinedList"/>
    <dgm:cxn modelId="{E8C7B8FB-F8E1-4E4E-8533-37E3D968B84E}" srcId="{E7ACF242-60CE-47F9-B881-3EAA8C7EE324}" destId="{FC3355C5-39CA-454E-93CD-8E7E3953345A}" srcOrd="0" destOrd="0" parTransId="{9232F661-7D8E-4495-9EFD-9E16A1DD66D9}" sibTransId="{DBF59E9A-A5B9-4651-8E25-AE74BC514883}"/>
    <dgm:cxn modelId="{37FA0038-CFBF-47A5-847D-3E6D3B365BA1}" type="presParOf" srcId="{AA7C2C64-DA0D-42A6-A304-B3BFF1ACCEB1}" destId="{10999491-F420-47EC-BB3D-737203A6595E}" srcOrd="0" destOrd="0" presId="urn:microsoft.com/office/officeart/2008/layout/LinedList"/>
    <dgm:cxn modelId="{9F8D47D8-167D-43A6-B726-84C4095955AC}" type="presParOf" srcId="{AA7C2C64-DA0D-42A6-A304-B3BFF1ACCEB1}" destId="{5F168F8D-9F08-4D6D-9862-EA4EE7E552F1}" srcOrd="1" destOrd="0" presId="urn:microsoft.com/office/officeart/2008/layout/LinedList"/>
    <dgm:cxn modelId="{5051969E-1DFB-4938-96D4-C546904DA959}" type="presParOf" srcId="{5F168F8D-9F08-4D6D-9862-EA4EE7E552F1}" destId="{4149BE18-C524-46A4-8102-D50A12EB3EC0}" srcOrd="0" destOrd="0" presId="urn:microsoft.com/office/officeart/2008/layout/LinedList"/>
    <dgm:cxn modelId="{2662ED42-3873-44AE-8AF7-B768656E18A3}" type="presParOf" srcId="{5F168F8D-9F08-4D6D-9862-EA4EE7E552F1}" destId="{C586F43B-ADEB-4C0A-9D95-1466DE5C391C}" srcOrd="1" destOrd="0" presId="urn:microsoft.com/office/officeart/2008/layout/LinedList"/>
    <dgm:cxn modelId="{66484985-8940-4144-A241-8493D4AF949B}" type="presParOf" srcId="{AA7C2C64-DA0D-42A6-A304-B3BFF1ACCEB1}" destId="{FAF60D79-5B77-45ED-82D8-A4DB6CE546B5}" srcOrd="2" destOrd="0" presId="urn:microsoft.com/office/officeart/2008/layout/LinedList"/>
    <dgm:cxn modelId="{0AFDAB7B-97A2-443C-8C9E-42CCBFCF460B}" type="presParOf" srcId="{AA7C2C64-DA0D-42A6-A304-B3BFF1ACCEB1}" destId="{FB988986-0D99-47A2-887D-3A29392E8723}" srcOrd="3" destOrd="0" presId="urn:microsoft.com/office/officeart/2008/layout/LinedList"/>
    <dgm:cxn modelId="{DA959E1F-2D4E-4B56-8765-9A0ECC76EFFF}" type="presParOf" srcId="{FB988986-0D99-47A2-887D-3A29392E8723}" destId="{0FA1A7D9-E0CC-41F7-9E75-C481FFB5F76D}" srcOrd="0" destOrd="0" presId="urn:microsoft.com/office/officeart/2008/layout/LinedList"/>
    <dgm:cxn modelId="{D6443682-90DB-47DB-8D78-512D25BAEF98}" type="presParOf" srcId="{FB988986-0D99-47A2-887D-3A29392E8723}" destId="{F423D5C6-BD2B-4B6B-862E-1FCBF39BCC11}" srcOrd="1" destOrd="0" presId="urn:microsoft.com/office/officeart/2008/layout/LinedList"/>
    <dgm:cxn modelId="{37211BDF-EB0B-4D53-9F67-777B7F3EC83C}" type="presParOf" srcId="{AA7C2C64-DA0D-42A6-A304-B3BFF1ACCEB1}" destId="{86657276-CDD6-41FE-A36A-EB9DAB4727E6}" srcOrd="4" destOrd="0" presId="urn:microsoft.com/office/officeart/2008/layout/LinedList"/>
    <dgm:cxn modelId="{80D64E72-5747-46AF-884E-2902A65AC6B6}" type="presParOf" srcId="{AA7C2C64-DA0D-42A6-A304-B3BFF1ACCEB1}" destId="{8E0F63B6-CCB2-46DA-9B14-DA772AD1BEDC}" srcOrd="5" destOrd="0" presId="urn:microsoft.com/office/officeart/2008/layout/LinedList"/>
    <dgm:cxn modelId="{1153A254-32CC-400D-B506-2A2228A6C798}" type="presParOf" srcId="{8E0F63B6-CCB2-46DA-9B14-DA772AD1BEDC}" destId="{C3DC6DAB-B4F0-4D57-8D6C-5CA060BF073E}" srcOrd="0" destOrd="0" presId="urn:microsoft.com/office/officeart/2008/layout/LinedList"/>
    <dgm:cxn modelId="{BBDD41D6-FCF4-472E-90A7-03AC37B10C3D}" type="presParOf" srcId="{8E0F63B6-CCB2-46DA-9B14-DA772AD1BEDC}" destId="{27E54500-CFC4-492E-BFE7-EEB7CDDA409D}" srcOrd="1" destOrd="0" presId="urn:microsoft.com/office/officeart/2008/layout/LinedList"/>
    <dgm:cxn modelId="{A68A4162-897E-435B-8D1C-D4F6436A7085}" type="presParOf" srcId="{AA7C2C64-DA0D-42A6-A304-B3BFF1ACCEB1}" destId="{70A53E66-A5E6-4965-8038-5C6F7AF8CFE1}" srcOrd="6" destOrd="0" presId="urn:microsoft.com/office/officeart/2008/layout/LinedList"/>
    <dgm:cxn modelId="{5244CBE9-8ABC-4330-BC72-3C2948158091}" type="presParOf" srcId="{AA7C2C64-DA0D-42A6-A304-B3BFF1ACCEB1}" destId="{B69458B3-612E-49FA-B0FB-D885CA43259D}" srcOrd="7" destOrd="0" presId="urn:microsoft.com/office/officeart/2008/layout/LinedList"/>
    <dgm:cxn modelId="{A0B68708-626B-4FA0-8D92-7BC82ABA165A}" type="presParOf" srcId="{B69458B3-612E-49FA-B0FB-D885CA43259D}" destId="{E5460723-216B-4286-9B3C-2E1D44977758}" srcOrd="0" destOrd="0" presId="urn:microsoft.com/office/officeart/2008/layout/LinedList"/>
    <dgm:cxn modelId="{A7B41960-E009-4C52-8A0F-8CC5DC4F21A8}" type="presParOf" srcId="{B69458B3-612E-49FA-B0FB-D885CA43259D}" destId="{A4DC5BD4-7E7C-473D-ACF8-C7FA7F70669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0DBE0CD-B90B-4CDC-BE60-087B9D98447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5DE33CD-80F2-44A6-94D6-17BE5B8EBECC}">
      <dgm:prSet/>
      <dgm:spPr/>
      <dgm:t>
        <a:bodyPr/>
        <a:lstStyle/>
        <a:p>
          <a:r>
            <a:rPr lang="en-AU" b="0" baseline="0"/>
            <a:t>Spring framework also support @PostConstruct and @PreDestroy annotations for defining post-init and pre-destroy methods.</a:t>
          </a:r>
          <a:endParaRPr lang="en-US"/>
        </a:p>
      </dgm:t>
    </dgm:pt>
    <dgm:pt modelId="{D3E9091C-2D74-46DD-80AA-3B7140A1273B}" type="parTrans" cxnId="{5580FD3C-3E29-4F17-B417-D784BE8C41A5}">
      <dgm:prSet/>
      <dgm:spPr/>
      <dgm:t>
        <a:bodyPr/>
        <a:lstStyle/>
        <a:p>
          <a:endParaRPr lang="en-US"/>
        </a:p>
      </dgm:t>
    </dgm:pt>
    <dgm:pt modelId="{DAF1B145-18EB-4D31-9079-AF647102E617}" type="sibTrans" cxnId="{5580FD3C-3E29-4F17-B417-D784BE8C41A5}">
      <dgm:prSet/>
      <dgm:spPr/>
      <dgm:t>
        <a:bodyPr/>
        <a:lstStyle/>
        <a:p>
          <a:endParaRPr lang="en-US"/>
        </a:p>
      </dgm:t>
    </dgm:pt>
    <dgm:pt modelId="{F11AB52D-4C46-43AB-AD1C-FDC47B4E3D6D}">
      <dgm:prSet/>
      <dgm:spPr/>
      <dgm:t>
        <a:bodyPr/>
        <a:lstStyle/>
        <a:p>
          <a:r>
            <a:rPr lang="en-AU" b="0" baseline="0" dirty="0"/>
            <a:t>These annotations are part of </a:t>
          </a:r>
          <a:r>
            <a:rPr lang="en-AU" b="0" baseline="0" dirty="0" err="1"/>
            <a:t>javax.annotation</a:t>
          </a:r>
          <a:r>
            <a:rPr lang="en-AU" b="0" baseline="0" dirty="0"/>
            <a:t> package. However for these annotations to work,</a:t>
          </a:r>
          <a:endParaRPr lang="en-US" dirty="0"/>
        </a:p>
      </dgm:t>
    </dgm:pt>
    <dgm:pt modelId="{E1B1E5AF-A565-448C-B316-9EAF9CEF08A3}" type="parTrans" cxnId="{99ACC991-4337-4972-831C-6286F15FBEC3}">
      <dgm:prSet/>
      <dgm:spPr/>
      <dgm:t>
        <a:bodyPr/>
        <a:lstStyle/>
        <a:p>
          <a:endParaRPr lang="en-US"/>
        </a:p>
      </dgm:t>
    </dgm:pt>
    <dgm:pt modelId="{0BFF0D10-7A67-4FD7-8324-74FE36D0EFED}" type="sibTrans" cxnId="{99ACC991-4337-4972-831C-6286F15FBEC3}">
      <dgm:prSet/>
      <dgm:spPr/>
      <dgm:t>
        <a:bodyPr/>
        <a:lstStyle/>
        <a:p>
          <a:endParaRPr lang="en-US"/>
        </a:p>
      </dgm:t>
    </dgm:pt>
    <dgm:pt modelId="{9DE10151-9CDD-43A7-AE3B-A6EBE0E539BB}">
      <dgm:prSet/>
      <dgm:spPr/>
      <dgm:t>
        <a:bodyPr/>
        <a:lstStyle/>
        <a:p>
          <a:r>
            <a:rPr lang="en-AU" b="0" baseline="0" dirty="0"/>
            <a:t>we need to configure our spring application to look for annotations.</a:t>
          </a:r>
          <a:endParaRPr lang="en-US" dirty="0"/>
        </a:p>
      </dgm:t>
    </dgm:pt>
    <dgm:pt modelId="{745F61B1-6DD4-4CCD-9665-8C56DF130DF4}" type="parTrans" cxnId="{C356C647-8502-41F7-A0E7-05599DFDF21F}">
      <dgm:prSet/>
      <dgm:spPr/>
      <dgm:t>
        <a:bodyPr/>
        <a:lstStyle/>
        <a:p>
          <a:endParaRPr lang="en-US"/>
        </a:p>
      </dgm:t>
    </dgm:pt>
    <dgm:pt modelId="{6DC3F129-AD03-4518-A169-45529C469C85}" type="sibTrans" cxnId="{C356C647-8502-41F7-A0E7-05599DFDF21F}">
      <dgm:prSet/>
      <dgm:spPr/>
      <dgm:t>
        <a:bodyPr/>
        <a:lstStyle/>
        <a:p>
          <a:endParaRPr lang="en-US"/>
        </a:p>
      </dgm:t>
    </dgm:pt>
    <dgm:pt modelId="{5FB10B29-EDFC-4290-BE17-F6A9F3401E1F}">
      <dgm:prSet/>
      <dgm:spPr/>
      <dgm:t>
        <a:bodyPr/>
        <a:lstStyle/>
        <a:p>
          <a:r>
            <a:rPr lang="en-AU" b="0" baseline="0" dirty="0"/>
            <a:t>We can do this either by defining bean of type org.springframework.context.annotation.CommonAnnotationBeanPostProcessor or by </a:t>
          </a:r>
          <a:r>
            <a:rPr lang="en-AU" b="0" baseline="0" dirty="0" err="1"/>
            <a:t>context:annotation-config</a:t>
          </a:r>
          <a:r>
            <a:rPr lang="en-AU" b="0" baseline="0" dirty="0"/>
            <a:t> element in spring bean configuration file.</a:t>
          </a:r>
          <a:endParaRPr lang="en-US" dirty="0"/>
        </a:p>
      </dgm:t>
    </dgm:pt>
    <dgm:pt modelId="{C4721122-7062-4A4D-9D75-8F573B43AE69}" type="parTrans" cxnId="{47F99393-B263-4CCF-8315-A98A542FA967}">
      <dgm:prSet/>
      <dgm:spPr/>
      <dgm:t>
        <a:bodyPr/>
        <a:lstStyle/>
        <a:p>
          <a:endParaRPr lang="en-US"/>
        </a:p>
      </dgm:t>
    </dgm:pt>
    <dgm:pt modelId="{BD167213-15AE-4F58-8920-893EFB863826}" type="sibTrans" cxnId="{47F99393-B263-4CCF-8315-A98A542FA967}">
      <dgm:prSet/>
      <dgm:spPr/>
      <dgm:t>
        <a:bodyPr/>
        <a:lstStyle/>
        <a:p>
          <a:endParaRPr lang="en-US"/>
        </a:p>
      </dgm:t>
    </dgm:pt>
    <dgm:pt modelId="{5066BA3D-628B-4519-9B60-0B01D979D8F8}" type="pres">
      <dgm:prSet presAssocID="{10DBE0CD-B90B-4CDC-BE60-087B9D984474}" presName="linear" presStyleCnt="0">
        <dgm:presLayoutVars>
          <dgm:animLvl val="lvl"/>
          <dgm:resizeHandles val="exact"/>
        </dgm:presLayoutVars>
      </dgm:prSet>
      <dgm:spPr/>
    </dgm:pt>
    <dgm:pt modelId="{8A9B4C54-4CE1-49DF-89EE-DA09071DDC07}" type="pres">
      <dgm:prSet presAssocID="{C5DE33CD-80F2-44A6-94D6-17BE5B8EBECC}" presName="parentText" presStyleLbl="node1" presStyleIdx="0" presStyleCnt="4">
        <dgm:presLayoutVars>
          <dgm:chMax val="0"/>
          <dgm:bulletEnabled val="1"/>
        </dgm:presLayoutVars>
      </dgm:prSet>
      <dgm:spPr/>
    </dgm:pt>
    <dgm:pt modelId="{D680DC68-ABD8-41CF-8A1D-7E8832494F0E}" type="pres">
      <dgm:prSet presAssocID="{DAF1B145-18EB-4D31-9079-AF647102E617}" presName="spacer" presStyleCnt="0"/>
      <dgm:spPr/>
    </dgm:pt>
    <dgm:pt modelId="{3137310D-9AD7-45BE-8540-FB9CD450735F}" type="pres">
      <dgm:prSet presAssocID="{F11AB52D-4C46-43AB-AD1C-FDC47B4E3D6D}" presName="parentText" presStyleLbl="node1" presStyleIdx="1" presStyleCnt="4">
        <dgm:presLayoutVars>
          <dgm:chMax val="0"/>
          <dgm:bulletEnabled val="1"/>
        </dgm:presLayoutVars>
      </dgm:prSet>
      <dgm:spPr/>
    </dgm:pt>
    <dgm:pt modelId="{8DE057E8-3131-4D9A-955C-E4D2F870D509}" type="pres">
      <dgm:prSet presAssocID="{0BFF0D10-7A67-4FD7-8324-74FE36D0EFED}" presName="spacer" presStyleCnt="0"/>
      <dgm:spPr/>
    </dgm:pt>
    <dgm:pt modelId="{5656F8E4-AEED-466B-8100-B271B1AF1338}" type="pres">
      <dgm:prSet presAssocID="{9DE10151-9CDD-43A7-AE3B-A6EBE0E539BB}" presName="parentText" presStyleLbl="node1" presStyleIdx="2" presStyleCnt="4">
        <dgm:presLayoutVars>
          <dgm:chMax val="0"/>
          <dgm:bulletEnabled val="1"/>
        </dgm:presLayoutVars>
      </dgm:prSet>
      <dgm:spPr/>
    </dgm:pt>
    <dgm:pt modelId="{8F06D6C2-271C-4DEA-AB35-57B419E89C25}" type="pres">
      <dgm:prSet presAssocID="{6DC3F129-AD03-4518-A169-45529C469C85}" presName="spacer" presStyleCnt="0"/>
      <dgm:spPr/>
    </dgm:pt>
    <dgm:pt modelId="{F623DE81-F964-4CA4-9693-76EA42B8DCB0}" type="pres">
      <dgm:prSet presAssocID="{5FB10B29-EDFC-4290-BE17-F6A9F3401E1F}" presName="parentText" presStyleLbl="node1" presStyleIdx="3" presStyleCnt="4">
        <dgm:presLayoutVars>
          <dgm:chMax val="0"/>
          <dgm:bulletEnabled val="1"/>
        </dgm:presLayoutVars>
      </dgm:prSet>
      <dgm:spPr/>
    </dgm:pt>
  </dgm:ptLst>
  <dgm:cxnLst>
    <dgm:cxn modelId="{EE56B70F-9CAE-40CE-92CF-3B36748C6CB2}" type="presOf" srcId="{F11AB52D-4C46-43AB-AD1C-FDC47B4E3D6D}" destId="{3137310D-9AD7-45BE-8540-FB9CD450735F}" srcOrd="0" destOrd="0" presId="urn:microsoft.com/office/officeart/2005/8/layout/vList2"/>
    <dgm:cxn modelId="{9F41912D-A57A-4C02-B346-329EB6E64055}" type="presOf" srcId="{C5DE33CD-80F2-44A6-94D6-17BE5B8EBECC}" destId="{8A9B4C54-4CE1-49DF-89EE-DA09071DDC07}" srcOrd="0" destOrd="0" presId="urn:microsoft.com/office/officeart/2005/8/layout/vList2"/>
    <dgm:cxn modelId="{5580FD3C-3E29-4F17-B417-D784BE8C41A5}" srcId="{10DBE0CD-B90B-4CDC-BE60-087B9D984474}" destId="{C5DE33CD-80F2-44A6-94D6-17BE5B8EBECC}" srcOrd="0" destOrd="0" parTransId="{D3E9091C-2D74-46DD-80AA-3B7140A1273B}" sibTransId="{DAF1B145-18EB-4D31-9079-AF647102E617}"/>
    <dgm:cxn modelId="{C356C647-8502-41F7-A0E7-05599DFDF21F}" srcId="{10DBE0CD-B90B-4CDC-BE60-087B9D984474}" destId="{9DE10151-9CDD-43A7-AE3B-A6EBE0E539BB}" srcOrd="2" destOrd="0" parTransId="{745F61B1-6DD4-4CCD-9665-8C56DF130DF4}" sibTransId="{6DC3F129-AD03-4518-A169-45529C469C85}"/>
    <dgm:cxn modelId="{65310555-0055-45FF-9B96-76E8950C9C03}" type="presOf" srcId="{10DBE0CD-B90B-4CDC-BE60-087B9D984474}" destId="{5066BA3D-628B-4519-9B60-0B01D979D8F8}" srcOrd="0" destOrd="0" presId="urn:microsoft.com/office/officeart/2005/8/layout/vList2"/>
    <dgm:cxn modelId="{99ACC991-4337-4972-831C-6286F15FBEC3}" srcId="{10DBE0CD-B90B-4CDC-BE60-087B9D984474}" destId="{F11AB52D-4C46-43AB-AD1C-FDC47B4E3D6D}" srcOrd="1" destOrd="0" parTransId="{E1B1E5AF-A565-448C-B316-9EAF9CEF08A3}" sibTransId="{0BFF0D10-7A67-4FD7-8324-74FE36D0EFED}"/>
    <dgm:cxn modelId="{47F99393-B263-4CCF-8315-A98A542FA967}" srcId="{10DBE0CD-B90B-4CDC-BE60-087B9D984474}" destId="{5FB10B29-EDFC-4290-BE17-F6A9F3401E1F}" srcOrd="3" destOrd="0" parTransId="{C4721122-7062-4A4D-9D75-8F573B43AE69}" sibTransId="{BD167213-15AE-4F58-8920-893EFB863826}"/>
    <dgm:cxn modelId="{ECAE54CB-A792-4CC4-B465-7A1B0C786D42}" type="presOf" srcId="{9DE10151-9CDD-43A7-AE3B-A6EBE0E539BB}" destId="{5656F8E4-AEED-466B-8100-B271B1AF1338}" srcOrd="0" destOrd="0" presId="urn:microsoft.com/office/officeart/2005/8/layout/vList2"/>
    <dgm:cxn modelId="{869749FE-DF40-46A0-9D80-2A82B121DF31}" type="presOf" srcId="{5FB10B29-EDFC-4290-BE17-F6A9F3401E1F}" destId="{F623DE81-F964-4CA4-9693-76EA42B8DCB0}" srcOrd="0" destOrd="0" presId="urn:microsoft.com/office/officeart/2005/8/layout/vList2"/>
    <dgm:cxn modelId="{826F127C-788E-4020-88A3-2FF9EEE6985B}" type="presParOf" srcId="{5066BA3D-628B-4519-9B60-0B01D979D8F8}" destId="{8A9B4C54-4CE1-49DF-89EE-DA09071DDC07}" srcOrd="0" destOrd="0" presId="urn:microsoft.com/office/officeart/2005/8/layout/vList2"/>
    <dgm:cxn modelId="{2FD233A5-3A50-4E63-9DD6-FA057352C336}" type="presParOf" srcId="{5066BA3D-628B-4519-9B60-0B01D979D8F8}" destId="{D680DC68-ABD8-41CF-8A1D-7E8832494F0E}" srcOrd="1" destOrd="0" presId="urn:microsoft.com/office/officeart/2005/8/layout/vList2"/>
    <dgm:cxn modelId="{D29CCD44-3685-4F00-8FB0-0444A06B95DF}" type="presParOf" srcId="{5066BA3D-628B-4519-9B60-0B01D979D8F8}" destId="{3137310D-9AD7-45BE-8540-FB9CD450735F}" srcOrd="2" destOrd="0" presId="urn:microsoft.com/office/officeart/2005/8/layout/vList2"/>
    <dgm:cxn modelId="{465C445E-95A2-443F-98F3-3D5EA1BBC0CD}" type="presParOf" srcId="{5066BA3D-628B-4519-9B60-0B01D979D8F8}" destId="{8DE057E8-3131-4D9A-955C-E4D2F870D509}" srcOrd="3" destOrd="0" presId="urn:microsoft.com/office/officeart/2005/8/layout/vList2"/>
    <dgm:cxn modelId="{1F11C0D3-30AF-4F7A-8C75-F660A0DFEEB2}" type="presParOf" srcId="{5066BA3D-628B-4519-9B60-0B01D979D8F8}" destId="{5656F8E4-AEED-466B-8100-B271B1AF1338}" srcOrd="4" destOrd="0" presId="urn:microsoft.com/office/officeart/2005/8/layout/vList2"/>
    <dgm:cxn modelId="{0601A4F8-D097-489F-9B10-9DE5BABEFAE7}" type="presParOf" srcId="{5066BA3D-628B-4519-9B60-0B01D979D8F8}" destId="{8F06D6C2-271C-4DEA-AB35-57B419E89C25}" srcOrd="5" destOrd="0" presId="urn:microsoft.com/office/officeart/2005/8/layout/vList2"/>
    <dgm:cxn modelId="{EE58D0D0-D30B-466E-8A10-61305D960FD4}" type="presParOf" srcId="{5066BA3D-628B-4519-9B60-0B01D979D8F8}" destId="{F623DE81-F964-4CA4-9693-76EA42B8DCB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C77830-D2AE-453A-9EC4-D8F2656875D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7B533C1-42F0-47D3-97F1-34DB7AAC5187}">
      <dgm:prSet/>
      <dgm:spPr/>
      <dgm:t>
        <a:bodyPr/>
        <a:lstStyle/>
        <a:p>
          <a:r>
            <a:rPr lang="en-AU" b="0"/>
            <a:t>Predefined Templates</a:t>
          </a:r>
          <a:endParaRPr lang="en-US"/>
        </a:p>
      </dgm:t>
    </dgm:pt>
    <dgm:pt modelId="{59478A6B-BF00-4FB1-9AED-610CEB7DBB96}" type="parTrans" cxnId="{62EBCD48-87AA-4286-93F6-786F5AB8E542}">
      <dgm:prSet/>
      <dgm:spPr/>
      <dgm:t>
        <a:bodyPr/>
        <a:lstStyle/>
        <a:p>
          <a:endParaRPr lang="en-US"/>
        </a:p>
      </dgm:t>
    </dgm:pt>
    <dgm:pt modelId="{09393EBF-AAC0-416B-8EC3-F263B9F7F7CC}" type="sibTrans" cxnId="{62EBCD48-87AA-4286-93F6-786F5AB8E542}">
      <dgm:prSet/>
      <dgm:spPr/>
      <dgm:t>
        <a:bodyPr/>
        <a:lstStyle/>
        <a:p>
          <a:endParaRPr lang="en-US"/>
        </a:p>
      </dgm:t>
    </dgm:pt>
    <dgm:pt modelId="{FBD5A72D-6B87-489E-A241-75101D8A99F8}">
      <dgm:prSet/>
      <dgm:spPr/>
      <dgm:t>
        <a:bodyPr/>
        <a:lstStyle/>
        <a:p>
          <a:r>
            <a:rPr lang="en-AU" b="0" dirty="0"/>
            <a:t>Spring framework provides templates for JDBC, Hibernate, JPA etc. technologies. So there is no need to write too much code. It hides the basic steps of these technologies.</a:t>
          </a:r>
          <a:endParaRPr lang="en-US" dirty="0"/>
        </a:p>
      </dgm:t>
    </dgm:pt>
    <dgm:pt modelId="{EE6A671A-3158-461E-AE97-A27A93952752}" type="parTrans" cxnId="{C5275E2E-14E3-4744-804E-9D44ABDD6E0F}">
      <dgm:prSet/>
      <dgm:spPr/>
      <dgm:t>
        <a:bodyPr/>
        <a:lstStyle/>
        <a:p>
          <a:endParaRPr lang="en-US"/>
        </a:p>
      </dgm:t>
    </dgm:pt>
    <dgm:pt modelId="{1813EFD9-D666-46F5-8393-5BA11546CD88}" type="sibTrans" cxnId="{C5275E2E-14E3-4744-804E-9D44ABDD6E0F}">
      <dgm:prSet/>
      <dgm:spPr/>
      <dgm:t>
        <a:bodyPr/>
        <a:lstStyle/>
        <a:p>
          <a:endParaRPr lang="en-US"/>
        </a:p>
      </dgm:t>
    </dgm:pt>
    <dgm:pt modelId="{9AB7F015-7220-411B-B060-7F9BD0887127}">
      <dgm:prSet/>
      <dgm:spPr/>
      <dgm:t>
        <a:bodyPr/>
        <a:lstStyle/>
        <a:p>
          <a:r>
            <a:rPr lang="en-AU" b="0"/>
            <a:t>Loose Coupling</a:t>
          </a:r>
          <a:endParaRPr lang="en-US"/>
        </a:p>
      </dgm:t>
    </dgm:pt>
    <dgm:pt modelId="{E5E871CE-702F-4576-932D-A1F0B0363C99}" type="parTrans" cxnId="{FDF70044-6DC9-4E9E-AD34-94BAB5E5D33C}">
      <dgm:prSet/>
      <dgm:spPr/>
      <dgm:t>
        <a:bodyPr/>
        <a:lstStyle/>
        <a:p>
          <a:endParaRPr lang="en-US"/>
        </a:p>
      </dgm:t>
    </dgm:pt>
    <dgm:pt modelId="{9D0129AE-9D27-4DE8-B6CB-997AFC1986DA}" type="sibTrans" cxnId="{FDF70044-6DC9-4E9E-AD34-94BAB5E5D33C}">
      <dgm:prSet/>
      <dgm:spPr/>
      <dgm:t>
        <a:bodyPr/>
        <a:lstStyle/>
        <a:p>
          <a:endParaRPr lang="en-US"/>
        </a:p>
      </dgm:t>
    </dgm:pt>
    <dgm:pt modelId="{AEE44121-AADF-4FB2-9717-D11B89654E82}">
      <dgm:prSet/>
      <dgm:spPr/>
      <dgm:t>
        <a:bodyPr/>
        <a:lstStyle/>
        <a:p>
          <a:r>
            <a:rPr lang="en-AU" b="0" dirty="0"/>
            <a:t>The Spring applications are loosely coupled because of dependency injection.</a:t>
          </a:r>
          <a:endParaRPr lang="en-US" dirty="0"/>
        </a:p>
      </dgm:t>
    </dgm:pt>
    <dgm:pt modelId="{A71043D2-EEE6-46EB-B0B6-3B72D5B2E514}" type="parTrans" cxnId="{6BEC8E94-20D3-449E-8A0E-E2F1983E8B5E}">
      <dgm:prSet/>
      <dgm:spPr/>
      <dgm:t>
        <a:bodyPr/>
        <a:lstStyle/>
        <a:p>
          <a:endParaRPr lang="en-US"/>
        </a:p>
      </dgm:t>
    </dgm:pt>
    <dgm:pt modelId="{F4372D42-F6F2-4D89-B966-2418A011285B}" type="sibTrans" cxnId="{6BEC8E94-20D3-449E-8A0E-E2F1983E8B5E}">
      <dgm:prSet/>
      <dgm:spPr/>
      <dgm:t>
        <a:bodyPr/>
        <a:lstStyle/>
        <a:p>
          <a:endParaRPr lang="en-US"/>
        </a:p>
      </dgm:t>
    </dgm:pt>
    <dgm:pt modelId="{0CD3D89F-4004-4A8F-B8BD-1A0299BEFC6C}">
      <dgm:prSet/>
      <dgm:spPr/>
      <dgm:t>
        <a:bodyPr/>
        <a:lstStyle/>
        <a:p>
          <a:r>
            <a:rPr lang="en-AU" b="0"/>
            <a:t>Lightweight</a:t>
          </a:r>
          <a:endParaRPr lang="en-US"/>
        </a:p>
      </dgm:t>
    </dgm:pt>
    <dgm:pt modelId="{33B53827-5FBA-4AF6-8818-4B8BECF8A28E}" type="parTrans" cxnId="{ED2EBBEC-C4EC-4D1F-B943-75A6C6F3DC7F}">
      <dgm:prSet/>
      <dgm:spPr/>
      <dgm:t>
        <a:bodyPr/>
        <a:lstStyle/>
        <a:p>
          <a:endParaRPr lang="en-US"/>
        </a:p>
      </dgm:t>
    </dgm:pt>
    <dgm:pt modelId="{A63980AA-8E9A-4DB3-9047-64CEE03A993C}" type="sibTrans" cxnId="{ED2EBBEC-C4EC-4D1F-B943-75A6C6F3DC7F}">
      <dgm:prSet/>
      <dgm:spPr/>
      <dgm:t>
        <a:bodyPr/>
        <a:lstStyle/>
        <a:p>
          <a:endParaRPr lang="en-US"/>
        </a:p>
      </dgm:t>
    </dgm:pt>
    <dgm:pt modelId="{CC5B6D67-DDD5-4247-96FB-9CC2BA4A6B32}">
      <dgm:prSet/>
      <dgm:spPr/>
      <dgm:t>
        <a:bodyPr/>
        <a:lstStyle/>
        <a:p>
          <a:r>
            <a:rPr lang="en-AU" b="0" dirty="0"/>
            <a:t>Spring framework is lightweight because of its POJO implementation. The Spring Framework doesn't force the programmer to inherit any class or implement any interface. That is why it is said non-invasive.</a:t>
          </a:r>
          <a:endParaRPr lang="en-US" dirty="0"/>
        </a:p>
      </dgm:t>
    </dgm:pt>
    <dgm:pt modelId="{59529445-B533-4575-BFA3-EEDE2BDC1B41}" type="parTrans" cxnId="{DF8D9C65-84E9-4758-9D59-E959DCF47856}">
      <dgm:prSet/>
      <dgm:spPr/>
      <dgm:t>
        <a:bodyPr/>
        <a:lstStyle/>
        <a:p>
          <a:endParaRPr lang="en-US"/>
        </a:p>
      </dgm:t>
    </dgm:pt>
    <dgm:pt modelId="{60A7191D-BA1C-441D-8899-6367814281C7}" type="sibTrans" cxnId="{DF8D9C65-84E9-4758-9D59-E959DCF47856}">
      <dgm:prSet/>
      <dgm:spPr/>
      <dgm:t>
        <a:bodyPr/>
        <a:lstStyle/>
        <a:p>
          <a:endParaRPr lang="en-US"/>
        </a:p>
      </dgm:t>
    </dgm:pt>
    <dgm:pt modelId="{3861E80D-6A33-41D9-B0D7-E6873F910E03}">
      <dgm:prSet/>
      <dgm:spPr/>
      <dgm:t>
        <a:bodyPr/>
        <a:lstStyle/>
        <a:p>
          <a:r>
            <a:rPr lang="en-AU" b="0"/>
            <a:t>Fast Development</a:t>
          </a:r>
          <a:endParaRPr lang="en-US"/>
        </a:p>
      </dgm:t>
    </dgm:pt>
    <dgm:pt modelId="{B3DC27D8-D618-4F01-A514-99F051861DA6}" type="parTrans" cxnId="{0B103506-5A5F-4198-9AEA-A126607EBE09}">
      <dgm:prSet/>
      <dgm:spPr/>
      <dgm:t>
        <a:bodyPr/>
        <a:lstStyle/>
        <a:p>
          <a:endParaRPr lang="en-US"/>
        </a:p>
      </dgm:t>
    </dgm:pt>
    <dgm:pt modelId="{02D997F6-67A9-4D07-9C84-1BB0B828F10D}" type="sibTrans" cxnId="{0B103506-5A5F-4198-9AEA-A126607EBE09}">
      <dgm:prSet/>
      <dgm:spPr/>
      <dgm:t>
        <a:bodyPr/>
        <a:lstStyle/>
        <a:p>
          <a:endParaRPr lang="en-US"/>
        </a:p>
      </dgm:t>
    </dgm:pt>
    <dgm:pt modelId="{CE2DDF8A-04C3-4350-99DA-6C1272C81A60}">
      <dgm:prSet/>
      <dgm:spPr/>
      <dgm:t>
        <a:bodyPr/>
        <a:lstStyle/>
        <a:p>
          <a:r>
            <a:rPr lang="en-AU" b="0" dirty="0"/>
            <a:t>The Dependency Injection feature of Spring Framework and it support to various frameworks makes the easy development of </a:t>
          </a:r>
          <a:r>
            <a:rPr lang="en-AU" b="0" dirty="0" err="1"/>
            <a:t>JavaEE</a:t>
          </a:r>
          <a:r>
            <a:rPr lang="en-AU" b="0" dirty="0"/>
            <a:t> application.</a:t>
          </a:r>
          <a:endParaRPr lang="en-US" dirty="0"/>
        </a:p>
      </dgm:t>
    </dgm:pt>
    <dgm:pt modelId="{89E2C844-16FD-4CC6-A66E-9D6ACD8CCB78}" type="parTrans" cxnId="{6D93375C-B601-420D-943A-50A811604B62}">
      <dgm:prSet/>
      <dgm:spPr/>
      <dgm:t>
        <a:bodyPr/>
        <a:lstStyle/>
        <a:p>
          <a:endParaRPr lang="en-US"/>
        </a:p>
      </dgm:t>
    </dgm:pt>
    <dgm:pt modelId="{EBA722CB-C30B-4F19-BA0A-3A9223CBDC6B}" type="sibTrans" cxnId="{6D93375C-B601-420D-943A-50A811604B62}">
      <dgm:prSet/>
      <dgm:spPr/>
      <dgm:t>
        <a:bodyPr/>
        <a:lstStyle/>
        <a:p>
          <a:endParaRPr lang="en-US"/>
        </a:p>
      </dgm:t>
    </dgm:pt>
    <dgm:pt modelId="{4300F389-6D48-455A-B5B4-0573AD20C50D}">
      <dgm:prSet/>
      <dgm:spPr/>
      <dgm:t>
        <a:bodyPr/>
        <a:lstStyle/>
        <a:p>
          <a:r>
            <a:rPr lang="en-AU" b="0"/>
            <a:t>Powerful abstraction</a:t>
          </a:r>
          <a:endParaRPr lang="en-US"/>
        </a:p>
      </dgm:t>
    </dgm:pt>
    <dgm:pt modelId="{D84BB900-CE2F-4855-989C-E258B012485F}" type="parTrans" cxnId="{64FDC7AF-AAFF-4490-BE42-0B1F5649FBF3}">
      <dgm:prSet/>
      <dgm:spPr/>
      <dgm:t>
        <a:bodyPr/>
        <a:lstStyle/>
        <a:p>
          <a:endParaRPr lang="en-US"/>
        </a:p>
      </dgm:t>
    </dgm:pt>
    <dgm:pt modelId="{3587E9AF-EE83-451B-A9B9-76975B4438CE}" type="sibTrans" cxnId="{64FDC7AF-AAFF-4490-BE42-0B1F5649FBF3}">
      <dgm:prSet/>
      <dgm:spPr/>
      <dgm:t>
        <a:bodyPr/>
        <a:lstStyle/>
        <a:p>
          <a:endParaRPr lang="en-US"/>
        </a:p>
      </dgm:t>
    </dgm:pt>
    <dgm:pt modelId="{A1F54C8D-C6E0-4197-BADC-78B13DFEBB88}">
      <dgm:prSet/>
      <dgm:spPr/>
      <dgm:t>
        <a:bodyPr/>
        <a:lstStyle/>
        <a:p>
          <a:r>
            <a:rPr lang="en-AU" b="0" dirty="0"/>
            <a:t>It provides powerful abstraction to </a:t>
          </a:r>
          <a:r>
            <a:rPr lang="en-AU" b="0" dirty="0" err="1"/>
            <a:t>JavaEE</a:t>
          </a:r>
          <a:r>
            <a:rPr lang="en-AU" b="0" dirty="0"/>
            <a:t> specifications such as JMS, JDBC, JPA and JTA.</a:t>
          </a:r>
          <a:endParaRPr lang="en-US" dirty="0"/>
        </a:p>
      </dgm:t>
    </dgm:pt>
    <dgm:pt modelId="{C936B289-95A4-4FC7-901F-844A626BBDFB}" type="parTrans" cxnId="{00C7778F-D794-42EE-888D-DB6572983B73}">
      <dgm:prSet/>
      <dgm:spPr/>
      <dgm:t>
        <a:bodyPr/>
        <a:lstStyle/>
        <a:p>
          <a:endParaRPr lang="en-US"/>
        </a:p>
      </dgm:t>
    </dgm:pt>
    <dgm:pt modelId="{73218573-8D0E-468B-A03F-F79E02010B6F}" type="sibTrans" cxnId="{00C7778F-D794-42EE-888D-DB6572983B73}">
      <dgm:prSet/>
      <dgm:spPr/>
      <dgm:t>
        <a:bodyPr/>
        <a:lstStyle/>
        <a:p>
          <a:endParaRPr lang="en-US"/>
        </a:p>
      </dgm:t>
    </dgm:pt>
    <dgm:pt modelId="{C8F1EE97-5C7B-462F-8607-23EBC7CB023C}">
      <dgm:prSet/>
      <dgm:spPr/>
      <dgm:t>
        <a:bodyPr/>
        <a:lstStyle/>
        <a:p>
          <a:r>
            <a:rPr lang="en-AU" b="0"/>
            <a:t>Declarative &amp; Annotation support </a:t>
          </a:r>
          <a:endParaRPr lang="en-US"/>
        </a:p>
      </dgm:t>
    </dgm:pt>
    <dgm:pt modelId="{AE56CDD0-C29A-4AC8-8BA1-210168182D88}" type="parTrans" cxnId="{B130FFA9-E683-4F51-98CA-C75449273A7E}">
      <dgm:prSet/>
      <dgm:spPr/>
      <dgm:t>
        <a:bodyPr/>
        <a:lstStyle/>
        <a:p>
          <a:endParaRPr lang="en-US"/>
        </a:p>
      </dgm:t>
    </dgm:pt>
    <dgm:pt modelId="{CF557592-B970-4C3C-A360-42E186551982}" type="sibTrans" cxnId="{B130FFA9-E683-4F51-98CA-C75449273A7E}">
      <dgm:prSet/>
      <dgm:spPr/>
      <dgm:t>
        <a:bodyPr/>
        <a:lstStyle/>
        <a:p>
          <a:endParaRPr lang="en-US"/>
        </a:p>
      </dgm:t>
    </dgm:pt>
    <dgm:pt modelId="{1709C9E4-785C-4484-B90D-968A865844FD}" type="pres">
      <dgm:prSet presAssocID="{5DC77830-D2AE-453A-9EC4-D8F2656875DD}" presName="linear" presStyleCnt="0">
        <dgm:presLayoutVars>
          <dgm:dir/>
          <dgm:animLvl val="lvl"/>
          <dgm:resizeHandles val="exact"/>
        </dgm:presLayoutVars>
      </dgm:prSet>
      <dgm:spPr/>
    </dgm:pt>
    <dgm:pt modelId="{0D37C571-A81F-4276-9755-2F4A34A930C2}" type="pres">
      <dgm:prSet presAssocID="{77B533C1-42F0-47D3-97F1-34DB7AAC5187}" presName="parentLin" presStyleCnt="0"/>
      <dgm:spPr/>
    </dgm:pt>
    <dgm:pt modelId="{BF23F80E-ABEE-4BDF-907F-8C3A60F1D356}" type="pres">
      <dgm:prSet presAssocID="{77B533C1-42F0-47D3-97F1-34DB7AAC5187}" presName="parentLeftMargin" presStyleLbl="node1" presStyleIdx="0" presStyleCnt="6"/>
      <dgm:spPr/>
    </dgm:pt>
    <dgm:pt modelId="{AFB7F53E-1284-423A-8FAE-E3120BE6D365}" type="pres">
      <dgm:prSet presAssocID="{77B533C1-42F0-47D3-97F1-34DB7AAC5187}" presName="parentText" presStyleLbl="node1" presStyleIdx="0" presStyleCnt="6">
        <dgm:presLayoutVars>
          <dgm:chMax val="0"/>
          <dgm:bulletEnabled val="1"/>
        </dgm:presLayoutVars>
      </dgm:prSet>
      <dgm:spPr/>
    </dgm:pt>
    <dgm:pt modelId="{E34BE855-ED7F-41B4-A890-825F4D2184C1}" type="pres">
      <dgm:prSet presAssocID="{77B533C1-42F0-47D3-97F1-34DB7AAC5187}" presName="negativeSpace" presStyleCnt="0"/>
      <dgm:spPr/>
    </dgm:pt>
    <dgm:pt modelId="{0FF82EEE-9F8E-4FF4-88DF-E7DDEE68BD66}" type="pres">
      <dgm:prSet presAssocID="{77B533C1-42F0-47D3-97F1-34DB7AAC5187}" presName="childText" presStyleLbl="conFgAcc1" presStyleIdx="0" presStyleCnt="6">
        <dgm:presLayoutVars>
          <dgm:bulletEnabled val="1"/>
        </dgm:presLayoutVars>
      </dgm:prSet>
      <dgm:spPr/>
    </dgm:pt>
    <dgm:pt modelId="{B35BA66A-0534-4B1F-BDA3-4C3663E6E8E9}" type="pres">
      <dgm:prSet presAssocID="{09393EBF-AAC0-416B-8EC3-F263B9F7F7CC}" presName="spaceBetweenRectangles" presStyleCnt="0"/>
      <dgm:spPr/>
    </dgm:pt>
    <dgm:pt modelId="{77F64C75-F82C-4329-8805-19E6C21557AA}" type="pres">
      <dgm:prSet presAssocID="{9AB7F015-7220-411B-B060-7F9BD0887127}" presName="parentLin" presStyleCnt="0"/>
      <dgm:spPr/>
    </dgm:pt>
    <dgm:pt modelId="{87AEEB60-7AC0-45CB-8349-9AE00FF82D20}" type="pres">
      <dgm:prSet presAssocID="{9AB7F015-7220-411B-B060-7F9BD0887127}" presName="parentLeftMargin" presStyleLbl="node1" presStyleIdx="0" presStyleCnt="6"/>
      <dgm:spPr/>
    </dgm:pt>
    <dgm:pt modelId="{1EBBA691-4C71-450D-B702-827E888978CF}" type="pres">
      <dgm:prSet presAssocID="{9AB7F015-7220-411B-B060-7F9BD0887127}" presName="parentText" presStyleLbl="node1" presStyleIdx="1" presStyleCnt="6">
        <dgm:presLayoutVars>
          <dgm:chMax val="0"/>
          <dgm:bulletEnabled val="1"/>
        </dgm:presLayoutVars>
      </dgm:prSet>
      <dgm:spPr/>
    </dgm:pt>
    <dgm:pt modelId="{605EEDAA-7A44-4F21-9EF9-3C90ED38A2E1}" type="pres">
      <dgm:prSet presAssocID="{9AB7F015-7220-411B-B060-7F9BD0887127}" presName="negativeSpace" presStyleCnt="0"/>
      <dgm:spPr/>
    </dgm:pt>
    <dgm:pt modelId="{EEBCB0BE-099E-4732-8198-57E609C7EBC1}" type="pres">
      <dgm:prSet presAssocID="{9AB7F015-7220-411B-B060-7F9BD0887127}" presName="childText" presStyleLbl="conFgAcc1" presStyleIdx="1" presStyleCnt="6">
        <dgm:presLayoutVars>
          <dgm:bulletEnabled val="1"/>
        </dgm:presLayoutVars>
      </dgm:prSet>
      <dgm:spPr/>
    </dgm:pt>
    <dgm:pt modelId="{F84DAE7C-ED3B-4C2D-9ECA-AFD3828F9971}" type="pres">
      <dgm:prSet presAssocID="{9D0129AE-9D27-4DE8-B6CB-997AFC1986DA}" presName="spaceBetweenRectangles" presStyleCnt="0"/>
      <dgm:spPr/>
    </dgm:pt>
    <dgm:pt modelId="{95BEE299-11B1-445B-B5A8-B5767BBBBFBB}" type="pres">
      <dgm:prSet presAssocID="{0CD3D89F-4004-4A8F-B8BD-1A0299BEFC6C}" presName="parentLin" presStyleCnt="0"/>
      <dgm:spPr/>
    </dgm:pt>
    <dgm:pt modelId="{52A3A1DD-C8F7-4736-9980-90F5B8E0B85C}" type="pres">
      <dgm:prSet presAssocID="{0CD3D89F-4004-4A8F-B8BD-1A0299BEFC6C}" presName="parentLeftMargin" presStyleLbl="node1" presStyleIdx="1" presStyleCnt="6"/>
      <dgm:spPr/>
    </dgm:pt>
    <dgm:pt modelId="{EAC6AC99-9F4C-47C9-B854-C56AD4AA475E}" type="pres">
      <dgm:prSet presAssocID="{0CD3D89F-4004-4A8F-B8BD-1A0299BEFC6C}" presName="parentText" presStyleLbl="node1" presStyleIdx="2" presStyleCnt="6">
        <dgm:presLayoutVars>
          <dgm:chMax val="0"/>
          <dgm:bulletEnabled val="1"/>
        </dgm:presLayoutVars>
      </dgm:prSet>
      <dgm:spPr/>
    </dgm:pt>
    <dgm:pt modelId="{D73DDBD4-40C2-4CFA-88C0-9B00C36EEE42}" type="pres">
      <dgm:prSet presAssocID="{0CD3D89F-4004-4A8F-B8BD-1A0299BEFC6C}" presName="negativeSpace" presStyleCnt="0"/>
      <dgm:spPr/>
    </dgm:pt>
    <dgm:pt modelId="{61A26A6E-F19D-4906-BD7A-4E25956CC030}" type="pres">
      <dgm:prSet presAssocID="{0CD3D89F-4004-4A8F-B8BD-1A0299BEFC6C}" presName="childText" presStyleLbl="conFgAcc1" presStyleIdx="2" presStyleCnt="6">
        <dgm:presLayoutVars>
          <dgm:bulletEnabled val="1"/>
        </dgm:presLayoutVars>
      </dgm:prSet>
      <dgm:spPr/>
    </dgm:pt>
    <dgm:pt modelId="{3332C494-5988-4BEB-83D2-455B751A279E}" type="pres">
      <dgm:prSet presAssocID="{A63980AA-8E9A-4DB3-9047-64CEE03A993C}" presName="spaceBetweenRectangles" presStyleCnt="0"/>
      <dgm:spPr/>
    </dgm:pt>
    <dgm:pt modelId="{22448586-74DB-45A4-8F3E-2A09B44739E5}" type="pres">
      <dgm:prSet presAssocID="{3861E80D-6A33-41D9-B0D7-E6873F910E03}" presName="parentLin" presStyleCnt="0"/>
      <dgm:spPr/>
    </dgm:pt>
    <dgm:pt modelId="{CBCC8054-BCD5-4DC7-ADE3-DA2DC9AA4324}" type="pres">
      <dgm:prSet presAssocID="{3861E80D-6A33-41D9-B0D7-E6873F910E03}" presName="parentLeftMargin" presStyleLbl="node1" presStyleIdx="2" presStyleCnt="6"/>
      <dgm:spPr/>
    </dgm:pt>
    <dgm:pt modelId="{2C2B3C1A-2EFE-4FE5-85E9-6A00589B1ED5}" type="pres">
      <dgm:prSet presAssocID="{3861E80D-6A33-41D9-B0D7-E6873F910E03}" presName="parentText" presStyleLbl="node1" presStyleIdx="3" presStyleCnt="6">
        <dgm:presLayoutVars>
          <dgm:chMax val="0"/>
          <dgm:bulletEnabled val="1"/>
        </dgm:presLayoutVars>
      </dgm:prSet>
      <dgm:spPr/>
    </dgm:pt>
    <dgm:pt modelId="{455065AB-9164-4377-B9B5-851037681FD5}" type="pres">
      <dgm:prSet presAssocID="{3861E80D-6A33-41D9-B0D7-E6873F910E03}" presName="negativeSpace" presStyleCnt="0"/>
      <dgm:spPr/>
    </dgm:pt>
    <dgm:pt modelId="{C1464BB7-DD6B-4EE4-BC0E-B5960D079D23}" type="pres">
      <dgm:prSet presAssocID="{3861E80D-6A33-41D9-B0D7-E6873F910E03}" presName="childText" presStyleLbl="conFgAcc1" presStyleIdx="3" presStyleCnt="6">
        <dgm:presLayoutVars>
          <dgm:bulletEnabled val="1"/>
        </dgm:presLayoutVars>
      </dgm:prSet>
      <dgm:spPr/>
    </dgm:pt>
    <dgm:pt modelId="{1FB0F9D2-9AEA-444D-B9F9-EC10E7F0F413}" type="pres">
      <dgm:prSet presAssocID="{02D997F6-67A9-4D07-9C84-1BB0B828F10D}" presName="spaceBetweenRectangles" presStyleCnt="0"/>
      <dgm:spPr/>
    </dgm:pt>
    <dgm:pt modelId="{83131336-5055-4067-9ED9-515354DD82D6}" type="pres">
      <dgm:prSet presAssocID="{4300F389-6D48-455A-B5B4-0573AD20C50D}" presName="parentLin" presStyleCnt="0"/>
      <dgm:spPr/>
    </dgm:pt>
    <dgm:pt modelId="{48613129-B0F9-49F6-8965-17D0AB4A3D04}" type="pres">
      <dgm:prSet presAssocID="{4300F389-6D48-455A-B5B4-0573AD20C50D}" presName="parentLeftMargin" presStyleLbl="node1" presStyleIdx="3" presStyleCnt="6"/>
      <dgm:spPr/>
    </dgm:pt>
    <dgm:pt modelId="{089A83BA-3581-4AA2-9587-7BB45C4A7D66}" type="pres">
      <dgm:prSet presAssocID="{4300F389-6D48-455A-B5B4-0573AD20C50D}" presName="parentText" presStyleLbl="node1" presStyleIdx="4" presStyleCnt="6">
        <dgm:presLayoutVars>
          <dgm:chMax val="0"/>
          <dgm:bulletEnabled val="1"/>
        </dgm:presLayoutVars>
      </dgm:prSet>
      <dgm:spPr/>
    </dgm:pt>
    <dgm:pt modelId="{0D5EA3F9-628A-46B2-B83B-634717200978}" type="pres">
      <dgm:prSet presAssocID="{4300F389-6D48-455A-B5B4-0573AD20C50D}" presName="negativeSpace" presStyleCnt="0"/>
      <dgm:spPr/>
    </dgm:pt>
    <dgm:pt modelId="{F3AD6C9C-16E8-4C81-A783-D1641E5825C3}" type="pres">
      <dgm:prSet presAssocID="{4300F389-6D48-455A-B5B4-0573AD20C50D}" presName="childText" presStyleLbl="conFgAcc1" presStyleIdx="4" presStyleCnt="6">
        <dgm:presLayoutVars>
          <dgm:bulletEnabled val="1"/>
        </dgm:presLayoutVars>
      </dgm:prSet>
      <dgm:spPr/>
    </dgm:pt>
    <dgm:pt modelId="{37FB9404-3C89-4CCC-B9CF-C1C85DBD6109}" type="pres">
      <dgm:prSet presAssocID="{3587E9AF-EE83-451B-A9B9-76975B4438CE}" presName="spaceBetweenRectangles" presStyleCnt="0"/>
      <dgm:spPr/>
    </dgm:pt>
    <dgm:pt modelId="{C304DEC3-CF39-407E-8AFA-23EA3EA22941}" type="pres">
      <dgm:prSet presAssocID="{C8F1EE97-5C7B-462F-8607-23EBC7CB023C}" presName="parentLin" presStyleCnt="0"/>
      <dgm:spPr/>
    </dgm:pt>
    <dgm:pt modelId="{0AF26F76-1EDB-4819-8172-DC6B6BD3C7BC}" type="pres">
      <dgm:prSet presAssocID="{C8F1EE97-5C7B-462F-8607-23EBC7CB023C}" presName="parentLeftMargin" presStyleLbl="node1" presStyleIdx="4" presStyleCnt="6"/>
      <dgm:spPr/>
    </dgm:pt>
    <dgm:pt modelId="{8836AB76-B7C3-4022-A65A-0B0CA6AE765E}" type="pres">
      <dgm:prSet presAssocID="{C8F1EE97-5C7B-462F-8607-23EBC7CB023C}" presName="parentText" presStyleLbl="node1" presStyleIdx="5" presStyleCnt="6">
        <dgm:presLayoutVars>
          <dgm:chMax val="0"/>
          <dgm:bulletEnabled val="1"/>
        </dgm:presLayoutVars>
      </dgm:prSet>
      <dgm:spPr/>
    </dgm:pt>
    <dgm:pt modelId="{F14443A8-AEFF-4E9F-8DED-8B3274546E3F}" type="pres">
      <dgm:prSet presAssocID="{C8F1EE97-5C7B-462F-8607-23EBC7CB023C}" presName="negativeSpace" presStyleCnt="0"/>
      <dgm:spPr/>
    </dgm:pt>
    <dgm:pt modelId="{47B85215-1FD4-421B-B523-E1C47035AF97}" type="pres">
      <dgm:prSet presAssocID="{C8F1EE97-5C7B-462F-8607-23EBC7CB023C}" presName="childText" presStyleLbl="conFgAcc1" presStyleIdx="5" presStyleCnt="6">
        <dgm:presLayoutVars>
          <dgm:bulletEnabled val="1"/>
        </dgm:presLayoutVars>
      </dgm:prSet>
      <dgm:spPr/>
    </dgm:pt>
  </dgm:ptLst>
  <dgm:cxnLst>
    <dgm:cxn modelId="{0B103506-5A5F-4198-9AEA-A126607EBE09}" srcId="{5DC77830-D2AE-453A-9EC4-D8F2656875DD}" destId="{3861E80D-6A33-41D9-B0D7-E6873F910E03}" srcOrd="3" destOrd="0" parTransId="{B3DC27D8-D618-4F01-A514-99F051861DA6}" sibTransId="{02D997F6-67A9-4D07-9C84-1BB0B828F10D}"/>
    <dgm:cxn modelId="{3262160D-7A75-4815-9A7E-6EAB73D79ACD}" type="presOf" srcId="{C8F1EE97-5C7B-462F-8607-23EBC7CB023C}" destId="{0AF26F76-1EDB-4819-8172-DC6B6BD3C7BC}" srcOrd="0" destOrd="0" presId="urn:microsoft.com/office/officeart/2005/8/layout/list1"/>
    <dgm:cxn modelId="{A3C6311B-CE33-441F-B915-9180DD1DCC36}" type="presOf" srcId="{5DC77830-D2AE-453A-9EC4-D8F2656875DD}" destId="{1709C9E4-785C-4484-B90D-968A865844FD}" srcOrd="0" destOrd="0" presId="urn:microsoft.com/office/officeart/2005/8/layout/list1"/>
    <dgm:cxn modelId="{C5275E2E-14E3-4744-804E-9D44ABDD6E0F}" srcId="{77B533C1-42F0-47D3-97F1-34DB7AAC5187}" destId="{FBD5A72D-6B87-489E-A241-75101D8A99F8}" srcOrd="0" destOrd="0" parTransId="{EE6A671A-3158-461E-AE97-A27A93952752}" sibTransId="{1813EFD9-D666-46F5-8393-5BA11546CD88}"/>
    <dgm:cxn modelId="{98B49D33-00D6-4E6E-9A67-1C7EE1100133}" type="presOf" srcId="{4300F389-6D48-455A-B5B4-0573AD20C50D}" destId="{48613129-B0F9-49F6-8965-17D0AB4A3D04}" srcOrd="0" destOrd="0" presId="urn:microsoft.com/office/officeart/2005/8/layout/list1"/>
    <dgm:cxn modelId="{6664E433-F53A-4A02-9894-63576D8B5B1F}" type="presOf" srcId="{77B533C1-42F0-47D3-97F1-34DB7AAC5187}" destId="{BF23F80E-ABEE-4BDF-907F-8C3A60F1D356}" srcOrd="0" destOrd="0" presId="urn:microsoft.com/office/officeart/2005/8/layout/list1"/>
    <dgm:cxn modelId="{6D93375C-B601-420D-943A-50A811604B62}" srcId="{3861E80D-6A33-41D9-B0D7-E6873F910E03}" destId="{CE2DDF8A-04C3-4350-99DA-6C1272C81A60}" srcOrd="0" destOrd="0" parTransId="{89E2C844-16FD-4CC6-A66E-9D6ACD8CCB78}" sibTransId="{EBA722CB-C30B-4F19-BA0A-3A9223CBDC6B}"/>
    <dgm:cxn modelId="{FDF70044-6DC9-4E9E-AD34-94BAB5E5D33C}" srcId="{5DC77830-D2AE-453A-9EC4-D8F2656875DD}" destId="{9AB7F015-7220-411B-B060-7F9BD0887127}" srcOrd="1" destOrd="0" parTransId="{E5E871CE-702F-4576-932D-A1F0B0363C99}" sibTransId="{9D0129AE-9D27-4DE8-B6CB-997AFC1986DA}"/>
    <dgm:cxn modelId="{DF8D9C65-84E9-4758-9D59-E959DCF47856}" srcId="{0CD3D89F-4004-4A8F-B8BD-1A0299BEFC6C}" destId="{CC5B6D67-DDD5-4247-96FB-9CC2BA4A6B32}" srcOrd="0" destOrd="0" parTransId="{59529445-B533-4575-BFA3-EEDE2BDC1B41}" sibTransId="{60A7191D-BA1C-441D-8899-6367814281C7}"/>
    <dgm:cxn modelId="{AEB28546-81CD-4119-998A-80B5B85566FF}" type="presOf" srcId="{0CD3D89F-4004-4A8F-B8BD-1A0299BEFC6C}" destId="{52A3A1DD-C8F7-4736-9980-90F5B8E0B85C}" srcOrd="0" destOrd="0" presId="urn:microsoft.com/office/officeart/2005/8/layout/list1"/>
    <dgm:cxn modelId="{1B871268-909E-4265-A350-D5E110025A07}" type="presOf" srcId="{77B533C1-42F0-47D3-97F1-34DB7AAC5187}" destId="{AFB7F53E-1284-423A-8FAE-E3120BE6D365}" srcOrd="1" destOrd="0" presId="urn:microsoft.com/office/officeart/2005/8/layout/list1"/>
    <dgm:cxn modelId="{62EBCD48-87AA-4286-93F6-786F5AB8E542}" srcId="{5DC77830-D2AE-453A-9EC4-D8F2656875DD}" destId="{77B533C1-42F0-47D3-97F1-34DB7AAC5187}" srcOrd="0" destOrd="0" parTransId="{59478A6B-BF00-4FB1-9AED-610CEB7DBB96}" sibTransId="{09393EBF-AAC0-416B-8EC3-F263B9F7F7CC}"/>
    <dgm:cxn modelId="{3222A470-CD4D-4C2C-84E3-EBDA2E352954}" type="presOf" srcId="{9AB7F015-7220-411B-B060-7F9BD0887127}" destId="{87AEEB60-7AC0-45CB-8349-9AE00FF82D20}" srcOrd="0" destOrd="0" presId="urn:microsoft.com/office/officeart/2005/8/layout/list1"/>
    <dgm:cxn modelId="{01B04E75-320D-4B59-8912-F5813443C11B}" type="presOf" srcId="{3861E80D-6A33-41D9-B0D7-E6873F910E03}" destId="{CBCC8054-BCD5-4DC7-ADE3-DA2DC9AA4324}" srcOrd="0" destOrd="0" presId="urn:microsoft.com/office/officeart/2005/8/layout/list1"/>
    <dgm:cxn modelId="{DA800277-E820-490B-86B0-F5CA50134D4D}" type="presOf" srcId="{9AB7F015-7220-411B-B060-7F9BD0887127}" destId="{1EBBA691-4C71-450D-B702-827E888978CF}" srcOrd="1" destOrd="0" presId="urn:microsoft.com/office/officeart/2005/8/layout/list1"/>
    <dgm:cxn modelId="{3EB3E588-A247-49A3-8944-32D64A6279CB}" type="presOf" srcId="{AEE44121-AADF-4FB2-9717-D11B89654E82}" destId="{EEBCB0BE-099E-4732-8198-57E609C7EBC1}" srcOrd="0" destOrd="0" presId="urn:microsoft.com/office/officeart/2005/8/layout/list1"/>
    <dgm:cxn modelId="{00C7778F-D794-42EE-888D-DB6572983B73}" srcId="{4300F389-6D48-455A-B5B4-0573AD20C50D}" destId="{A1F54C8D-C6E0-4197-BADC-78B13DFEBB88}" srcOrd="0" destOrd="0" parTransId="{C936B289-95A4-4FC7-901F-844A626BBDFB}" sibTransId="{73218573-8D0E-468B-A03F-F79E02010B6F}"/>
    <dgm:cxn modelId="{6BEC8E94-20D3-449E-8A0E-E2F1983E8B5E}" srcId="{9AB7F015-7220-411B-B060-7F9BD0887127}" destId="{AEE44121-AADF-4FB2-9717-D11B89654E82}" srcOrd="0" destOrd="0" parTransId="{A71043D2-EEE6-46EB-B0B6-3B72D5B2E514}" sibTransId="{F4372D42-F6F2-4D89-B966-2418A011285B}"/>
    <dgm:cxn modelId="{B093F5A5-4458-49D1-A066-3EDC52B04054}" type="presOf" srcId="{3861E80D-6A33-41D9-B0D7-E6873F910E03}" destId="{2C2B3C1A-2EFE-4FE5-85E9-6A00589B1ED5}" srcOrd="1" destOrd="0" presId="urn:microsoft.com/office/officeart/2005/8/layout/list1"/>
    <dgm:cxn modelId="{B130FFA9-E683-4F51-98CA-C75449273A7E}" srcId="{5DC77830-D2AE-453A-9EC4-D8F2656875DD}" destId="{C8F1EE97-5C7B-462F-8607-23EBC7CB023C}" srcOrd="5" destOrd="0" parTransId="{AE56CDD0-C29A-4AC8-8BA1-210168182D88}" sibTransId="{CF557592-B970-4C3C-A360-42E186551982}"/>
    <dgm:cxn modelId="{64FDC7AF-AAFF-4490-BE42-0B1F5649FBF3}" srcId="{5DC77830-D2AE-453A-9EC4-D8F2656875DD}" destId="{4300F389-6D48-455A-B5B4-0573AD20C50D}" srcOrd="4" destOrd="0" parTransId="{D84BB900-CE2F-4855-989C-E258B012485F}" sibTransId="{3587E9AF-EE83-451B-A9B9-76975B4438CE}"/>
    <dgm:cxn modelId="{5F935DB1-0010-491A-A1D4-58D2713C0229}" type="presOf" srcId="{CC5B6D67-DDD5-4247-96FB-9CC2BA4A6B32}" destId="{61A26A6E-F19D-4906-BD7A-4E25956CC030}" srcOrd="0" destOrd="0" presId="urn:microsoft.com/office/officeart/2005/8/layout/list1"/>
    <dgm:cxn modelId="{7C2E87C2-F43D-4186-B088-22DEAFE6A06F}" type="presOf" srcId="{FBD5A72D-6B87-489E-A241-75101D8A99F8}" destId="{0FF82EEE-9F8E-4FF4-88DF-E7DDEE68BD66}" srcOrd="0" destOrd="0" presId="urn:microsoft.com/office/officeart/2005/8/layout/list1"/>
    <dgm:cxn modelId="{4E565EC4-E11C-4E1A-89AD-9D01D3AA2DFF}" type="presOf" srcId="{4300F389-6D48-455A-B5B4-0573AD20C50D}" destId="{089A83BA-3581-4AA2-9587-7BB45C4A7D66}" srcOrd="1" destOrd="0" presId="urn:microsoft.com/office/officeart/2005/8/layout/list1"/>
    <dgm:cxn modelId="{87DD55C4-0195-497C-A451-13E2547B33FA}" type="presOf" srcId="{C8F1EE97-5C7B-462F-8607-23EBC7CB023C}" destId="{8836AB76-B7C3-4022-A65A-0B0CA6AE765E}" srcOrd="1" destOrd="0" presId="urn:microsoft.com/office/officeart/2005/8/layout/list1"/>
    <dgm:cxn modelId="{FF1D3EE6-076B-45EE-B38C-51F15E3198E3}" type="presOf" srcId="{CE2DDF8A-04C3-4350-99DA-6C1272C81A60}" destId="{C1464BB7-DD6B-4EE4-BC0E-B5960D079D23}" srcOrd="0" destOrd="0" presId="urn:microsoft.com/office/officeart/2005/8/layout/list1"/>
    <dgm:cxn modelId="{745984E9-64BD-4922-861C-88EE5FB59290}" type="presOf" srcId="{A1F54C8D-C6E0-4197-BADC-78B13DFEBB88}" destId="{F3AD6C9C-16E8-4C81-A783-D1641E5825C3}" srcOrd="0" destOrd="0" presId="urn:microsoft.com/office/officeart/2005/8/layout/list1"/>
    <dgm:cxn modelId="{ED2EBBEC-C4EC-4D1F-B943-75A6C6F3DC7F}" srcId="{5DC77830-D2AE-453A-9EC4-D8F2656875DD}" destId="{0CD3D89F-4004-4A8F-B8BD-1A0299BEFC6C}" srcOrd="2" destOrd="0" parTransId="{33B53827-5FBA-4AF6-8818-4B8BECF8A28E}" sibTransId="{A63980AA-8E9A-4DB3-9047-64CEE03A993C}"/>
    <dgm:cxn modelId="{726D44EF-ABAF-48D4-BC42-F1F3B7767BF9}" type="presOf" srcId="{0CD3D89F-4004-4A8F-B8BD-1A0299BEFC6C}" destId="{EAC6AC99-9F4C-47C9-B854-C56AD4AA475E}" srcOrd="1" destOrd="0" presId="urn:microsoft.com/office/officeart/2005/8/layout/list1"/>
    <dgm:cxn modelId="{9FAF47AC-42EC-4E29-B2DA-2CE6524E5E1F}" type="presParOf" srcId="{1709C9E4-785C-4484-B90D-968A865844FD}" destId="{0D37C571-A81F-4276-9755-2F4A34A930C2}" srcOrd="0" destOrd="0" presId="urn:microsoft.com/office/officeart/2005/8/layout/list1"/>
    <dgm:cxn modelId="{763F2DF7-2D8D-4630-9562-486C755340A4}" type="presParOf" srcId="{0D37C571-A81F-4276-9755-2F4A34A930C2}" destId="{BF23F80E-ABEE-4BDF-907F-8C3A60F1D356}" srcOrd="0" destOrd="0" presId="urn:microsoft.com/office/officeart/2005/8/layout/list1"/>
    <dgm:cxn modelId="{F23BF79F-FEB7-418A-BC60-9A0FEBC1645C}" type="presParOf" srcId="{0D37C571-A81F-4276-9755-2F4A34A930C2}" destId="{AFB7F53E-1284-423A-8FAE-E3120BE6D365}" srcOrd="1" destOrd="0" presId="urn:microsoft.com/office/officeart/2005/8/layout/list1"/>
    <dgm:cxn modelId="{711B6C1C-01B5-4199-BE05-BC5E58EA632B}" type="presParOf" srcId="{1709C9E4-785C-4484-B90D-968A865844FD}" destId="{E34BE855-ED7F-41B4-A890-825F4D2184C1}" srcOrd="1" destOrd="0" presId="urn:microsoft.com/office/officeart/2005/8/layout/list1"/>
    <dgm:cxn modelId="{02483F7D-C6F4-476D-8546-993453BBC794}" type="presParOf" srcId="{1709C9E4-785C-4484-B90D-968A865844FD}" destId="{0FF82EEE-9F8E-4FF4-88DF-E7DDEE68BD66}" srcOrd="2" destOrd="0" presId="urn:microsoft.com/office/officeart/2005/8/layout/list1"/>
    <dgm:cxn modelId="{9223367B-10B2-4420-9F88-8F272A730668}" type="presParOf" srcId="{1709C9E4-785C-4484-B90D-968A865844FD}" destId="{B35BA66A-0534-4B1F-BDA3-4C3663E6E8E9}" srcOrd="3" destOrd="0" presId="urn:microsoft.com/office/officeart/2005/8/layout/list1"/>
    <dgm:cxn modelId="{99F56225-FE2E-46DA-BE90-F5C7876909B2}" type="presParOf" srcId="{1709C9E4-785C-4484-B90D-968A865844FD}" destId="{77F64C75-F82C-4329-8805-19E6C21557AA}" srcOrd="4" destOrd="0" presId="urn:microsoft.com/office/officeart/2005/8/layout/list1"/>
    <dgm:cxn modelId="{158584D3-70E3-48D1-8BFA-5B4272B43F16}" type="presParOf" srcId="{77F64C75-F82C-4329-8805-19E6C21557AA}" destId="{87AEEB60-7AC0-45CB-8349-9AE00FF82D20}" srcOrd="0" destOrd="0" presId="urn:microsoft.com/office/officeart/2005/8/layout/list1"/>
    <dgm:cxn modelId="{0312F4C3-6B46-49F8-A582-53BA1BA80297}" type="presParOf" srcId="{77F64C75-F82C-4329-8805-19E6C21557AA}" destId="{1EBBA691-4C71-450D-B702-827E888978CF}" srcOrd="1" destOrd="0" presId="urn:microsoft.com/office/officeart/2005/8/layout/list1"/>
    <dgm:cxn modelId="{9C169D8A-905D-4B1C-AA85-89BBD4FAFD10}" type="presParOf" srcId="{1709C9E4-785C-4484-B90D-968A865844FD}" destId="{605EEDAA-7A44-4F21-9EF9-3C90ED38A2E1}" srcOrd="5" destOrd="0" presId="urn:microsoft.com/office/officeart/2005/8/layout/list1"/>
    <dgm:cxn modelId="{B17EC95B-5C4F-438A-AF66-273E62234A40}" type="presParOf" srcId="{1709C9E4-785C-4484-B90D-968A865844FD}" destId="{EEBCB0BE-099E-4732-8198-57E609C7EBC1}" srcOrd="6" destOrd="0" presId="urn:microsoft.com/office/officeart/2005/8/layout/list1"/>
    <dgm:cxn modelId="{D12F0189-7349-472C-915D-15C24CB5CC34}" type="presParOf" srcId="{1709C9E4-785C-4484-B90D-968A865844FD}" destId="{F84DAE7C-ED3B-4C2D-9ECA-AFD3828F9971}" srcOrd="7" destOrd="0" presId="urn:microsoft.com/office/officeart/2005/8/layout/list1"/>
    <dgm:cxn modelId="{C776B86E-7979-4F5C-B1DD-2E16764F2A0A}" type="presParOf" srcId="{1709C9E4-785C-4484-B90D-968A865844FD}" destId="{95BEE299-11B1-445B-B5A8-B5767BBBBFBB}" srcOrd="8" destOrd="0" presId="urn:microsoft.com/office/officeart/2005/8/layout/list1"/>
    <dgm:cxn modelId="{949DBACB-5B9D-4AB5-ADC2-69635639D1D6}" type="presParOf" srcId="{95BEE299-11B1-445B-B5A8-B5767BBBBFBB}" destId="{52A3A1DD-C8F7-4736-9980-90F5B8E0B85C}" srcOrd="0" destOrd="0" presId="urn:microsoft.com/office/officeart/2005/8/layout/list1"/>
    <dgm:cxn modelId="{A1F36B2E-72D9-4D76-B9F7-08A9AFE8EBAB}" type="presParOf" srcId="{95BEE299-11B1-445B-B5A8-B5767BBBBFBB}" destId="{EAC6AC99-9F4C-47C9-B854-C56AD4AA475E}" srcOrd="1" destOrd="0" presId="urn:microsoft.com/office/officeart/2005/8/layout/list1"/>
    <dgm:cxn modelId="{678C157D-413B-4329-AA9E-C6401EA20829}" type="presParOf" srcId="{1709C9E4-785C-4484-B90D-968A865844FD}" destId="{D73DDBD4-40C2-4CFA-88C0-9B00C36EEE42}" srcOrd="9" destOrd="0" presId="urn:microsoft.com/office/officeart/2005/8/layout/list1"/>
    <dgm:cxn modelId="{DEF42EA0-A35D-48B8-9E10-97BA9F3AFAE9}" type="presParOf" srcId="{1709C9E4-785C-4484-B90D-968A865844FD}" destId="{61A26A6E-F19D-4906-BD7A-4E25956CC030}" srcOrd="10" destOrd="0" presId="urn:microsoft.com/office/officeart/2005/8/layout/list1"/>
    <dgm:cxn modelId="{7879B515-5227-4E60-9E29-5B0A6BB32AA9}" type="presParOf" srcId="{1709C9E4-785C-4484-B90D-968A865844FD}" destId="{3332C494-5988-4BEB-83D2-455B751A279E}" srcOrd="11" destOrd="0" presId="urn:microsoft.com/office/officeart/2005/8/layout/list1"/>
    <dgm:cxn modelId="{6B82EDF5-67F7-48ED-B672-D9EC458727A1}" type="presParOf" srcId="{1709C9E4-785C-4484-B90D-968A865844FD}" destId="{22448586-74DB-45A4-8F3E-2A09B44739E5}" srcOrd="12" destOrd="0" presId="urn:microsoft.com/office/officeart/2005/8/layout/list1"/>
    <dgm:cxn modelId="{7F41707B-6A60-41D8-8D75-E9CF4DA923CC}" type="presParOf" srcId="{22448586-74DB-45A4-8F3E-2A09B44739E5}" destId="{CBCC8054-BCD5-4DC7-ADE3-DA2DC9AA4324}" srcOrd="0" destOrd="0" presId="urn:microsoft.com/office/officeart/2005/8/layout/list1"/>
    <dgm:cxn modelId="{12868F18-2997-4F3E-99B3-F9736CE00A7B}" type="presParOf" srcId="{22448586-74DB-45A4-8F3E-2A09B44739E5}" destId="{2C2B3C1A-2EFE-4FE5-85E9-6A00589B1ED5}" srcOrd="1" destOrd="0" presId="urn:microsoft.com/office/officeart/2005/8/layout/list1"/>
    <dgm:cxn modelId="{5F79731E-C848-4B93-A3E2-D73630196ADC}" type="presParOf" srcId="{1709C9E4-785C-4484-B90D-968A865844FD}" destId="{455065AB-9164-4377-B9B5-851037681FD5}" srcOrd="13" destOrd="0" presId="urn:microsoft.com/office/officeart/2005/8/layout/list1"/>
    <dgm:cxn modelId="{3FAD4AEB-8AE9-4921-9430-943E818BDCBD}" type="presParOf" srcId="{1709C9E4-785C-4484-B90D-968A865844FD}" destId="{C1464BB7-DD6B-4EE4-BC0E-B5960D079D23}" srcOrd="14" destOrd="0" presId="urn:microsoft.com/office/officeart/2005/8/layout/list1"/>
    <dgm:cxn modelId="{EFEDAC52-F998-423E-BE45-CCA4434B4644}" type="presParOf" srcId="{1709C9E4-785C-4484-B90D-968A865844FD}" destId="{1FB0F9D2-9AEA-444D-B9F9-EC10E7F0F413}" srcOrd="15" destOrd="0" presId="urn:microsoft.com/office/officeart/2005/8/layout/list1"/>
    <dgm:cxn modelId="{B17B1AB4-99A9-4DBC-A14D-4CF763B646B1}" type="presParOf" srcId="{1709C9E4-785C-4484-B90D-968A865844FD}" destId="{83131336-5055-4067-9ED9-515354DD82D6}" srcOrd="16" destOrd="0" presId="urn:microsoft.com/office/officeart/2005/8/layout/list1"/>
    <dgm:cxn modelId="{05E8130E-FF7E-4C90-8559-5B153FCF7F65}" type="presParOf" srcId="{83131336-5055-4067-9ED9-515354DD82D6}" destId="{48613129-B0F9-49F6-8965-17D0AB4A3D04}" srcOrd="0" destOrd="0" presId="urn:microsoft.com/office/officeart/2005/8/layout/list1"/>
    <dgm:cxn modelId="{FF2B4DCB-3007-4A67-A508-6BAEE1A98809}" type="presParOf" srcId="{83131336-5055-4067-9ED9-515354DD82D6}" destId="{089A83BA-3581-4AA2-9587-7BB45C4A7D66}" srcOrd="1" destOrd="0" presId="urn:microsoft.com/office/officeart/2005/8/layout/list1"/>
    <dgm:cxn modelId="{50D88F8D-B7B5-41DF-8C1A-653509778502}" type="presParOf" srcId="{1709C9E4-785C-4484-B90D-968A865844FD}" destId="{0D5EA3F9-628A-46B2-B83B-634717200978}" srcOrd="17" destOrd="0" presId="urn:microsoft.com/office/officeart/2005/8/layout/list1"/>
    <dgm:cxn modelId="{617775B0-B9D4-49F9-B50F-ED7C7A9178E8}" type="presParOf" srcId="{1709C9E4-785C-4484-B90D-968A865844FD}" destId="{F3AD6C9C-16E8-4C81-A783-D1641E5825C3}" srcOrd="18" destOrd="0" presId="urn:microsoft.com/office/officeart/2005/8/layout/list1"/>
    <dgm:cxn modelId="{85FF535F-E917-42B5-8459-9AE189313617}" type="presParOf" srcId="{1709C9E4-785C-4484-B90D-968A865844FD}" destId="{37FB9404-3C89-4CCC-B9CF-C1C85DBD6109}" srcOrd="19" destOrd="0" presId="urn:microsoft.com/office/officeart/2005/8/layout/list1"/>
    <dgm:cxn modelId="{94C730DF-628E-4AB0-B54B-75AFB645108E}" type="presParOf" srcId="{1709C9E4-785C-4484-B90D-968A865844FD}" destId="{C304DEC3-CF39-407E-8AFA-23EA3EA22941}" srcOrd="20" destOrd="0" presId="urn:microsoft.com/office/officeart/2005/8/layout/list1"/>
    <dgm:cxn modelId="{D031543B-52CA-4C23-88C5-F0B7EACB0934}" type="presParOf" srcId="{C304DEC3-CF39-407E-8AFA-23EA3EA22941}" destId="{0AF26F76-1EDB-4819-8172-DC6B6BD3C7BC}" srcOrd="0" destOrd="0" presId="urn:microsoft.com/office/officeart/2005/8/layout/list1"/>
    <dgm:cxn modelId="{815EAC25-CBE2-413B-BEC7-28B0BD31AF63}" type="presParOf" srcId="{C304DEC3-CF39-407E-8AFA-23EA3EA22941}" destId="{8836AB76-B7C3-4022-A65A-0B0CA6AE765E}" srcOrd="1" destOrd="0" presId="urn:microsoft.com/office/officeart/2005/8/layout/list1"/>
    <dgm:cxn modelId="{0EF3B0B6-450C-4150-914B-2CA1498FC5F4}" type="presParOf" srcId="{1709C9E4-785C-4484-B90D-968A865844FD}" destId="{F14443A8-AEFF-4E9F-8DED-8B3274546E3F}" srcOrd="21" destOrd="0" presId="urn:microsoft.com/office/officeart/2005/8/layout/list1"/>
    <dgm:cxn modelId="{BB6D2010-4453-4D69-B5A0-1CBAEE49753C}" type="presParOf" srcId="{1709C9E4-785C-4484-B90D-968A865844FD}" destId="{47B85215-1FD4-421B-B523-E1C47035AF97}"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89489A-BA03-4A84-8264-20A420CF41C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5C9EE21-80D7-45E8-A54C-74850B4E1D27}">
      <dgm:prSet/>
      <dgm:spPr/>
      <dgm:t>
        <a:bodyPr/>
        <a:lstStyle/>
        <a:p>
          <a:r>
            <a:rPr lang="en-AU" dirty="0"/>
            <a:t>Java Dependency Injection</a:t>
          </a:r>
          <a:r>
            <a:rPr lang="en-AU" b="0" dirty="0"/>
            <a:t> design pattern allows us to remove the hard-coded dependencies and make our application loosely coupled, extendable and maintainable.</a:t>
          </a:r>
          <a:endParaRPr lang="en-US" dirty="0"/>
        </a:p>
      </dgm:t>
    </dgm:pt>
    <dgm:pt modelId="{8E71A19D-F7EF-4C92-9DE3-19128FC7C3D6}" type="parTrans" cxnId="{B69CDD03-9C28-4395-98B8-4C4C0A755D75}">
      <dgm:prSet/>
      <dgm:spPr/>
      <dgm:t>
        <a:bodyPr/>
        <a:lstStyle/>
        <a:p>
          <a:endParaRPr lang="en-US"/>
        </a:p>
      </dgm:t>
    </dgm:pt>
    <dgm:pt modelId="{ADDEBA4B-BB7E-4516-A719-76599A6B9D11}" type="sibTrans" cxnId="{B69CDD03-9C28-4395-98B8-4C4C0A755D75}">
      <dgm:prSet/>
      <dgm:spPr/>
      <dgm:t>
        <a:bodyPr/>
        <a:lstStyle/>
        <a:p>
          <a:endParaRPr lang="en-US"/>
        </a:p>
      </dgm:t>
    </dgm:pt>
    <dgm:pt modelId="{78C48C69-22AA-430E-97B2-AEDF5FEFB2C0}">
      <dgm:prSet/>
      <dgm:spPr/>
      <dgm:t>
        <a:bodyPr/>
        <a:lstStyle/>
        <a:p>
          <a:r>
            <a:rPr lang="en-AU" b="0" dirty="0"/>
            <a:t>We can implement </a:t>
          </a:r>
          <a:r>
            <a:rPr lang="en-AU" dirty="0"/>
            <a:t>dependency injection in java</a:t>
          </a:r>
          <a:r>
            <a:rPr lang="en-AU" b="0" dirty="0"/>
            <a:t> to move the dependency resolution from compile-time to runtime.</a:t>
          </a:r>
          <a:endParaRPr lang="en-US" dirty="0"/>
        </a:p>
      </dgm:t>
    </dgm:pt>
    <dgm:pt modelId="{09D22CA2-85B4-4F4B-A0EC-9F9D17450D2F}" type="parTrans" cxnId="{2762CA9C-12DA-4F41-91C5-6E56DDA61AEF}">
      <dgm:prSet/>
      <dgm:spPr/>
      <dgm:t>
        <a:bodyPr/>
        <a:lstStyle/>
        <a:p>
          <a:endParaRPr lang="en-US"/>
        </a:p>
      </dgm:t>
    </dgm:pt>
    <dgm:pt modelId="{EAB61413-EE5A-4A61-9141-D947D716CC85}" type="sibTrans" cxnId="{2762CA9C-12DA-4F41-91C5-6E56DDA61AEF}">
      <dgm:prSet/>
      <dgm:spPr/>
      <dgm:t>
        <a:bodyPr/>
        <a:lstStyle/>
        <a:p>
          <a:endParaRPr lang="en-US"/>
        </a:p>
      </dgm:t>
    </dgm:pt>
    <dgm:pt modelId="{C79FAF91-9FF3-49BE-8635-5D601E02F0F9}" type="pres">
      <dgm:prSet presAssocID="{1F89489A-BA03-4A84-8264-20A420CF41CA}" presName="linear" presStyleCnt="0">
        <dgm:presLayoutVars>
          <dgm:animLvl val="lvl"/>
          <dgm:resizeHandles val="exact"/>
        </dgm:presLayoutVars>
      </dgm:prSet>
      <dgm:spPr/>
    </dgm:pt>
    <dgm:pt modelId="{AC7D7A34-E8E2-4557-8F8B-285488088C09}" type="pres">
      <dgm:prSet presAssocID="{B5C9EE21-80D7-45E8-A54C-74850B4E1D27}" presName="parentText" presStyleLbl="node1" presStyleIdx="0" presStyleCnt="2">
        <dgm:presLayoutVars>
          <dgm:chMax val="0"/>
          <dgm:bulletEnabled val="1"/>
        </dgm:presLayoutVars>
      </dgm:prSet>
      <dgm:spPr/>
    </dgm:pt>
    <dgm:pt modelId="{0CA4AA24-F590-4536-B8F0-590B3C67AD37}" type="pres">
      <dgm:prSet presAssocID="{ADDEBA4B-BB7E-4516-A719-76599A6B9D11}" presName="spacer" presStyleCnt="0"/>
      <dgm:spPr/>
    </dgm:pt>
    <dgm:pt modelId="{36969D0F-8A2E-453D-B43A-169A4C9E2A97}" type="pres">
      <dgm:prSet presAssocID="{78C48C69-22AA-430E-97B2-AEDF5FEFB2C0}" presName="parentText" presStyleLbl="node1" presStyleIdx="1" presStyleCnt="2">
        <dgm:presLayoutVars>
          <dgm:chMax val="0"/>
          <dgm:bulletEnabled val="1"/>
        </dgm:presLayoutVars>
      </dgm:prSet>
      <dgm:spPr/>
    </dgm:pt>
  </dgm:ptLst>
  <dgm:cxnLst>
    <dgm:cxn modelId="{B69CDD03-9C28-4395-98B8-4C4C0A755D75}" srcId="{1F89489A-BA03-4A84-8264-20A420CF41CA}" destId="{B5C9EE21-80D7-45E8-A54C-74850B4E1D27}" srcOrd="0" destOrd="0" parTransId="{8E71A19D-F7EF-4C92-9DE3-19128FC7C3D6}" sibTransId="{ADDEBA4B-BB7E-4516-A719-76599A6B9D11}"/>
    <dgm:cxn modelId="{49EF1D10-97BA-44E6-A0D3-FAEB533D651E}" type="presOf" srcId="{78C48C69-22AA-430E-97B2-AEDF5FEFB2C0}" destId="{36969D0F-8A2E-453D-B43A-169A4C9E2A97}" srcOrd="0" destOrd="0" presId="urn:microsoft.com/office/officeart/2005/8/layout/vList2"/>
    <dgm:cxn modelId="{2762CA9C-12DA-4F41-91C5-6E56DDA61AEF}" srcId="{1F89489A-BA03-4A84-8264-20A420CF41CA}" destId="{78C48C69-22AA-430E-97B2-AEDF5FEFB2C0}" srcOrd="1" destOrd="0" parTransId="{09D22CA2-85B4-4F4B-A0EC-9F9D17450D2F}" sibTransId="{EAB61413-EE5A-4A61-9141-D947D716CC85}"/>
    <dgm:cxn modelId="{F0F311DC-9FE5-4C43-B0B6-0E83663051E2}" type="presOf" srcId="{1F89489A-BA03-4A84-8264-20A420CF41CA}" destId="{C79FAF91-9FF3-49BE-8635-5D601E02F0F9}" srcOrd="0" destOrd="0" presId="urn:microsoft.com/office/officeart/2005/8/layout/vList2"/>
    <dgm:cxn modelId="{5CEB40F7-39AD-430E-B360-CECC5C51D10C}" type="presOf" srcId="{B5C9EE21-80D7-45E8-A54C-74850B4E1D27}" destId="{AC7D7A34-E8E2-4557-8F8B-285488088C09}" srcOrd="0" destOrd="0" presId="urn:microsoft.com/office/officeart/2005/8/layout/vList2"/>
    <dgm:cxn modelId="{7D00293E-F928-4F63-ACA1-571C398728D2}" type="presParOf" srcId="{C79FAF91-9FF3-49BE-8635-5D601E02F0F9}" destId="{AC7D7A34-E8E2-4557-8F8B-285488088C09}" srcOrd="0" destOrd="0" presId="urn:microsoft.com/office/officeart/2005/8/layout/vList2"/>
    <dgm:cxn modelId="{671641A4-44CA-4BF1-A06D-D948A23CF050}" type="presParOf" srcId="{C79FAF91-9FF3-49BE-8635-5D601E02F0F9}" destId="{0CA4AA24-F590-4536-B8F0-590B3C67AD37}" srcOrd="1" destOrd="0" presId="urn:microsoft.com/office/officeart/2005/8/layout/vList2"/>
    <dgm:cxn modelId="{CA2B9A62-5227-491E-A520-2B15D28DE2D0}" type="presParOf" srcId="{C79FAF91-9FF3-49BE-8635-5D601E02F0F9}" destId="{36969D0F-8A2E-453D-B43A-169A4C9E2A9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A637FC-5D2C-47DF-8DD5-AE63172798D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36CEBF0-4CB1-42C6-82EE-6A5AC09EB5E4}">
      <dgm:prSet/>
      <dgm:spPr/>
      <dgm:t>
        <a:bodyPr/>
        <a:lstStyle/>
        <a:p>
          <a:r>
            <a:rPr lang="en-AU"/>
            <a:t>Separation of Concerns</a:t>
          </a:r>
          <a:endParaRPr lang="en-US"/>
        </a:p>
      </dgm:t>
    </dgm:pt>
    <dgm:pt modelId="{D7243041-0906-4DE5-824D-A5AD75AEE2AF}" type="parTrans" cxnId="{9687F038-87E4-44F9-A02E-F4914B40CFC7}">
      <dgm:prSet/>
      <dgm:spPr/>
      <dgm:t>
        <a:bodyPr/>
        <a:lstStyle/>
        <a:p>
          <a:endParaRPr lang="en-US"/>
        </a:p>
      </dgm:t>
    </dgm:pt>
    <dgm:pt modelId="{71F3B627-8722-4325-849D-8871E09098EB}" type="sibTrans" cxnId="{9687F038-87E4-44F9-A02E-F4914B40CFC7}">
      <dgm:prSet/>
      <dgm:spPr/>
      <dgm:t>
        <a:bodyPr/>
        <a:lstStyle/>
        <a:p>
          <a:endParaRPr lang="en-US"/>
        </a:p>
      </dgm:t>
    </dgm:pt>
    <dgm:pt modelId="{CC748B29-1FA5-4188-903D-4AFDA0E388C0}">
      <dgm:prSet/>
      <dgm:spPr/>
      <dgm:t>
        <a:bodyPr/>
        <a:lstStyle/>
        <a:p>
          <a:r>
            <a:rPr lang="en-AU"/>
            <a:t>Boilerplate Code reduction in application classes because all work to initialize dependencies is handled by the injector component</a:t>
          </a:r>
          <a:endParaRPr lang="en-US"/>
        </a:p>
      </dgm:t>
    </dgm:pt>
    <dgm:pt modelId="{094FEB9A-BFAE-42BC-B5C4-24A75BEE8D8D}" type="parTrans" cxnId="{A4A7C8BB-1582-4923-9BF5-CE53FFB8EA85}">
      <dgm:prSet/>
      <dgm:spPr/>
      <dgm:t>
        <a:bodyPr/>
        <a:lstStyle/>
        <a:p>
          <a:endParaRPr lang="en-US"/>
        </a:p>
      </dgm:t>
    </dgm:pt>
    <dgm:pt modelId="{7E5EECC5-3642-40FD-B604-BA71008EA9F8}" type="sibTrans" cxnId="{A4A7C8BB-1582-4923-9BF5-CE53FFB8EA85}">
      <dgm:prSet/>
      <dgm:spPr/>
      <dgm:t>
        <a:bodyPr/>
        <a:lstStyle/>
        <a:p>
          <a:endParaRPr lang="en-US"/>
        </a:p>
      </dgm:t>
    </dgm:pt>
    <dgm:pt modelId="{ACE8D2E0-C869-41A2-A429-45B50DEFDEEF}">
      <dgm:prSet/>
      <dgm:spPr/>
      <dgm:t>
        <a:bodyPr/>
        <a:lstStyle/>
        <a:p>
          <a:r>
            <a:rPr lang="en-AU"/>
            <a:t>Configurable components makes application easily extendable</a:t>
          </a:r>
          <a:endParaRPr lang="en-US"/>
        </a:p>
      </dgm:t>
    </dgm:pt>
    <dgm:pt modelId="{30F1F670-7CD4-45A1-8191-7D06C931E7CB}" type="parTrans" cxnId="{5E5C9785-80D7-4AAA-B54C-ABECC7474F48}">
      <dgm:prSet/>
      <dgm:spPr/>
      <dgm:t>
        <a:bodyPr/>
        <a:lstStyle/>
        <a:p>
          <a:endParaRPr lang="en-US"/>
        </a:p>
      </dgm:t>
    </dgm:pt>
    <dgm:pt modelId="{62F31F70-9B72-4127-AA63-7EBF8E4AD76D}" type="sibTrans" cxnId="{5E5C9785-80D7-4AAA-B54C-ABECC7474F48}">
      <dgm:prSet/>
      <dgm:spPr/>
      <dgm:t>
        <a:bodyPr/>
        <a:lstStyle/>
        <a:p>
          <a:endParaRPr lang="en-US"/>
        </a:p>
      </dgm:t>
    </dgm:pt>
    <dgm:pt modelId="{CEB710EA-46A9-4770-92D4-6333C8C29904}" type="pres">
      <dgm:prSet presAssocID="{C1A637FC-5D2C-47DF-8DD5-AE63172798DC}" presName="diagram" presStyleCnt="0">
        <dgm:presLayoutVars>
          <dgm:dir/>
          <dgm:resizeHandles val="exact"/>
        </dgm:presLayoutVars>
      </dgm:prSet>
      <dgm:spPr/>
    </dgm:pt>
    <dgm:pt modelId="{EF3EBADD-4604-46D5-AA0D-2791A70280A3}" type="pres">
      <dgm:prSet presAssocID="{036CEBF0-4CB1-42C6-82EE-6A5AC09EB5E4}" presName="node" presStyleLbl="node1" presStyleIdx="0" presStyleCnt="3">
        <dgm:presLayoutVars>
          <dgm:bulletEnabled val="1"/>
        </dgm:presLayoutVars>
      </dgm:prSet>
      <dgm:spPr/>
    </dgm:pt>
    <dgm:pt modelId="{3FCE7E97-32AB-45BA-BDFC-B0A5B14F21D6}" type="pres">
      <dgm:prSet presAssocID="{71F3B627-8722-4325-849D-8871E09098EB}" presName="sibTrans" presStyleCnt="0"/>
      <dgm:spPr/>
    </dgm:pt>
    <dgm:pt modelId="{AB985174-D7DF-4612-8068-9B361D3A88E1}" type="pres">
      <dgm:prSet presAssocID="{CC748B29-1FA5-4188-903D-4AFDA0E388C0}" presName="node" presStyleLbl="node1" presStyleIdx="1" presStyleCnt="3">
        <dgm:presLayoutVars>
          <dgm:bulletEnabled val="1"/>
        </dgm:presLayoutVars>
      </dgm:prSet>
      <dgm:spPr/>
    </dgm:pt>
    <dgm:pt modelId="{22123FAD-C5CB-4E26-B4A5-D0B61BA2C5B5}" type="pres">
      <dgm:prSet presAssocID="{7E5EECC5-3642-40FD-B604-BA71008EA9F8}" presName="sibTrans" presStyleCnt="0"/>
      <dgm:spPr/>
    </dgm:pt>
    <dgm:pt modelId="{4DB47857-1CBE-4F3B-8483-642C524C13F9}" type="pres">
      <dgm:prSet presAssocID="{ACE8D2E0-C869-41A2-A429-45B50DEFDEEF}" presName="node" presStyleLbl="node1" presStyleIdx="2" presStyleCnt="3">
        <dgm:presLayoutVars>
          <dgm:bulletEnabled val="1"/>
        </dgm:presLayoutVars>
      </dgm:prSet>
      <dgm:spPr/>
    </dgm:pt>
  </dgm:ptLst>
  <dgm:cxnLst>
    <dgm:cxn modelId="{F88ED623-68AF-452E-92FA-8E53690CA19D}" type="presOf" srcId="{036CEBF0-4CB1-42C6-82EE-6A5AC09EB5E4}" destId="{EF3EBADD-4604-46D5-AA0D-2791A70280A3}" srcOrd="0" destOrd="0" presId="urn:microsoft.com/office/officeart/2005/8/layout/default"/>
    <dgm:cxn modelId="{29865C2E-CA28-42B2-922A-A13378E1216E}" type="presOf" srcId="{C1A637FC-5D2C-47DF-8DD5-AE63172798DC}" destId="{CEB710EA-46A9-4770-92D4-6333C8C29904}" srcOrd="0" destOrd="0" presId="urn:microsoft.com/office/officeart/2005/8/layout/default"/>
    <dgm:cxn modelId="{9687F038-87E4-44F9-A02E-F4914B40CFC7}" srcId="{C1A637FC-5D2C-47DF-8DD5-AE63172798DC}" destId="{036CEBF0-4CB1-42C6-82EE-6A5AC09EB5E4}" srcOrd="0" destOrd="0" parTransId="{D7243041-0906-4DE5-824D-A5AD75AEE2AF}" sibTransId="{71F3B627-8722-4325-849D-8871E09098EB}"/>
    <dgm:cxn modelId="{BC344250-37D5-4E2B-AF42-75E00EAA68DA}" type="presOf" srcId="{CC748B29-1FA5-4188-903D-4AFDA0E388C0}" destId="{AB985174-D7DF-4612-8068-9B361D3A88E1}" srcOrd="0" destOrd="0" presId="urn:microsoft.com/office/officeart/2005/8/layout/default"/>
    <dgm:cxn modelId="{5E5C9785-80D7-4AAA-B54C-ABECC7474F48}" srcId="{C1A637FC-5D2C-47DF-8DD5-AE63172798DC}" destId="{ACE8D2E0-C869-41A2-A429-45B50DEFDEEF}" srcOrd="2" destOrd="0" parTransId="{30F1F670-7CD4-45A1-8191-7D06C931E7CB}" sibTransId="{62F31F70-9B72-4127-AA63-7EBF8E4AD76D}"/>
    <dgm:cxn modelId="{A4A7C8BB-1582-4923-9BF5-CE53FFB8EA85}" srcId="{C1A637FC-5D2C-47DF-8DD5-AE63172798DC}" destId="{CC748B29-1FA5-4188-903D-4AFDA0E388C0}" srcOrd="1" destOrd="0" parTransId="{094FEB9A-BFAE-42BC-B5C4-24A75BEE8D8D}" sibTransId="{7E5EECC5-3642-40FD-B604-BA71008EA9F8}"/>
    <dgm:cxn modelId="{32F3CEF4-41BA-41D9-93EC-C53AE4754DA4}" type="presOf" srcId="{ACE8D2E0-C869-41A2-A429-45B50DEFDEEF}" destId="{4DB47857-1CBE-4F3B-8483-642C524C13F9}" srcOrd="0" destOrd="0" presId="urn:microsoft.com/office/officeart/2005/8/layout/default"/>
    <dgm:cxn modelId="{57BAFE7B-9D9A-40EA-99D2-F6FE573152A4}" type="presParOf" srcId="{CEB710EA-46A9-4770-92D4-6333C8C29904}" destId="{EF3EBADD-4604-46D5-AA0D-2791A70280A3}" srcOrd="0" destOrd="0" presId="urn:microsoft.com/office/officeart/2005/8/layout/default"/>
    <dgm:cxn modelId="{17BE055D-3477-4075-ABFC-3FDF3749FBB6}" type="presParOf" srcId="{CEB710EA-46A9-4770-92D4-6333C8C29904}" destId="{3FCE7E97-32AB-45BA-BDFC-B0A5B14F21D6}" srcOrd="1" destOrd="0" presId="urn:microsoft.com/office/officeart/2005/8/layout/default"/>
    <dgm:cxn modelId="{5A66D828-7E32-4BFC-8AC1-7281F323B0C7}" type="presParOf" srcId="{CEB710EA-46A9-4770-92D4-6333C8C29904}" destId="{AB985174-D7DF-4612-8068-9B361D3A88E1}" srcOrd="2" destOrd="0" presId="urn:microsoft.com/office/officeart/2005/8/layout/default"/>
    <dgm:cxn modelId="{3A7D23BE-3233-4FC6-8E10-26F0CC7CF32F}" type="presParOf" srcId="{CEB710EA-46A9-4770-92D4-6333C8C29904}" destId="{22123FAD-C5CB-4E26-B4A5-D0B61BA2C5B5}" srcOrd="3" destOrd="0" presId="urn:microsoft.com/office/officeart/2005/8/layout/default"/>
    <dgm:cxn modelId="{6304310B-265A-4DCC-ADE5-5E506BAF56BA}" type="presParOf" srcId="{CEB710EA-46A9-4770-92D4-6333C8C29904}" destId="{4DB47857-1CBE-4F3B-8483-642C524C13F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497986-762C-4E9C-922B-FB1E7D93AB0D}"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7A0B1563-7075-4993-AF48-1DB737532360}">
      <dgm:prSet/>
      <dgm:spPr/>
      <dgm:t>
        <a:bodyPr/>
        <a:lstStyle/>
        <a:p>
          <a:r>
            <a:rPr lang="en-AU" b="0"/>
            <a:t>It’s a process of injecting source into target</a:t>
          </a:r>
          <a:endParaRPr lang="en-US"/>
        </a:p>
      </dgm:t>
    </dgm:pt>
    <dgm:pt modelId="{72B94A66-E9B0-48CB-9667-8EF5277C089E}" type="parTrans" cxnId="{F962373C-C801-4273-8952-4380966201B5}">
      <dgm:prSet/>
      <dgm:spPr/>
      <dgm:t>
        <a:bodyPr/>
        <a:lstStyle/>
        <a:p>
          <a:endParaRPr lang="en-US"/>
        </a:p>
      </dgm:t>
    </dgm:pt>
    <dgm:pt modelId="{DE3BFBB1-F3CA-4C31-9C56-88AE3E91526D}" type="sibTrans" cxnId="{F962373C-C801-4273-8952-4380966201B5}">
      <dgm:prSet/>
      <dgm:spPr/>
      <dgm:t>
        <a:bodyPr/>
        <a:lstStyle/>
        <a:p>
          <a:endParaRPr lang="en-US"/>
        </a:p>
      </dgm:t>
    </dgm:pt>
    <dgm:pt modelId="{5F89C179-662E-45D6-A6B0-0081DD054DAF}">
      <dgm:prSet/>
      <dgm:spPr/>
      <dgm:t>
        <a:bodyPr/>
        <a:lstStyle/>
        <a:p>
          <a:r>
            <a:rPr lang="en-AU"/>
            <a:t>Benefits of Spring Dependency Injection</a:t>
          </a:r>
          <a:endParaRPr lang="en-US"/>
        </a:p>
      </dgm:t>
    </dgm:pt>
    <dgm:pt modelId="{66658F07-F464-46C9-98BA-6C04434E5888}" type="parTrans" cxnId="{33985322-27E1-4C30-87C9-68F6840EFB09}">
      <dgm:prSet/>
      <dgm:spPr/>
      <dgm:t>
        <a:bodyPr/>
        <a:lstStyle/>
        <a:p>
          <a:endParaRPr lang="en-US"/>
        </a:p>
      </dgm:t>
    </dgm:pt>
    <dgm:pt modelId="{CF70D77D-09CF-4964-A3BA-591292DE2C76}" type="sibTrans" cxnId="{33985322-27E1-4C30-87C9-68F6840EFB09}">
      <dgm:prSet/>
      <dgm:spPr/>
      <dgm:t>
        <a:bodyPr/>
        <a:lstStyle/>
        <a:p>
          <a:endParaRPr lang="en-US"/>
        </a:p>
      </dgm:t>
    </dgm:pt>
    <dgm:pt modelId="{CD5BFBBE-0E80-44F2-9061-9059332ADC92}">
      <dgm:prSet/>
      <dgm:spPr/>
      <dgm:t>
        <a:bodyPr/>
        <a:lstStyle/>
        <a:p>
          <a:r>
            <a:rPr lang="en-AU" b="0"/>
            <a:t>Some of the benefits of using Dependency Injection in Java are:</a:t>
          </a:r>
          <a:endParaRPr lang="en-US"/>
        </a:p>
      </dgm:t>
    </dgm:pt>
    <dgm:pt modelId="{22A7D381-C16D-4AD1-98F7-5ED2C706AABE}" type="parTrans" cxnId="{1B597345-8DA2-4E7F-AC1D-7C593469D8A7}">
      <dgm:prSet/>
      <dgm:spPr/>
      <dgm:t>
        <a:bodyPr/>
        <a:lstStyle/>
        <a:p>
          <a:endParaRPr lang="en-US"/>
        </a:p>
      </dgm:t>
    </dgm:pt>
    <dgm:pt modelId="{8AF703A5-E718-4663-BAFE-5AE71549544C}" type="sibTrans" cxnId="{1B597345-8DA2-4E7F-AC1D-7C593469D8A7}">
      <dgm:prSet/>
      <dgm:spPr/>
      <dgm:t>
        <a:bodyPr/>
        <a:lstStyle/>
        <a:p>
          <a:endParaRPr lang="en-US"/>
        </a:p>
      </dgm:t>
    </dgm:pt>
    <dgm:pt modelId="{53B317A2-3112-400B-A1F4-DCCD0B318EFB}">
      <dgm:prSet/>
      <dgm:spPr/>
      <dgm:t>
        <a:bodyPr/>
        <a:lstStyle/>
        <a:p>
          <a:r>
            <a:rPr lang="en-AU" b="0"/>
            <a:t>Separation of Concerns</a:t>
          </a:r>
          <a:endParaRPr lang="en-US"/>
        </a:p>
      </dgm:t>
    </dgm:pt>
    <dgm:pt modelId="{BC4931E6-4D4C-4EEC-844A-844855EC5A94}" type="parTrans" cxnId="{CE3D1022-58CF-4235-9A38-8788E76F0417}">
      <dgm:prSet/>
      <dgm:spPr/>
      <dgm:t>
        <a:bodyPr/>
        <a:lstStyle/>
        <a:p>
          <a:endParaRPr lang="en-US"/>
        </a:p>
      </dgm:t>
    </dgm:pt>
    <dgm:pt modelId="{82844211-0745-4B40-B40A-EE0FF6488F1A}" type="sibTrans" cxnId="{CE3D1022-58CF-4235-9A38-8788E76F0417}">
      <dgm:prSet/>
      <dgm:spPr/>
      <dgm:t>
        <a:bodyPr/>
        <a:lstStyle/>
        <a:p>
          <a:endParaRPr lang="en-US"/>
        </a:p>
      </dgm:t>
    </dgm:pt>
    <dgm:pt modelId="{8D2E9691-DECA-40B6-89A9-32A04640AA61}">
      <dgm:prSet/>
      <dgm:spPr/>
      <dgm:t>
        <a:bodyPr/>
        <a:lstStyle/>
        <a:p>
          <a:r>
            <a:rPr lang="en-AU" b="0" dirty="0"/>
            <a:t>Boilerplate Code reduction in application classes because all work to initialize dependencies is handled by the injector component</a:t>
          </a:r>
          <a:endParaRPr lang="en-US" dirty="0"/>
        </a:p>
      </dgm:t>
    </dgm:pt>
    <dgm:pt modelId="{EBD77729-16F8-460A-B23E-6962DDF78C26}" type="parTrans" cxnId="{16EF0B67-2D69-4DF2-B23A-2320490EA187}">
      <dgm:prSet/>
      <dgm:spPr/>
      <dgm:t>
        <a:bodyPr/>
        <a:lstStyle/>
        <a:p>
          <a:endParaRPr lang="en-US"/>
        </a:p>
      </dgm:t>
    </dgm:pt>
    <dgm:pt modelId="{3AF5A070-F6CD-4584-AF0F-F1411E326D86}" type="sibTrans" cxnId="{16EF0B67-2D69-4DF2-B23A-2320490EA187}">
      <dgm:prSet/>
      <dgm:spPr/>
      <dgm:t>
        <a:bodyPr/>
        <a:lstStyle/>
        <a:p>
          <a:endParaRPr lang="en-US"/>
        </a:p>
      </dgm:t>
    </dgm:pt>
    <dgm:pt modelId="{08748F78-B749-4A80-9328-11DA16E9E7A1}">
      <dgm:prSet/>
      <dgm:spPr/>
      <dgm:t>
        <a:bodyPr/>
        <a:lstStyle/>
        <a:p>
          <a:r>
            <a:rPr lang="en-AU" b="0" dirty="0"/>
            <a:t>Configurable components makes application easily extendable</a:t>
          </a:r>
          <a:endParaRPr lang="en-US" dirty="0"/>
        </a:p>
      </dgm:t>
    </dgm:pt>
    <dgm:pt modelId="{4FDDCF2E-8B43-4391-A15D-E5BAAF74FA4D}" type="parTrans" cxnId="{8B0890FB-26E1-4B7F-9A7E-69B372FF8F02}">
      <dgm:prSet/>
      <dgm:spPr/>
      <dgm:t>
        <a:bodyPr/>
        <a:lstStyle/>
        <a:p>
          <a:endParaRPr lang="en-US"/>
        </a:p>
      </dgm:t>
    </dgm:pt>
    <dgm:pt modelId="{5C71F38F-030C-4382-BBAB-0278F5F85C87}" type="sibTrans" cxnId="{8B0890FB-26E1-4B7F-9A7E-69B372FF8F02}">
      <dgm:prSet/>
      <dgm:spPr/>
      <dgm:t>
        <a:bodyPr/>
        <a:lstStyle/>
        <a:p>
          <a:endParaRPr lang="en-US"/>
        </a:p>
      </dgm:t>
    </dgm:pt>
    <dgm:pt modelId="{9C791C17-FBEB-40D1-B07E-31BFACF9C14F}">
      <dgm:prSet/>
      <dgm:spPr/>
      <dgm:t>
        <a:bodyPr/>
        <a:lstStyle/>
        <a:p>
          <a:r>
            <a:rPr lang="en-AU" b="0"/>
            <a:t>Problems of Dependency Lookup</a:t>
          </a:r>
          <a:endParaRPr lang="en-US"/>
        </a:p>
      </dgm:t>
    </dgm:pt>
    <dgm:pt modelId="{B8A77C88-64A4-42E1-A7A4-77BE8D7BC6CE}" type="parTrans" cxnId="{22D1006B-CF5A-4A94-BD79-961D4D9DE633}">
      <dgm:prSet/>
      <dgm:spPr/>
      <dgm:t>
        <a:bodyPr/>
        <a:lstStyle/>
        <a:p>
          <a:endParaRPr lang="en-US"/>
        </a:p>
      </dgm:t>
    </dgm:pt>
    <dgm:pt modelId="{A492E85A-58D3-4DE7-8789-318BEA9674B1}" type="sibTrans" cxnId="{22D1006B-CF5A-4A94-BD79-961D4D9DE633}">
      <dgm:prSet/>
      <dgm:spPr/>
      <dgm:t>
        <a:bodyPr/>
        <a:lstStyle/>
        <a:p>
          <a:endParaRPr lang="en-US"/>
        </a:p>
      </dgm:t>
    </dgm:pt>
    <dgm:pt modelId="{E141EA71-3EE5-41B1-BEA7-D3B83C94F7EA}">
      <dgm:prSet/>
      <dgm:spPr/>
      <dgm:t>
        <a:bodyPr/>
        <a:lstStyle/>
        <a:p>
          <a:r>
            <a:rPr lang="en-AU" b="0" dirty="0"/>
            <a:t>There are mainly two problems of dependency lookup.</a:t>
          </a:r>
          <a:endParaRPr lang="en-US" dirty="0"/>
        </a:p>
      </dgm:t>
    </dgm:pt>
    <dgm:pt modelId="{D0C4EC81-970E-4262-BFA0-B64035F8B742}" type="parTrans" cxnId="{7795025D-7083-458A-83D9-7FC793B02013}">
      <dgm:prSet/>
      <dgm:spPr/>
      <dgm:t>
        <a:bodyPr/>
        <a:lstStyle/>
        <a:p>
          <a:endParaRPr lang="en-US"/>
        </a:p>
      </dgm:t>
    </dgm:pt>
    <dgm:pt modelId="{C6D44501-8DD8-4A04-A505-385699F1A120}" type="sibTrans" cxnId="{7795025D-7083-458A-83D9-7FC793B02013}">
      <dgm:prSet/>
      <dgm:spPr/>
      <dgm:t>
        <a:bodyPr/>
        <a:lstStyle/>
        <a:p>
          <a:endParaRPr lang="en-US"/>
        </a:p>
      </dgm:t>
    </dgm:pt>
    <dgm:pt modelId="{E4BE9BEB-5D4E-4F4A-8D61-8F9984D32177}">
      <dgm:prSet/>
      <dgm:spPr/>
      <dgm:t>
        <a:bodyPr/>
        <a:lstStyle/>
        <a:p>
          <a:r>
            <a:rPr lang="en-AU"/>
            <a:t>tight coupling</a:t>
          </a:r>
          <a:r>
            <a:rPr lang="en-AU" b="0"/>
            <a:t> The dependency lookup approach makes the code tightly coupled. If resource is changed, we need to perform a lot of modification in the code.</a:t>
          </a:r>
          <a:endParaRPr lang="en-US"/>
        </a:p>
      </dgm:t>
    </dgm:pt>
    <dgm:pt modelId="{FF248FBC-A830-418F-8E1D-CFA05BE39121}" type="parTrans" cxnId="{8295C9C4-E6D9-4A4E-9A3E-2606E974F1E8}">
      <dgm:prSet/>
      <dgm:spPr/>
      <dgm:t>
        <a:bodyPr/>
        <a:lstStyle/>
        <a:p>
          <a:endParaRPr lang="en-US"/>
        </a:p>
      </dgm:t>
    </dgm:pt>
    <dgm:pt modelId="{47AE4514-E91B-4D66-85B2-87E013D1D11F}" type="sibTrans" cxnId="{8295C9C4-E6D9-4A4E-9A3E-2606E974F1E8}">
      <dgm:prSet/>
      <dgm:spPr/>
      <dgm:t>
        <a:bodyPr/>
        <a:lstStyle/>
        <a:p>
          <a:endParaRPr lang="en-US"/>
        </a:p>
      </dgm:t>
    </dgm:pt>
    <dgm:pt modelId="{6920523C-36BD-4CD7-AAFD-6146C0C9673F}">
      <dgm:prSet/>
      <dgm:spPr/>
      <dgm:t>
        <a:bodyPr/>
        <a:lstStyle/>
        <a:p>
          <a:r>
            <a:rPr lang="en-AU"/>
            <a:t>Not easy for testing</a:t>
          </a:r>
          <a:r>
            <a:rPr lang="en-AU" b="0"/>
            <a:t> This approach creates a lot of problems while testing the application especially in black box testing.</a:t>
          </a:r>
          <a:endParaRPr lang="en-US"/>
        </a:p>
      </dgm:t>
    </dgm:pt>
    <dgm:pt modelId="{B9DA36BC-7F3C-455E-8AF1-D268F4E3C192}" type="parTrans" cxnId="{171C96DB-49AB-4438-A282-D6ACDAADBA97}">
      <dgm:prSet/>
      <dgm:spPr/>
      <dgm:t>
        <a:bodyPr/>
        <a:lstStyle/>
        <a:p>
          <a:endParaRPr lang="en-US"/>
        </a:p>
      </dgm:t>
    </dgm:pt>
    <dgm:pt modelId="{C47D4C7B-6BD6-4377-B0DE-3A4CB6342460}" type="sibTrans" cxnId="{171C96DB-49AB-4438-A282-D6ACDAADBA97}">
      <dgm:prSet/>
      <dgm:spPr/>
      <dgm:t>
        <a:bodyPr/>
        <a:lstStyle/>
        <a:p>
          <a:endParaRPr lang="en-US"/>
        </a:p>
      </dgm:t>
    </dgm:pt>
    <dgm:pt modelId="{96D5FDE9-1F84-4C8C-BD72-8CF7DB24442F}" type="pres">
      <dgm:prSet presAssocID="{2D497986-762C-4E9C-922B-FB1E7D93AB0D}" presName="linear" presStyleCnt="0">
        <dgm:presLayoutVars>
          <dgm:dir/>
          <dgm:animLvl val="lvl"/>
          <dgm:resizeHandles val="exact"/>
        </dgm:presLayoutVars>
      </dgm:prSet>
      <dgm:spPr/>
    </dgm:pt>
    <dgm:pt modelId="{2B14779E-3150-438A-9143-43D45A29A28C}" type="pres">
      <dgm:prSet presAssocID="{7A0B1563-7075-4993-AF48-1DB737532360}" presName="parentLin" presStyleCnt="0"/>
      <dgm:spPr/>
    </dgm:pt>
    <dgm:pt modelId="{32070582-F550-488B-BD24-B04ADA211D7E}" type="pres">
      <dgm:prSet presAssocID="{7A0B1563-7075-4993-AF48-1DB737532360}" presName="parentLeftMargin" presStyleLbl="node1" presStyleIdx="0" presStyleCnt="3"/>
      <dgm:spPr/>
    </dgm:pt>
    <dgm:pt modelId="{82F9883D-AFB0-48AB-8E23-476B9C42548A}" type="pres">
      <dgm:prSet presAssocID="{7A0B1563-7075-4993-AF48-1DB737532360}" presName="parentText" presStyleLbl="node1" presStyleIdx="0" presStyleCnt="3">
        <dgm:presLayoutVars>
          <dgm:chMax val="0"/>
          <dgm:bulletEnabled val="1"/>
        </dgm:presLayoutVars>
      </dgm:prSet>
      <dgm:spPr/>
    </dgm:pt>
    <dgm:pt modelId="{20E8241B-E8B5-4F65-BD0B-2DF1EAD4668F}" type="pres">
      <dgm:prSet presAssocID="{7A0B1563-7075-4993-AF48-1DB737532360}" presName="negativeSpace" presStyleCnt="0"/>
      <dgm:spPr/>
    </dgm:pt>
    <dgm:pt modelId="{C940E48D-6837-4C54-B742-AF19EA7FD3BD}" type="pres">
      <dgm:prSet presAssocID="{7A0B1563-7075-4993-AF48-1DB737532360}" presName="childText" presStyleLbl="conFgAcc1" presStyleIdx="0" presStyleCnt="3">
        <dgm:presLayoutVars>
          <dgm:bulletEnabled val="1"/>
        </dgm:presLayoutVars>
      </dgm:prSet>
      <dgm:spPr/>
    </dgm:pt>
    <dgm:pt modelId="{47363627-C0F7-4BB1-A3A6-321611AEADDA}" type="pres">
      <dgm:prSet presAssocID="{DE3BFBB1-F3CA-4C31-9C56-88AE3E91526D}" presName="spaceBetweenRectangles" presStyleCnt="0"/>
      <dgm:spPr/>
    </dgm:pt>
    <dgm:pt modelId="{68C654DE-A6F1-4C0D-88F8-ECBA5267F39A}" type="pres">
      <dgm:prSet presAssocID="{5F89C179-662E-45D6-A6B0-0081DD054DAF}" presName="parentLin" presStyleCnt="0"/>
      <dgm:spPr/>
    </dgm:pt>
    <dgm:pt modelId="{C10F79FB-AAB3-4643-A8EA-511C0D3A291E}" type="pres">
      <dgm:prSet presAssocID="{5F89C179-662E-45D6-A6B0-0081DD054DAF}" presName="parentLeftMargin" presStyleLbl="node1" presStyleIdx="0" presStyleCnt="3"/>
      <dgm:spPr/>
    </dgm:pt>
    <dgm:pt modelId="{49AC5FE4-741B-41BF-B0DA-B2F41F8CDC81}" type="pres">
      <dgm:prSet presAssocID="{5F89C179-662E-45D6-A6B0-0081DD054DAF}" presName="parentText" presStyleLbl="node1" presStyleIdx="1" presStyleCnt="3">
        <dgm:presLayoutVars>
          <dgm:chMax val="0"/>
          <dgm:bulletEnabled val="1"/>
        </dgm:presLayoutVars>
      </dgm:prSet>
      <dgm:spPr/>
    </dgm:pt>
    <dgm:pt modelId="{D72AF37E-158A-4366-B5D3-026CB6F12311}" type="pres">
      <dgm:prSet presAssocID="{5F89C179-662E-45D6-A6B0-0081DD054DAF}" presName="negativeSpace" presStyleCnt="0"/>
      <dgm:spPr/>
    </dgm:pt>
    <dgm:pt modelId="{4F8CD652-332A-427F-899F-37D9A118B638}" type="pres">
      <dgm:prSet presAssocID="{5F89C179-662E-45D6-A6B0-0081DD054DAF}" presName="childText" presStyleLbl="conFgAcc1" presStyleIdx="1" presStyleCnt="3">
        <dgm:presLayoutVars>
          <dgm:bulletEnabled val="1"/>
        </dgm:presLayoutVars>
      </dgm:prSet>
      <dgm:spPr/>
    </dgm:pt>
    <dgm:pt modelId="{E9DE9198-9177-4CE7-8336-96424708402D}" type="pres">
      <dgm:prSet presAssocID="{CF70D77D-09CF-4964-A3BA-591292DE2C76}" presName="spaceBetweenRectangles" presStyleCnt="0"/>
      <dgm:spPr/>
    </dgm:pt>
    <dgm:pt modelId="{B5B08568-7EB1-4DDB-8F20-88BEAB29B8C5}" type="pres">
      <dgm:prSet presAssocID="{9C791C17-FBEB-40D1-B07E-31BFACF9C14F}" presName="parentLin" presStyleCnt="0"/>
      <dgm:spPr/>
    </dgm:pt>
    <dgm:pt modelId="{DF2ED4F0-7F85-468F-999C-DA9C5700FD54}" type="pres">
      <dgm:prSet presAssocID="{9C791C17-FBEB-40D1-B07E-31BFACF9C14F}" presName="parentLeftMargin" presStyleLbl="node1" presStyleIdx="1" presStyleCnt="3"/>
      <dgm:spPr/>
    </dgm:pt>
    <dgm:pt modelId="{598040BD-B0BD-4FE2-8C04-7B97B763956D}" type="pres">
      <dgm:prSet presAssocID="{9C791C17-FBEB-40D1-B07E-31BFACF9C14F}" presName="parentText" presStyleLbl="node1" presStyleIdx="2" presStyleCnt="3">
        <dgm:presLayoutVars>
          <dgm:chMax val="0"/>
          <dgm:bulletEnabled val="1"/>
        </dgm:presLayoutVars>
      </dgm:prSet>
      <dgm:spPr/>
    </dgm:pt>
    <dgm:pt modelId="{2FA31ABA-E41C-4ADF-9C64-9F176ED8D902}" type="pres">
      <dgm:prSet presAssocID="{9C791C17-FBEB-40D1-B07E-31BFACF9C14F}" presName="negativeSpace" presStyleCnt="0"/>
      <dgm:spPr/>
    </dgm:pt>
    <dgm:pt modelId="{828B5B64-1DD0-4C71-9DA7-F13233B3655A}" type="pres">
      <dgm:prSet presAssocID="{9C791C17-FBEB-40D1-B07E-31BFACF9C14F}" presName="childText" presStyleLbl="conFgAcc1" presStyleIdx="2" presStyleCnt="3">
        <dgm:presLayoutVars>
          <dgm:bulletEnabled val="1"/>
        </dgm:presLayoutVars>
      </dgm:prSet>
      <dgm:spPr/>
    </dgm:pt>
  </dgm:ptLst>
  <dgm:cxnLst>
    <dgm:cxn modelId="{86B7B603-C383-4CB0-8673-B03F248E652E}" type="presOf" srcId="{5F89C179-662E-45D6-A6B0-0081DD054DAF}" destId="{C10F79FB-AAB3-4643-A8EA-511C0D3A291E}" srcOrd="0" destOrd="0" presId="urn:microsoft.com/office/officeart/2005/8/layout/list1"/>
    <dgm:cxn modelId="{05DC6319-ED6C-4962-A869-7448EBCAAD41}" type="presOf" srcId="{8D2E9691-DECA-40B6-89A9-32A04640AA61}" destId="{4F8CD652-332A-427F-899F-37D9A118B638}" srcOrd="0" destOrd="2" presId="urn:microsoft.com/office/officeart/2005/8/layout/list1"/>
    <dgm:cxn modelId="{CE3D1022-58CF-4235-9A38-8788E76F0417}" srcId="{5F89C179-662E-45D6-A6B0-0081DD054DAF}" destId="{53B317A2-3112-400B-A1F4-DCCD0B318EFB}" srcOrd="1" destOrd="0" parTransId="{BC4931E6-4D4C-4EEC-844A-844855EC5A94}" sibTransId="{82844211-0745-4B40-B40A-EE0FF6488F1A}"/>
    <dgm:cxn modelId="{33985322-27E1-4C30-87C9-68F6840EFB09}" srcId="{2D497986-762C-4E9C-922B-FB1E7D93AB0D}" destId="{5F89C179-662E-45D6-A6B0-0081DD054DAF}" srcOrd="1" destOrd="0" parTransId="{66658F07-F464-46C9-98BA-6C04434E5888}" sibTransId="{CF70D77D-09CF-4964-A3BA-591292DE2C76}"/>
    <dgm:cxn modelId="{CFFC5823-7ADD-4E58-BD4D-5CEAF922BB87}" type="presOf" srcId="{E141EA71-3EE5-41B1-BEA7-D3B83C94F7EA}" destId="{828B5B64-1DD0-4C71-9DA7-F13233B3655A}" srcOrd="0" destOrd="0" presId="urn:microsoft.com/office/officeart/2005/8/layout/list1"/>
    <dgm:cxn modelId="{7ADC9029-2D8C-4FFF-B172-A236203D93B9}" type="presOf" srcId="{08748F78-B749-4A80-9328-11DA16E9E7A1}" destId="{4F8CD652-332A-427F-899F-37D9A118B638}" srcOrd="0" destOrd="3" presId="urn:microsoft.com/office/officeart/2005/8/layout/list1"/>
    <dgm:cxn modelId="{F962373C-C801-4273-8952-4380966201B5}" srcId="{2D497986-762C-4E9C-922B-FB1E7D93AB0D}" destId="{7A0B1563-7075-4993-AF48-1DB737532360}" srcOrd="0" destOrd="0" parTransId="{72B94A66-E9B0-48CB-9667-8EF5277C089E}" sibTransId="{DE3BFBB1-F3CA-4C31-9C56-88AE3E91526D}"/>
    <dgm:cxn modelId="{D1CF2F3E-94CB-4DA3-A852-BB78A18D507E}" type="presOf" srcId="{CD5BFBBE-0E80-44F2-9061-9059332ADC92}" destId="{4F8CD652-332A-427F-899F-37D9A118B638}" srcOrd="0" destOrd="0" presId="urn:microsoft.com/office/officeart/2005/8/layout/list1"/>
    <dgm:cxn modelId="{7795025D-7083-458A-83D9-7FC793B02013}" srcId="{9C791C17-FBEB-40D1-B07E-31BFACF9C14F}" destId="{E141EA71-3EE5-41B1-BEA7-D3B83C94F7EA}" srcOrd="0" destOrd="0" parTransId="{D0C4EC81-970E-4262-BFA0-B64035F8B742}" sibTransId="{C6D44501-8DD8-4A04-A505-385699F1A120}"/>
    <dgm:cxn modelId="{037EFA63-0AE3-4827-9CD8-B605DCE24CFF}" type="presOf" srcId="{2D497986-762C-4E9C-922B-FB1E7D93AB0D}" destId="{96D5FDE9-1F84-4C8C-BD72-8CF7DB24442F}" srcOrd="0" destOrd="0" presId="urn:microsoft.com/office/officeart/2005/8/layout/list1"/>
    <dgm:cxn modelId="{1B597345-8DA2-4E7F-AC1D-7C593469D8A7}" srcId="{5F89C179-662E-45D6-A6B0-0081DD054DAF}" destId="{CD5BFBBE-0E80-44F2-9061-9059332ADC92}" srcOrd="0" destOrd="0" parTransId="{22A7D381-C16D-4AD1-98F7-5ED2C706AABE}" sibTransId="{8AF703A5-E718-4663-BAFE-5AE71549544C}"/>
    <dgm:cxn modelId="{09879A46-9382-45B4-B8D0-6C993CA37F5F}" type="presOf" srcId="{7A0B1563-7075-4993-AF48-1DB737532360}" destId="{82F9883D-AFB0-48AB-8E23-476B9C42548A}" srcOrd="1" destOrd="0" presId="urn:microsoft.com/office/officeart/2005/8/layout/list1"/>
    <dgm:cxn modelId="{16EF0B67-2D69-4DF2-B23A-2320490EA187}" srcId="{5F89C179-662E-45D6-A6B0-0081DD054DAF}" destId="{8D2E9691-DECA-40B6-89A9-32A04640AA61}" srcOrd="2" destOrd="0" parTransId="{EBD77729-16F8-460A-B23E-6962DDF78C26}" sibTransId="{3AF5A070-F6CD-4584-AF0F-F1411E326D86}"/>
    <dgm:cxn modelId="{22D1006B-CF5A-4A94-BD79-961D4D9DE633}" srcId="{2D497986-762C-4E9C-922B-FB1E7D93AB0D}" destId="{9C791C17-FBEB-40D1-B07E-31BFACF9C14F}" srcOrd="2" destOrd="0" parTransId="{B8A77C88-64A4-42E1-A7A4-77BE8D7BC6CE}" sibTransId="{A492E85A-58D3-4DE7-8789-318BEA9674B1}"/>
    <dgm:cxn modelId="{F9B30358-8C97-449F-897C-5D82A7DF01EB}" type="presOf" srcId="{E4BE9BEB-5D4E-4F4A-8D61-8F9984D32177}" destId="{828B5B64-1DD0-4C71-9DA7-F13233B3655A}" srcOrd="0" destOrd="1" presId="urn:microsoft.com/office/officeart/2005/8/layout/list1"/>
    <dgm:cxn modelId="{54C53BBD-3DC9-4B16-9BDE-FB8792B27425}" type="presOf" srcId="{9C791C17-FBEB-40D1-B07E-31BFACF9C14F}" destId="{DF2ED4F0-7F85-468F-999C-DA9C5700FD54}" srcOrd="0" destOrd="0" presId="urn:microsoft.com/office/officeart/2005/8/layout/list1"/>
    <dgm:cxn modelId="{EB1315C0-854C-4B8B-AE87-347234449811}" type="presOf" srcId="{6920523C-36BD-4CD7-AAFD-6146C0C9673F}" destId="{828B5B64-1DD0-4C71-9DA7-F13233B3655A}" srcOrd="0" destOrd="2" presId="urn:microsoft.com/office/officeart/2005/8/layout/list1"/>
    <dgm:cxn modelId="{8295C9C4-E6D9-4A4E-9A3E-2606E974F1E8}" srcId="{E141EA71-3EE5-41B1-BEA7-D3B83C94F7EA}" destId="{E4BE9BEB-5D4E-4F4A-8D61-8F9984D32177}" srcOrd="0" destOrd="0" parTransId="{FF248FBC-A830-418F-8E1D-CFA05BE39121}" sibTransId="{47AE4514-E91B-4D66-85B2-87E013D1D11F}"/>
    <dgm:cxn modelId="{F8D58DCD-A513-4E1B-B9BB-697D16AB496D}" type="presOf" srcId="{5F89C179-662E-45D6-A6B0-0081DD054DAF}" destId="{49AC5FE4-741B-41BF-B0DA-B2F41F8CDC81}" srcOrd="1" destOrd="0" presId="urn:microsoft.com/office/officeart/2005/8/layout/list1"/>
    <dgm:cxn modelId="{171C96DB-49AB-4438-A282-D6ACDAADBA97}" srcId="{E141EA71-3EE5-41B1-BEA7-D3B83C94F7EA}" destId="{6920523C-36BD-4CD7-AAFD-6146C0C9673F}" srcOrd="1" destOrd="0" parTransId="{B9DA36BC-7F3C-455E-8AF1-D268F4E3C192}" sibTransId="{C47D4C7B-6BD6-4377-B0DE-3A4CB6342460}"/>
    <dgm:cxn modelId="{18F2D6E7-1848-426E-B1F7-ECE34FBB68F2}" type="presOf" srcId="{7A0B1563-7075-4993-AF48-1DB737532360}" destId="{32070582-F550-488B-BD24-B04ADA211D7E}" srcOrd="0" destOrd="0" presId="urn:microsoft.com/office/officeart/2005/8/layout/list1"/>
    <dgm:cxn modelId="{DB2458E8-661D-47F1-97AF-6026EFB65A34}" type="presOf" srcId="{9C791C17-FBEB-40D1-B07E-31BFACF9C14F}" destId="{598040BD-B0BD-4FE2-8C04-7B97B763956D}" srcOrd="1" destOrd="0" presId="urn:microsoft.com/office/officeart/2005/8/layout/list1"/>
    <dgm:cxn modelId="{8962AFEA-C219-48A9-A1C8-B42FDB0670CE}" type="presOf" srcId="{53B317A2-3112-400B-A1F4-DCCD0B318EFB}" destId="{4F8CD652-332A-427F-899F-37D9A118B638}" srcOrd="0" destOrd="1" presId="urn:microsoft.com/office/officeart/2005/8/layout/list1"/>
    <dgm:cxn modelId="{8B0890FB-26E1-4B7F-9A7E-69B372FF8F02}" srcId="{5F89C179-662E-45D6-A6B0-0081DD054DAF}" destId="{08748F78-B749-4A80-9328-11DA16E9E7A1}" srcOrd="3" destOrd="0" parTransId="{4FDDCF2E-8B43-4391-A15D-E5BAAF74FA4D}" sibTransId="{5C71F38F-030C-4382-BBAB-0278F5F85C87}"/>
    <dgm:cxn modelId="{221B8487-93F3-408F-ACD5-D9A191415E21}" type="presParOf" srcId="{96D5FDE9-1F84-4C8C-BD72-8CF7DB24442F}" destId="{2B14779E-3150-438A-9143-43D45A29A28C}" srcOrd="0" destOrd="0" presId="urn:microsoft.com/office/officeart/2005/8/layout/list1"/>
    <dgm:cxn modelId="{552F22D7-4426-4E6E-B0BE-4B97EB63ECFD}" type="presParOf" srcId="{2B14779E-3150-438A-9143-43D45A29A28C}" destId="{32070582-F550-488B-BD24-B04ADA211D7E}" srcOrd="0" destOrd="0" presId="urn:microsoft.com/office/officeart/2005/8/layout/list1"/>
    <dgm:cxn modelId="{CBF96D09-22C0-4265-AC62-3F8D61ABB122}" type="presParOf" srcId="{2B14779E-3150-438A-9143-43D45A29A28C}" destId="{82F9883D-AFB0-48AB-8E23-476B9C42548A}" srcOrd="1" destOrd="0" presId="urn:microsoft.com/office/officeart/2005/8/layout/list1"/>
    <dgm:cxn modelId="{2ED60D60-4F13-4237-95FB-A5E6B3D80723}" type="presParOf" srcId="{96D5FDE9-1F84-4C8C-BD72-8CF7DB24442F}" destId="{20E8241B-E8B5-4F65-BD0B-2DF1EAD4668F}" srcOrd="1" destOrd="0" presId="urn:microsoft.com/office/officeart/2005/8/layout/list1"/>
    <dgm:cxn modelId="{59A91DBE-1106-432F-B5CA-0537F5249783}" type="presParOf" srcId="{96D5FDE9-1F84-4C8C-BD72-8CF7DB24442F}" destId="{C940E48D-6837-4C54-B742-AF19EA7FD3BD}" srcOrd="2" destOrd="0" presId="urn:microsoft.com/office/officeart/2005/8/layout/list1"/>
    <dgm:cxn modelId="{DADBA164-236B-42B9-8346-4B9DBFFEE327}" type="presParOf" srcId="{96D5FDE9-1F84-4C8C-BD72-8CF7DB24442F}" destId="{47363627-C0F7-4BB1-A3A6-321611AEADDA}" srcOrd="3" destOrd="0" presId="urn:microsoft.com/office/officeart/2005/8/layout/list1"/>
    <dgm:cxn modelId="{DB9B2F82-5586-432D-B3AF-8189E6A11E37}" type="presParOf" srcId="{96D5FDE9-1F84-4C8C-BD72-8CF7DB24442F}" destId="{68C654DE-A6F1-4C0D-88F8-ECBA5267F39A}" srcOrd="4" destOrd="0" presId="urn:microsoft.com/office/officeart/2005/8/layout/list1"/>
    <dgm:cxn modelId="{C3875CB6-8F1B-4165-B6F1-5FACC50C42EB}" type="presParOf" srcId="{68C654DE-A6F1-4C0D-88F8-ECBA5267F39A}" destId="{C10F79FB-AAB3-4643-A8EA-511C0D3A291E}" srcOrd="0" destOrd="0" presId="urn:microsoft.com/office/officeart/2005/8/layout/list1"/>
    <dgm:cxn modelId="{DAB3980A-0FEE-4B05-B649-EAC546D02650}" type="presParOf" srcId="{68C654DE-A6F1-4C0D-88F8-ECBA5267F39A}" destId="{49AC5FE4-741B-41BF-B0DA-B2F41F8CDC81}" srcOrd="1" destOrd="0" presId="urn:microsoft.com/office/officeart/2005/8/layout/list1"/>
    <dgm:cxn modelId="{92DFAB8F-0212-423D-BAF4-4DDF594C5FDF}" type="presParOf" srcId="{96D5FDE9-1F84-4C8C-BD72-8CF7DB24442F}" destId="{D72AF37E-158A-4366-B5D3-026CB6F12311}" srcOrd="5" destOrd="0" presId="urn:microsoft.com/office/officeart/2005/8/layout/list1"/>
    <dgm:cxn modelId="{DAABECA8-92D3-44DB-8099-2D6AD9ECCC43}" type="presParOf" srcId="{96D5FDE9-1F84-4C8C-BD72-8CF7DB24442F}" destId="{4F8CD652-332A-427F-899F-37D9A118B638}" srcOrd="6" destOrd="0" presId="urn:microsoft.com/office/officeart/2005/8/layout/list1"/>
    <dgm:cxn modelId="{78AA85CA-95BE-4719-90F5-B8A673DB307F}" type="presParOf" srcId="{96D5FDE9-1F84-4C8C-BD72-8CF7DB24442F}" destId="{E9DE9198-9177-4CE7-8336-96424708402D}" srcOrd="7" destOrd="0" presId="urn:microsoft.com/office/officeart/2005/8/layout/list1"/>
    <dgm:cxn modelId="{37E04D66-0FB9-4F7D-B96A-2FDBBE166E0D}" type="presParOf" srcId="{96D5FDE9-1F84-4C8C-BD72-8CF7DB24442F}" destId="{B5B08568-7EB1-4DDB-8F20-88BEAB29B8C5}" srcOrd="8" destOrd="0" presId="urn:microsoft.com/office/officeart/2005/8/layout/list1"/>
    <dgm:cxn modelId="{8FC97DC5-E9FE-4965-A154-B26B3FD96D29}" type="presParOf" srcId="{B5B08568-7EB1-4DDB-8F20-88BEAB29B8C5}" destId="{DF2ED4F0-7F85-468F-999C-DA9C5700FD54}" srcOrd="0" destOrd="0" presId="urn:microsoft.com/office/officeart/2005/8/layout/list1"/>
    <dgm:cxn modelId="{E5507229-30D2-4266-8D9A-27C2AEF591A6}" type="presParOf" srcId="{B5B08568-7EB1-4DDB-8F20-88BEAB29B8C5}" destId="{598040BD-B0BD-4FE2-8C04-7B97B763956D}" srcOrd="1" destOrd="0" presId="urn:microsoft.com/office/officeart/2005/8/layout/list1"/>
    <dgm:cxn modelId="{2DF7B56E-EAD6-4A7A-A0D1-C9BD24387489}" type="presParOf" srcId="{96D5FDE9-1F84-4C8C-BD72-8CF7DB24442F}" destId="{2FA31ABA-E41C-4ADF-9C64-9F176ED8D902}" srcOrd="9" destOrd="0" presId="urn:microsoft.com/office/officeart/2005/8/layout/list1"/>
    <dgm:cxn modelId="{4288B6D5-4028-4E91-A245-915101988545}" type="presParOf" srcId="{96D5FDE9-1F84-4C8C-BD72-8CF7DB24442F}" destId="{828B5B64-1DD0-4C71-9DA7-F13233B3655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36E357-E565-46ED-BF07-7E16D00D753C}"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D4C86E0E-46B0-4B3F-BC13-758739E8F446}">
      <dgm:prSet/>
      <dgm:spPr/>
      <dgm:t>
        <a:bodyPr/>
        <a:lstStyle/>
        <a:p>
          <a:r>
            <a:rPr lang="en-AU" b="0"/>
            <a:t>By Constructor</a:t>
          </a:r>
          <a:endParaRPr lang="en-US"/>
        </a:p>
      </dgm:t>
    </dgm:pt>
    <dgm:pt modelId="{C38BFA65-74FE-4778-97D7-A464A5EBF8E4}" type="parTrans" cxnId="{FA96AB9E-3685-4B7B-8785-58A912FAD395}">
      <dgm:prSet/>
      <dgm:spPr/>
      <dgm:t>
        <a:bodyPr/>
        <a:lstStyle/>
        <a:p>
          <a:endParaRPr lang="en-US"/>
        </a:p>
      </dgm:t>
    </dgm:pt>
    <dgm:pt modelId="{4C8F4D86-2B27-4CEB-98B3-517D1A6D4E4D}" type="sibTrans" cxnId="{FA96AB9E-3685-4B7B-8785-58A912FAD395}">
      <dgm:prSet/>
      <dgm:spPr/>
      <dgm:t>
        <a:bodyPr/>
        <a:lstStyle/>
        <a:p>
          <a:endParaRPr lang="en-US"/>
        </a:p>
      </dgm:t>
    </dgm:pt>
    <dgm:pt modelId="{E954E628-A57A-48DC-BB33-0C4B2CBBDBD8}">
      <dgm:prSet/>
      <dgm:spPr/>
      <dgm:t>
        <a:bodyPr/>
        <a:lstStyle/>
        <a:p>
          <a:r>
            <a:rPr lang="en-AU" b="0"/>
            <a:t>By Setter method</a:t>
          </a:r>
          <a:endParaRPr lang="en-US"/>
        </a:p>
      </dgm:t>
    </dgm:pt>
    <dgm:pt modelId="{F3B02538-DF69-44F6-BFB2-CE0DDE058DE7}" type="parTrans" cxnId="{24B4765A-A436-4B3E-BF3E-30BBBCE855D9}">
      <dgm:prSet/>
      <dgm:spPr/>
      <dgm:t>
        <a:bodyPr/>
        <a:lstStyle/>
        <a:p>
          <a:endParaRPr lang="en-US"/>
        </a:p>
      </dgm:t>
    </dgm:pt>
    <dgm:pt modelId="{1B4570C0-40DD-4EF3-9495-22AE02601A53}" type="sibTrans" cxnId="{24B4765A-A436-4B3E-BF3E-30BBBCE855D9}">
      <dgm:prSet/>
      <dgm:spPr/>
      <dgm:t>
        <a:bodyPr/>
        <a:lstStyle/>
        <a:p>
          <a:endParaRPr lang="en-US"/>
        </a:p>
      </dgm:t>
    </dgm:pt>
    <dgm:pt modelId="{BAE1D05C-5E39-4158-B0C1-727F10DD9F4B}" type="pres">
      <dgm:prSet presAssocID="{7E36E357-E565-46ED-BF07-7E16D00D753C}" presName="hierChild1" presStyleCnt="0">
        <dgm:presLayoutVars>
          <dgm:chPref val="1"/>
          <dgm:dir/>
          <dgm:animOne val="branch"/>
          <dgm:animLvl val="lvl"/>
          <dgm:resizeHandles/>
        </dgm:presLayoutVars>
      </dgm:prSet>
      <dgm:spPr/>
    </dgm:pt>
    <dgm:pt modelId="{12B00A47-AFFD-4EFB-955D-10E6A67FB8DF}" type="pres">
      <dgm:prSet presAssocID="{D4C86E0E-46B0-4B3F-BC13-758739E8F446}" presName="hierRoot1" presStyleCnt="0"/>
      <dgm:spPr/>
    </dgm:pt>
    <dgm:pt modelId="{402997CB-C969-456A-95D2-218CDB39B34B}" type="pres">
      <dgm:prSet presAssocID="{D4C86E0E-46B0-4B3F-BC13-758739E8F446}" presName="composite" presStyleCnt="0"/>
      <dgm:spPr/>
    </dgm:pt>
    <dgm:pt modelId="{FEC4AE17-A0B0-4017-A340-E42C080FF7BE}" type="pres">
      <dgm:prSet presAssocID="{D4C86E0E-46B0-4B3F-BC13-758739E8F446}" presName="background" presStyleLbl="node0" presStyleIdx="0" presStyleCnt="2"/>
      <dgm:spPr/>
    </dgm:pt>
    <dgm:pt modelId="{4C959CFA-2175-40C1-9E71-40498D4F4024}" type="pres">
      <dgm:prSet presAssocID="{D4C86E0E-46B0-4B3F-BC13-758739E8F446}" presName="text" presStyleLbl="fgAcc0" presStyleIdx="0" presStyleCnt="2">
        <dgm:presLayoutVars>
          <dgm:chPref val="3"/>
        </dgm:presLayoutVars>
      </dgm:prSet>
      <dgm:spPr/>
    </dgm:pt>
    <dgm:pt modelId="{9F5885CD-52BA-4726-A3E1-287ADB25157D}" type="pres">
      <dgm:prSet presAssocID="{D4C86E0E-46B0-4B3F-BC13-758739E8F446}" presName="hierChild2" presStyleCnt="0"/>
      <dgm:spPr/>
    </dgm:pt>
    <dgm:pt modelId="{74C66AB9-81F6-4791-AD5D-C48CAFB214CB}" type="pres">
      <dgm:prSet presAssocID="{E954E628-A57A-48DC-BB33-0C4B2CBBDBD8}" presName="hierRoot1" presStyleCnt="0"/>
      <dgm:spPr/>
    </dgm:pt>
    <dgm:pt modelId="{9522B67D-7775-4667-B1E0-D9BE1AEE4878}" type="pres">
      <dgm:prSet presAssocID="{E954E628-A57A-48DC-BB33-0C4B2CBBDBD8}" presName="composite" presStyleCnt="0"/>
      <dgm:spPr/>
    </dgm:pt>
    <dgm:pt modelId="{C9470538-AFAF-4680-B938-D7D9BC402EE0}" type="pres">
      <dgm:prSet presAssocID="{E954E628-A57A-48DC-BB33-0C4B2CBBDBD8}" presName="background" presStyleLbl="node0" presStyleIdx="1" presStyleCnt="2"/>
      <dgm:spPr/>
    </dgm:pt>
    <dgm:pt modelId="{41CA5E53-9D61-4022-92CE-FA38C5FB8883}" type="pres">
      <dgm:prSet presAssocID="{E954E628-A57A-48DC-BB33-0C4B2CBBDBD8}" presName="text" presStyleLbl="fgAcc0" presStyleIdx="1" presStyleCnt="2">
        <dgm:presLayoutVars>
          <dgm:chPref val="3"/>
        </dgm:presLayoutVars>
      </dgm:prSet>
      <dgm:spPr/>
    </dgm:pt>
    <dgm:pt modelId="{FC2D0C8A-0BFB-484A-9691-2FCDD7047703}" type="pres">
      <dgm:prSet presAssocID="{E954E628-A57A-48DC-BB33-0C4B2CBBDBD8}" presName="hierChild2" presStyleCnt="0"/>
      <dgm:spPr/>
    </dgm:pt>
  </dgm:ptLst>
  <dgm:cxnLst>
    <dgm:cxn modelId="{2DD1B320-652C-49BE-B22E-A1574869AFCB}" type="presOf" srcId="{E954E628-A57A-48DC-BB33-0C4B2CBBDBD8}" destId="{41CA5E53-9D61-4022-92CE-FA38C5FB8883}" srcOrd="0" destOrd="0" presId="urn:microsoft.com/office/officeart/2005/8/layout/hierarchy1"/>
    <dgm:cxn modelId="{64A96874-9622-41D4-9957-28585E3D11C7}" type="presOf" srcId="{7E36E357-E565-46ED-BF07-7E16D00D753C}" destId="{BAE1D05C-5E39-4158-B0C1-727F10DD9F4B}" srcOrd="0" destOrd="0" presId="urn:microsoft.com/office/officeart/2005/8/layout/hierarchy1"/>
    <dgm:cxn modelId="{24B4765A-A436-4B3E-BF3E-30BBBCE855D9}" srcId="{7E36E357-E565-46ED-BF07-7E16D00D753C}" destId="{E954E628-A57A-48DC-BB33-0C4B2CBBDBD8}" srcOrd="1" destOrd="0" parTransId="{F3B02538-DF69-44F6-BFB2-CE0DDE058DE7}" sibTransId="{1B4570C0-40DD-4EF3-9495-22AE02601A53}"/>
    <dgm:cxn modelId="{FA96AB9E-3685-4B7B-8785-58A912FAD395}" srcId="{7E36E357-E565-46ED-BF07-7E16D00D753C}" destId="{D4C86E0E-46B0-4B3F-BC13-758739E8F446}" srcOrd="0" destOrd="0" parTransId="{C38BFA65-74FE-4778-97D7-A464A5EBF8E4}" sibTransId="{4C8F4D86-2B27-4CEB-98B3-517D1A6D4E4D}"/>
    <dgm:cxn modelId="{7C197EAF-B6CD-4096-A2D5-ED4749E95D23}" type="presOf" srcId="{D4C86E0E-46B0-4B3F-BC13-758739E8F446}" destId="{4C959CFA-2175-40C1-9E71-40498D4F4024}" srcOrd="0" destOrd="0" presId="urn:microsoft.com/office/officeart/2005/8/layout/hierarchy1"/>
    <dgm:cxn modelId="{8872CE7F-9AF1-4AC7-B5A2-6649A818E86F}" type="presParOf" srcId="{BAE1D05C-5E39-4158-B0C1-727F10DD9F4B}" destId="{12B00A47-AFFD-4EFB-955D-10E6A67FB8DF}" srcOrd="0" destOrd="0" presId="urn:microsoft.com/office/officeart/2005/8/layout/hierarchy1"/>
    <dgm:cxn modelId="{9D9458A2-FA87-4DBA-8CBD-FC3ADF1AAABC}" type="presParOf" srcId="{12B00A47-AFFD-4EFB-955D-10E6A67FB8DF}" destId="{402997CB-C969-456A-95D2-218CDB39B34B}" srcOrd="0" destOrd="0" presId="urn:microsoft.com/office/officeart/2005/8/layout/hierarchy1"/>
    <dgm:cxn modelId="{9BB7FD9A-F1F0-43FD-B9C0-151FE9186532}" type="presParOf" srcId="{402997CB-C969-456A-95D2-218CDB39B34B}" destId="{FEC4AE17-A0B0-4017-A340-E42C080FF7BE}" srcOrd="0" destOrd="0" presId="urn:microsoft.com/office/officeart/2005/8/layout/hierarchy1"/>
    <dgm:cxn modelId="{2FC35727-1832-4DF6-97F8-CD82DEE8FEEB}" type="presParOf" srcId="{402997CB-C969-456A-95D2-218CDB39B34B}" destId="{4C959CFA-2175-40C1-9E71-40498D4F4024}" srcOrd="1" destOrd="0" presId="urn:microsoft.com/office/officeart/2005/8/layout/hierarchy1"/>
    <dgm:cxn modelId="{FD6FC8D0-5080-48F5-B9CF-E572B67F76B2}" type="presParOf" srcId="{12B00A47-AFFD-4EFB-955D-10E6A67FB8DF}" destId="{9F5885CD-52BA-4726-A3E1-287ADB25157D}" srcOrd="1" destOrd="0" presId="urn:microsoft.com/office/officeart/2005/8/layout/hierarchy1"/>
    <dgm:cxn modelId="{C6CB44D8-9875-4272-B111-8CBB079CA63A}" type="presParOf" srcId="{BAE1D05C-5E39-4158-B0C1-727F10DD9F4B}" destId="{74C66AB9-81F6-4791-AD5D-C48CAFB214CB}" srcOrd="1" destOrd="0" presId="urn:microsoft.com/office/officeart/2005/8/layout/hierarchy1"/>
    <dgm:cxn modelId="{A853C342-9598-479A-9709-5B4830FC44AA}" type="presParOf" srcId="{74C66AB9-81F6-4791-AD5D-C48CAFB214CB}" destId="{9522B67D-7775-4667-B1E0-D9BE1AEE4878}" srcOrd="0" destOrd="0" presId="urn:microsoft.com/office/officeart/2005/8/layout/hierarchy1"/>
    <dgm:cxn modelId="{106CD133-AA91-490F-8132-8333711370C4}" type="presParOf" srcId="{9522B67D-7775-4667-B1E0-D9BE1AEE4878}" destId="{C9470538-AFAF-4680-B938-D7D9BC402EE0}" srcOrd="0" destOrd="0" presId="urn:microsoft.com/office/officeart/2005/8/layout/hierarchy1"/>
    <dgm:cxn modelId="{03DF26DA-FEDE-4BDE-A0B7-8C910C77BC1B}" type="presParOf" srcId="{9522B67D-7775-4667-B1E0-D9BE1AEE4878}" destId="{41CA5E53-9D61-4022-92CE-FA38C5FB8883}" srcOrd="1" destOrd="0" presId="urn:microsoft.com/office/officeart/2005/8/layout/hierarchy1"/>
    <dgm:cxn modelId="{FF4B5C2B-F4F2-4BCF-875C-E74849AA8F6A}" type="presParOf" srcId="{74C66AB9-81F6-4791-AD5D-C48CAFB214CB}" destId="{FC2D0C8A-0BFB-484A-9691-2FCDD704770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F43C15-11FE-4BE5-8FAF-FC3489055FC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4F02D14-2E55-43A1-95E9-220BA46E3EDF}">
      <dgm:prSet/>
      <dgm:spPr/>
      <dgm:t>
        <a:bodyPr/>
        <a:lstStyle/>
        <a:p>
          <a:r>
            <a:rPr lang="en-AU" b="0"/>
            <a:t>We can inject the dependency by constructor. </a:t>
          </a:r>
          <a:endParaRPr lang="en-US"/>
        </a:p>
      </dgm:t>
    </dgm:pt>
    <dgm:pt modelId="{1A5B5C99-5614-477D-90B2-112C4219D89C}" type="parTrans" cxnId="{D8CE879A-5485-4A04-8508-2F12EB8F402D}">
      <dgm:prSet/>
      <dgm:spPr/>
      <dgm:t>
        <a:bodyPr/>
        <a:lstStyle/>
        <a:p>
          <a:endParaRPr lang="en-US"/>
        </a:p>
      </dgm:t>
    </dgm:pt>
    <dgm:pt modelId="{6FC46FC1-1E26-4E26-A3D4-EC5D8992D446}" type="sibTrans" cxnId="{D8CE879A-5485-4A04-8508-2F12EB8F402D}">
      <dgm:prSet/>
      <dgm:spPr/>
      <dgm:t>
        <a:bodyPr/>
        <a:lstStyle/>
        <a:p>
          <a:endParaRPr lang="en-US"/>
        </a:p>
      </dgm:t>
    </dgm:pt>
    <dgm:pt modelId="{3BFA7417-4D49-4905-B248-4CC3E459F860}">
      <dgm:prSet/>
      <dgm:spPr/>
      <dgm:t>
        <a:bodyPr/>
        <a:lstStyle/>
        <a:p>
          <a:r>
            <a:rPr lang="en-AU" b="0"/>
            <a:t>primitive and String-based values</a:t>
          </a:r>
          <a:endParaRPr lang="en-US"/>
        </a:p>
      </dgm:t>
    </dgm:pt>
    <dgm:pt modelId="{C236123B-DE0C-4ED2-A91C-FB0DE321E1DA}" type="parTrans" cxnId="{83CCF5F0-B660-4A0D-8C1A-2D433ECDDEB5}">
      <dgm:prSet/>
      <dgm:spPr/>
      <dgm:t>
        <a:bodyPr/>
        <a:lstStyle/>
        <a:p>
          <a:endParaRPr lang="en-US"/>
        </a:p>
      </dgm:t>
    </dgm:pt>
    <dgm:pt modelId="{845CFB2E-0B53-464E-9F21-87A851DC5E69}" type="sibTrans" cxnId="{83CCF5F0-B660-4A0D-8C1A-2D433ECDDEB5}">
      <dgm:prSet/>
      <dgm:spPr/>
      <dgm:t>
        <a:bodyPr/>
        <a:lstStyle/>
        <a:p>
          <a:endParaRPr lang="en-US"/>
        </a:p>
      </dgm:t>
    </dgm:pt>
    <dgm:pt modelId="{F35AB979-F256-45F5-998F-B96076141448}">
      <dgm:prSet/>
      <dgm:spPr/>
      <dgm:t>
        <a:bodyPr/>
        <a:lstStyle/>
        <a:p>
          <a:r>
            <a:rPr lang="en-AU" b="0"/>
            <a:t>Dependent object (contained object)</a:t>
          </a:r>
          <a:endParaRPr lang="en-US"/>
        </a:p>
      </dgm:t>
    </dgm:pt>
    <dgm:pt modelId="{2E471DC5-605B-4E6F-B6B3-A0C958F3D4DC}" type="parTrans" cxnId="{220C16F7-C98B-4620-9BA2-03B7F64F5791}">
      <dgm:prSet/>
      <dgm:spPr/>
      <dgm:t>
        <a:bodyPr/>
        <a:lstStyle/>
        <a:p>
          <a:endParaRPr lang="en-US"/>
        </a:p>
      </dgm:t>
    </dgm:pt>
    <dgm:pt modelId="{40DEA72D-9D63-4454-B3C3-36733CFDB000}" type="sibTrans" cxnId="{220C16F7-C98B-4620-9BA2-03B7F64F5791}">
      <dgm:prSet/>
      <dgm:spPr/>
      <dgm:t>
        <a:bodyPr/>
        <a:lstStyle/>
        <a:p>
          <a:endParaRPr lang="en-US"/>
        </a:p>
      </dgm:t>
    </dgm:pt>
    <dgm:pt modelId="{937A1155-4E7F-4B12-B824-F82141D38EE0}">
      <dgm:prSet/>
      <dgm:spPr/>
      <dgm:t>
        <a:bodyPr/>
        <a:lstStyle/>
        <a:p>
          <a:r>
            <a:rPr lang="en-AU" b="0"/>
            <a:t>Collection values etc.</a:t>
          </a:r>
          <a:endParaRPr lang="en-US"/>
        </a:p>
      </dgm:t>
    </dgm:pt>
    <dgm:pt modelId="{FEF4E85E-E713-4A7C-A15C-A5ED5A9046B4}" type="parTrans" cxnId="{B452DC69-BD5F-44DF-8E6D-88478676D896}">
      <dgm:prSet/>
      <dgm:spPr/>
      <dgm:t>
        <a:bodyPr/>
        <a:lstStyle/>
        <a:p>
          <a:endParaRPr lang="en-US"/>
        </a:p>
      </dgm:t>
    </dgm:pt>
    <dgm:pt modelId="{8C487A5C-138C-4BB6-A7E5-516B82834887}" type="sibTrans" cxnId="{B452DC69-BD5F-44DF-8E6D-88478676D896}">
      <dgm:prSet/>
      <dgm:spPr/>
      <dgm:t>
        <a:bodyPr/>
        <a:lstStyle/>
        <a:p>
          <a:endParaRPr lang="en-US"/>
        </a:p>
      </dgm:t>
    </dgm:pt>
    <dgm:pt modelId="{F180903F-001F-4CF0-AA29-C0310FAC4FF1}">
      <dgm:prSet/>
      <dgm:spPr/>
      <dgm:t>
        <a:bodyPr/>
        <a:lstStyle/>
        <a:p>
          <a:r>
            <a:rPr lang="en-AU" b="0"/>
            <a:t>We can inject the dependency by setter method also.</a:t>
          </a:r>
          <a:endParaRPr lang="en-US"/>
        </a:p>
      </dgm:t>
    </dgm:pt>
    <dgm:pt modelId="{CAFA5D6C-3018-48FB-8DE7-4D7A2A4CF725}" type="parTrans" cxnId="{1231BD9B-C1D0-44B6-8D9A-E1B214A3A479}">
      <dgm:prSet/>
      <dgm:spPr/>
      <dgm:t>
        <a:bodyPr/>
        <a:lstStyle/>
        <a:p>
          <a:endParaRPr lang="en-US"/>
        </a:p>
      </dgm:t>
    </dgm:pt>
    <dgm:pt modelId="{6A9534BA-9E2B-4682-B2F7-2F79FA82F3A6}" type="sibTrans" cxnId="{1231BD9B-C1D0-44B6-8D9A-E1B214A3A479}">
      <dgm:prSet/>
      <dgm:spPr/>
      <dgm:t>
        <a:bodyPr/>
        <a:lstStyle/>
        <a:p>
          <a:endParaRPr lang="en-US"/>
        </a:p>
      </dgm:t>
    </dgm:pt>
    <dgm:pt modelId="{5ADD4E6B-B033-479A-B1E1-D469203D2EC4}">
      <dgm:prSet/>
      <dgm:spPr/>
      <dgm:t>
        <a:bodyPr/>
        <a:lstStyle/>
        <a:p>
          <a:r>
            <a:rPr lang="en-AU" b="0"/>
            <a:t>primitive and String-based values</a:t>
          </a:r>
          <a:endParaRPr lang="en-US"/>
        </a:p>
      </dgm:t>
    </dgm:pt>
    <dgm:pt modelId="{447542C6-4CAB-4E54-9262-F9ECBF42C6FF}" type="parTrans" cxnId="{F79F7CEE-5D8E-4B6F-9790-E6E1B917180D}">
      <dgm:prSet/>
      <dgm:spPr/>
      <dgm:t>
        <a:bodyPr/>
        <a:lstStyle/>
        <a:p>
          <a:endParaRPr lang="en-US"/>
        </a:p>
      </dgm:t>
    </dgm:pt>
    <dgm:pt modelId="{1E491694-F457-4634-ACB6-D1C80430B62E}" type="sibTrans" cxnId="{F79F7CEE-5D8E-4B6F-9790-E6E1B917180D}">
      <dgm:prSet/>
      <dgm:spPr/>
      <dgm:t>
        <a:bodyPr/>
        <a:lstStyle/>
        <a:p>
          <a:endParaRPr lang="en-US"/>
        </a:p>
      </dgm:t>
    </dgm:pt>
    <dgm:pt modelId="{128AAE9E-C1EC-4EF4-9A9A-B1199C3D2F1E}">
      <dgm:prSet/>
      <dgm:spPr/>
      <dgm:t>
        <a:bodyPr/>
        <a:lstStyle/>
        <a:p>
          <a:r>
            <a:rPr lang="en-AU" b="0"/>
            <a:t>Dependent object (contained object)</a:t>
          </a:r>
          <a:endParaRPr lang="en-US"/>
        </a:p>
      </dgm:t>
    </dgm:pt>
    <dgm:pt modelId="{F9E57464-8A92-42BD-B665-BC109105DE70}" type="parTrans" cxnId="{58EBA8BA-B4F7-4FA3-A0D1-51E9A4C072BA}">
      <dgm:prSet/>
      <dgm:spPr/>
      <dgm:t>
        <a:bodyPr/>
        <a:lstStyle/>
        <a:p>
          <a:endParaRPr lang="en-US"/>
        </a:p>
      </dgm:t>
    </dgm:pt>
    <dgm:pt modelId="{AFBB299A-6046-474B-9969-15F770C51EAC}" type="sibTrans" cxnId="{58EBA8BA-B4F7-4FA3-A0D1-51E9A4C072BA}">
      <dgm:prSet/>
      <dgm:spPr/>
      <dgm:t>
        <a:bodyPr/>
        <a:lstStyle/>
        <a:p>
          <a:endParaRPr lang="en-US"/>
        </a:p>
      </dgm:t>
    </dgm:pt>
    <dgm:pt modelId="{79CB2B55-847B-4CD2-B1A2-3A8496FD21F9}">
      <dgm:prSet/>
      <dgm:spPr/>
      <dgm:t>
        <a:bodyPr/>
        <a:lstStyle/>
        <a:p>
          <a:r>
            <a:rPr lang="en-AU" b="0"/>
            <a:t>Collection values etc.</a:t>
          </a:r>
          <a:endParaRPr lang="en-US"/>
        </a:p>
      </dgm:t>
    </dgm:pt>
    <dgm:pt modelId="{BA54503B-C048-4CA4-B7C3-906FE7F92F3C}" type="parTrans" cxnId="{E9CEFCF1-FB00-4DDC-A1C8-44F005250D05}">
      <dgm:prSet/>
      <dgm:spPr/>
      <dgm:t>
        <a:bodyPr/>
        <a:lstStyle/>
        <a:p>
          <a:endParaRPr lang="en-US"/>
        </a:p>
      </dgm:t>
    </dgm:pt>
    <dgm:pt modelId="{BA16E395-E8CE-4D17-B79E-8499F7053B0F}" type="sibTrans" cxnId="{E9CEFCF1-FB00-4DDC-A1C8-44F005250D05}">
      <dgm:prSet/>
      <dgm:spPr/>
      <dgm:t>
        <a:bodyPr/>
        <a:lstStyle/>
        <a:p>
          <a:endParaRPr lang="en-US"/>
        </a:p>
      </dgm:t>
    </dgm:pt>
    <dgm:pt modelId="{03054F74-5B50-43F0-B8BB-4E0DDBD60D0D}" type="pres">
      <dgm:prSet presAssocID="{26F43C15-11FE-4BE5-8FAF-FC3489055FC4}" presName="linear" presStyleCnt="0">
        <dgm:presLayoutVars>
          <dgm:animLvl val="lvl"/>
          <dgm:resizeHandles val="exact"/>
        </dgm:presLayoutVars>
      </dgm:prSet>
      <dgm:spPr/>
    </dgm:pt>
    <dgm:pt modelId="{F5D7B69B-A87F-4271-A565-F03BBCFD921C}" type="pres">
      <dgm:prSet presAssocID="{44F02D14-2E55-43A1-95E9-220BA46E3EDF}" presName="parentText" presStyleLbl="node1" presStyleIdx="0" presStyleCnt="2">
        <dgm:presLayoutVars>
          <dgm:chMax val="0"/>
          <dgm:bulletEnabled val="1"/>
        </dgm:presLayoutVars>
      </dgm:prSet>
      <dgm:spPr/>
    </dgm:pt>
    <dgm:pt modelId="{BCCF2AEB-3C8B-4891-8E6F-E71FEFB2F110}" type="pres">
      <dgm:prSet presAssocID="{44F02D14-2E55-43A1-95E9-220BA46E3EDF}" presName="childText" presStyleLbl="revTx" presStyleIdx="0" presStyleCnt="2">
        <dgm:presLayoutVars>
          <dgm:bulletEnabled val="1"/>
        </dgm:presLayoutVars>
      </dgm:prSet>
      <dgm:spPr/>
    </dgm:pt>
    <dgm:pt modelId="{67BF1562-D104-45EE-9073-5F15B4BA9BC6}" type="pres">
      <dgm:prSet presAssocID="{F180903F-001F-4CF0-AA29-C0310FAC4FF1}" presName="parentText" presStyleLbl="node1" presStyleIdx="1" presStyleCnt="2">
        <dgm:presLayoutVars>
          <dgm:chMax val="0"/>
          <dgm:bulletEnabled val="1"/>
        </dgm:presLayoutVars>
      </dgm:prSet>
      <dgm:spPr/>
    </dgm:pt>
    <dgm:pt modelId="{483705BA-1720-49F9-90D2-C2A10A4146B7}" type="pres">
      <dgm:prSet presAssocID="{F180903F-001F-4CF0-AA29-C0310FAC4FF1}" presName="childText" presStyleLbl="revTx" presStyleIdx="1" presStyleCnt="2">
        <dgm:presLayoutVars>
          <dgm:bulletEnabled val="1"/>
        </dgm:presLayoutVars>
      </dgm:prSet>
      <dgm:spPr/>
    </dgm:pt>
  </dgm:ptLst>
  <dgm:cxnLst>
    <dgm:cxn modelId="{B452DC69-BD5F-44DF-8E6D-88478676D896}" srcId="{44F02D14-2E55-43A1-95E9-220BA46E3EDF}" destId="{937A1155-4E7F-4B12-B824-F82141D38EE0}" srcOrd="2" destOrd="0" parTransId="{FEF4E85E-E713-4A7C-A15C-A5ED5A9046B4}" sibTransId="{8C487A5C-138C-4BB6-A7E5-516B82834887}"/>
    <dgm:cxn modelId="{90F0D055-7055-4ED9-9569-319F1F91F52A}" type="presOf" srcId="{937A1155-4E7F-4B12-B824-F82141D38EE0}" destId="{BCCF2AEB-3C8B-4891-8E6F-E71FEFB2F110}" srcOrd="0" destOrd="2" presId="urn:microsoft.com/office/officeart/2005/8/layout/vList2"/>
    <dgm:cxn modelId="{55C32279-B931-4EAB-810E-8249AABDC320}" type="presOf" srcId="{F180903F-001F-4CF0-AA29-C0310FAC4FF1}" destId="{67BF1562-D104-45EE-9073-5F15B4BA9BC6}" srcOrd="0" destOrd="0" presId="urn:microsoft.com/office/officeart/2005/8/layout/vList2"/>
    <dgm:cxn modelId="{4A89FF7C-0DA0-4F18-8CC4-FF21742E74C9}" type="presOf" srcId="{3BFA7417-4D49-4905-B248-4CC3E459F860}" destId="{BCCF2AEB-3C8B-4891-8E6F-E71FEFB2F110}" srcOrd="0" destOrd="0" presId="urn:microsoft.com/office/officeart/2005/8/layout/vList2"/>
    <dgm:cxn modelId="{FEDCB587-F040-4102-B77B-29F4151E6435}" type="presOf" srcId="{79CB2B55-847B-4CD2-B1A2-3A8496FD21F9}" destId="{483705BA-1720-49F9-90D2-C2A10A4146B7}" srcOrd="0" destOrd="2" presId="urn:microsoft.com/office/officeart/2005/8/layout/vList2"/>
    <dgm:cxn modelId="{D8CE879A-5485-4A04-8508-2F12EB8F402D}" srcId="{26F43C15-11FE-4BE5-8FAF-FC3489055FC4}" destId="{44F02D14-2E55-43A1-95E9-220BA46E3EDF}" srcOrd="0" destOrd="0" parTransId="{1A5B5C99-5614-477D-90B2-112C4219D89C}" sibTransId="{6FC46FC1-1E26-4E26-A3D4-EC5D8992D446}"/>
    <dgm:cxn modelId="{1231BD9B-C1D0-44B6-8D9A-E1B214A3A479}" srcId="{26F43C15-11FE-4BE5-8FAF-FC3489055FC4}" destId="{F180903F-001F-4CF0-AA29-C0310FAC4FF1}" srcOrd="1" destOrd="0" parTransId="{CAFA5D6C-3018-48FB-8DE7-4D7A2A4CF725}" sibTransId="{6A9534BA-9E2B-4682-B2F7-2F79FA82F3A6}"/>
    <dgm:cxn modelId="{915C63A5-5458-4033-BD46-EEAE788E63D3}" type="presOf" srcId="{44F02D14-2E55-43A1-95E9-220BA46E3EDF}" destId="{F5D7B69B-A87F-4271-A565-F03BBCFD921C}" srcOrd="0" destOrd="0" presId="urn:microsoft.com/office/officeart/2005/8/layout/vList2"/>
    <dgm:cxn modelId="{58EBA8BA-B4F7-4FA3-A0D1-51E9A4C072BA}" srcId="{F180903F-001F-4CF0-AA29-C0310FAC4FF1}" destId="{128AAE9E-C1EC-4EF4-9A9A-B1199C3D2F1E}" srcOrd="1" destOrd="0" parTransId="{F9E57464-8A92-42BD-B665-BC109105DE70}" sibTransId="{AFBB299A-6046-474B-9969-15F770C51EAC}"/>
    <dgm:cxn modelId="{58BA5CC0-93C1-4D70-9035-CEFDBC69200B}" type="presOf" srcId="{128AAE9E-C1EC-4EF4-9A9A-B1199C3D2F1E}" destId="{483705BA-1720-49F9-90D2-C2A10A4146B7}" srcOrd="0" destOrd="1" presId="urn:microsoft.com/office/officeart/2005/8/layout/vList2"/>
    <dgm:cxn modelId="{45B402C7-AFA6-4D90-BEFD-DD4BAC522A3B}" type="presOf" srcId="{26F43C15-11FE-4BE5-8FAF-FC3489055FC4}" destId="{03054F74-5B50-43F0-B8BB-4E0DDBD60D0D}" srcOrd="0" destOrd="0" presId="urn:microsoft.com/office/officeart/2005/8/layout/vList2"/>
    <dgm:cxn modelId="{E940BAE4-CE7B-4B16-A020-04E59BBCBEEA}" type="presOf" srcId="{F35AB979-F256-45F5-998F-B96076141448}" destId="{BCCF2AEB-3C8B-4891-8E6F-E71FEFB2F110}" srcOrd="0" destOrd="1" presId="urn:microsoft.com/office/officeart/2005/8/layout/vList2"/>
    <dgm:cxn modelId="{0DA6DFEA-3C5A-4714-B2DD-BD8E7EF420C3}" type="presOf" srcId="{5ADD4E6B-B033-479A-B1E1-D469203D2EC4}" destId="{483705BA-1720-49F9-90D2-C2A10A4146B7}" srcOrd="0" destOrd="0" presId="urn:microsoft.com/office/officeart/2005/8/layout/vList2"/>
    <dgm:cxn modelId="{F79F7CEE-5D8E-4B6F-9790-E6E1B917180D}" srcId="{F180903F-001F-4CF0-AA29-C0310FAC4FF1}" destId="{5ADD4E6B-B033-479A-B1E1-D469203D2EC4}" srcOrd="0" destOrd="0" parTransId="{447542C6-4CAB-4E54-9262-F9ECBF42C6FF}" sibTransId="{1E491694-F457-4634-ACB6-D1C80430B62E}"/>
    <dgm:cxn modelId="{83CCF5F0-B660-4A0D-8C1A-2D433ECDDEB5}" srcId="{44F02D14-2E55-43A1-95E9-220BA46E3EDF}" destId="{3BFA7417-4D49-4905-B248-4CC3E459F860}" srcOrd="0" destOrd="0" parTransId="{C236123B-DE0C-4ED2-A91C-FB0DE321E1DA}" sibTransId="{845CFB2E-0B53-464E-9F21-87A851DC5E69}"/>
    <dgm:cxn modelId="{E9CEFCF1-FB00-4DDC-A1C8-44F005250D05}" srcId="{F180903F-001F-4CF0-AA29-C0310FAC4FF1}" destId="{79CB2B55-847B-4CD2-B1A2-3A8496FD21F9}" srcOrd="2" destOrd="0" parTransId="{BA54503B-C048-4CA4-B7C3-906FE7F92F3C}" sibTransId="{BA16E395-E8CE-4D17-B79E-8499F7053B0F}"/>
    <dgm:cxn modelId="{220C16F7-C98B-4620-9BA2-03B7F64F5791}" srcId="{44F02D14-2E55-43A1-95E9-220BA46E3EDF}" destId="{F35AB979-F256-45F5-998F-B96076141448}" srcOrd="1" destOrd="0" parTransId="{2E471DC5-605B-4E6F-B6B3-A0C958F3D4DC}" sibTransId="{40DEA72D-9D63-4454-B3C3-36733CFDB000}"/>
    <dgm:cxn modelId="{509F6689-EE60-43D8-B100-5F810A1349C6}" type="presParOf" srcId="{03054F74-5B50-43F0-B8BB-4E0DDBD60D0D}" destId="{F5D7B69B-A87F-4271-A565-F03BBCFD921C}" srcOrd="0" destOrd="0" presId="urn:microsoft.com/office/officeart/2005/8/layout/vList2"/>
    <dgm:cxn modelId="{B4AB7851-05D4-4E9E-9046-07FF23002AFF}" type="presParOf" srcId="{03054F74-5B50-43F0-B8BB-4E0DDBD60D0D}" destId="{BCCF2AEB-3C8B-4891-8E6F-E71FEFB2F110}" srcOrd="1" destOrd="0" presId="urn:microsoft.com/office/officeart/2005/8/layout/vList2"/>
    <dgm:cxn modelId="{6823C198-8B84-4AB2-AB7A-1377A7DC11D2}" type="presParOf" srcId="{03054F74-5B50-43F0-B8BB-4E0DDBD60D0D}" destId="{67BF1562-D104-45EE-9073-5F15B4BA9BC6}" srcOrd="2" destOrd="0" presId="urn:microsoft.com/office/officeart/2005/8/layout/vList2"/>
    <dgm:cxn modelId="{73AC3C65-DE81-4B73-99BF-CFBCE11FFE14}" type="presParOf" srcId="{03054F74-5B50-43F0-B8BB-4E0DDBD60D0D}" destId="{483705BA-1720-49F9-90D2-C2A10A4146B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AA5145-0E1E-4C88-A7E7-41D055FD7E9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5B71D73-6A8F-4D64-9E32-742A8CF639B0}">
      <dgm:prSet/>
      <dgm:spPr/>
      <dgm:t>
        <a:bodyPr/>
        <a:lstStyle/>
        <a:p>
          <a:r>
            <a:rPr lang="en-AU" b="0" baseline="0"/>
            <a:t>@Component annotation is added to the class, so that when Spring framework will scan for the components, this class will be treated as component</a:t>
          </a:r>
          <a:endParaRPr lang="en-US"/>
        </a:p>
      </dgm:t>
    </dgm:pt>
    <dgm:pt modelId="{FDBB7A65-E514-4952-BCE4-4C9927739599}" type="parTrans" cxnId="{4AB065F2-630D-48D7-A7AF-63C46168BC6A}">
      <dgm:prSet/>
      <dgm:spPr/>
      <dgm:t>
        <a:bodyPr/>
        <a:lstStyle/>
        <a:p>
          <a:endParaRPr lang="en-US"/>
        </a:p>
      </dgm:t>
    </dgm:pt>
    <dgm:pt modelId="{6957D39D-009F-44B4-8006-9671BBAB084D}" type="sibTrans" cxnId="{4AB065F2-630D-48D7-A7AF-63C46168BC6A}">
      <dgm:prSet/>
      <dgm:spPr/>
      <dgm:t>
        <a:bodyPr/>
        <a:lstStyle/>
        <a:p>
          <a:endParaRPr lang="en-US"/>
        </a:p>
      </dgm:t>
    </dgm:pt>
    <dgm:pt modelId="{4ED15CED-1E5C-4724-9B50-BBE0D0CB2CF8}">
      <dgm:prSet/>
      <dgm:spPr/>
      <dgm:t>
        <a:bodyPr/>
        <a:lstStyle/>
        <a:p>
          <a:r>
            <a:rPr lang="en-AU" b="0" baseline="0"/>
            <a:t>@Autowired annotation is used to let Spring know that autowiring is required. This can be applied to field, constructor and methods. This annotation allows us to implement constructor-based, field-based or method-based dependency injection in our components.</a:t>
          </a:r>
          <a:endParaRPr lang="en-US"/>
        </a:p>
      </dgm:t>
    </dgm:pt>
    <dgm:pt modelId="{4EE0FCEF-A9FC-4C8B-B13C-A841AA3828CC}" type="parTrans" cxnId="{A3026BEA-9F9B-4182-B8D0-183F6A1E53F2}">
      <dgm:prSet/>
      <dgm:spPr/>
      <dgm:t>
        <a:bodyPr/>
        <a:lstStyle/>
        <a:p>
          <a:endParaRPr lang="en-US"/>
        </a:p>
      </dgm:t>
    </dgm:pt>
    <dgm:pt modelId="{1D8ADB1B-E8FB-4CE4-9746-7AB09F8354E9}" type="sibTrans" cxnId="{A3026BEA-9F9B-4182-B8D0-183F6A1E53F2}">
      <dgm:prSet/>
      <dgm:spPr/>
      <dgm:t>
        <a:bodyPr/>
        <a:lstStyle/>
        <a:p>
          <a:endParaRPr lang="en-US"/>
        </a:p>
      </dgm:t>
    </dgm:pt>
    <dgm:pt modelId="{027ACDC0-9EA6-4EF8-98DC-F5B7960CDF43}">
      <dgm:prSet/>
      <dgm:spPr/>
      <dgm:t>
        <a:bodyPr/>
        <a:lstStyle/>
        <a:p>
          <a:r>
            <a:rPr lang="en-AU" b="0" baseline="0"/>
            <a:t>@Configuration annotation is used to let Spring know that it’s a Configuration class.</a:t>
          </a:r>
          <a:endParaRPr lang="en-US"/>
        </a:p>
      </dgm:t>
    </dgm:pt>
    <dgm:pt modelId="{98F49AF1-CBDD-476E-8FF3-5DF36B8DD14C}" type="parTrans" cxnId="{6EC235AD-B073-4FF7-A3B2-FA4C546A8D1D}">
      <dgm:prSet/>
      <dgm:spPr/>
      <dgm:t>
        <a:bodyPr/>
        <a:lstStyle/>
        <a:p>
          <a:endParaRPr lang="en-US"/>
        </a:p>
      </dgm:t>
    </dgm:pt>
    <dgm:pt modelId="{09A538F1-D54C-4B35-8C31-AED008D2CED5}" type="sibTrans" cxnId="{6EC235AD-B073-4FF7-A3B2-FA4C546A8D1D}">
      <dgm:prSet/>
      <dgm:spPr/>
      <dgm:t>
        <a:bodyPr/>
        <a:lstStyle/>
        <a:p>
          <a:endParaRPr lang="en-US"/>
        </a:p>
      </dgm:t>
    </dgm:pt>
    <dgm:pt modelId="{B502D293-8083-4CD7-A8A0-9106699F3016}">
      <dgm:prSet/>
      <dgm:spPr/>
      <dgm:t>
        <a:bodyPr/>
        <a:lstStyle/>
        <a:p>
          <a:r>
            <a:rPr lang="en-AU" b="0" baseline="0"/>
            <a:t>@ComponentScan annotation is used with @Configuration annotation to specify the packages to look for Component classes.</a:t>
          </a:r>
          <a:endParaRPr lang="en-US"/>
        </a:p>
      </dgm:t>
    </dgm:pt>
    <dgm:pt modelId="{455F34DB-D1F8-464B-96D9-40E4820E5F18}" type="parTrans" cxnId="{84CB4295-2C97-48F1-AB69-5A01A8D8366F}">
      <dgm:prSet/>
      <dgm:spPr/>
      <dgm:t>
        <a:bodyPr/>
        <a:lstStyle/>
        <a:p>
          <a:endParaRPr lang="en-US"/>
        </a:p>
      </dgm:t>
    </dgm:pt>
    <dgm:pt modelId="{481AC39F-F42A-45DD-8AA5-5EAD38B16D38}" type="sibTrans" cxnId="{84CB4295-2C97-48F1-AB69-5A01A8D8366F}">
      <dgm:prSet/>
      <dgm:spPr/>
      <dgm:t>
        <a:bodyPr/>
        <a:lstStyle/>
        <a:p>
          <a:endParaRPr lang="en-US"/>
        </a:p>
      </dgm:t>
    </dgm:pt>
    <dgm:pt modelId="{92DB8B0A-B6F5-4816-B46A-C9371DF17DBE}">
      <dgm:prSet/>
      <dgm:spPr/>
      <dgm:t>
        <a:bodyPr/>
        <a:lstStyle/>
        <a:p>
          <a:r>
            <a:rPr lang="en-AU" b="0" baseline="0"/>
            <a:t>@Bean annotation is used to let Spring framework know that this method should be used to get the bean implementation to inject in Component classes.</a:t>
          </a:r>
          <a:endParaRPr lang="en-US"/>
        </a:p>
      </dgm:t>
    </dgm:pt>
    <dgm:pt modelId="{25F676CF-C9A2-4261-BA42-92638B7C86BE}" type="parTrans" cxnId="{EDB8CE0F-F115-48B3-A13B-6BCE34E3EBE5}">
      <dgm:prSet/>
      <dgm:spPr/>
      <dgm:t>
        <a:bodyPr/>
        <a:lstStyle/>
        <a:p>
          <a:endParaRPr lang="en-US"/>
        </a:p>
      </dgm:t>
    </dgm:pt>
    <dgm:pt modelId="{3C7A196B-06C0-433C-95A7-1BDA0B6B1B1D}" type="sibTrans" cxnId="{EDB8CE0F-F115-48B3-A13B-6BCE34E3EBE5}">
      <dgm:prSet/>
      <dgm:spPr/>
      <dgm:t>
        <a:bodyPr/>
        <a:lstStyle/>
        <a:p>
          <a:endParaRPr lang="en-US"/>
        </a:p>
      </dgm:t>
    </dgm:pt>
    <dgm:pt modelId="{E34760FD-6C08-40F6-868A-C2FC577AFD16}" type="pres">
      <dgm:prSet presAssocID="{02AA5145-0E1E-4C88-A7E7-41D055FD7E96}" presName="linear" presStyleCnt="0">
        <dgm:presLayoutVars>
          <dgm:animLvl val="lvl"/>
          <dgm:resizeHandles val="exact"/>
        </dgm:presLayoutVars>
      </dgm:prSet>
      <dgm:spPr/>
    </dgm:pt>
    <dgm:pt modelId="{333529F9-F965-4DB7-A2ED-5C95A9EBB3AA}" type="pres">
      <dgm:prSet presAssocID="{15B71D73-6A8F-4D64-9E32-742A8CF639B0}" presName="parentText" presStyleLbl="node1" presStyleIdx="0" presStyleCnt="5">
        <dgm:presLayoutVars>
          <dgm:chMax val="0"/>
          <dgm:bulletEnabled val="1"/>
        </dgm:presLayoutVars>
      </dgm:prSet>
      <dgm:spPr/>
    </dgm:pt>
    <dgm:pt modelId="{960963AE-E213-4464-B573-B655EC86B9D5}" type="pres">
      <dgm:prSet presAssocID="{6957D39D-009F-44B4-8006-9671BBAB084D}" presName="spacer" presStyleCnt="0"/>
      <dgm:spPr/>
    </dgm:pt>
    <dgm:pt modelId="{183D6C70-F9E0-459E-82AD-D7B0B9F169AB}" type="pres">
      <dgm:prSet presAssocID="{4ED15CED-1E5C-4724-9B50-BBE0D0CB2CF8}" presName="parentText" presStyleLbl="node1" presStyleIdx="1" presStyleCnt="5">
        <dgm:presLayoutVars>
          <dgm:chMax val="0"/>
          <dgm:bulletEnabled val="1"/>
        </dgm:presLayoutVars>
      </dgm:prSet>
      <dgm:spPr/>
    </dgm:pt>
    <dgm:pt modelId="{04749BA4-0E26-412F-AE71-CD5AF9EF4C35}" type="pres">
      <dgm:prSet presAssocID="{1D8ADB1B-E8FB-4CE4-9746-7AB09F8354E9}" presName="spacer" presStyleCnt="0"/>
      <dgm:spPr/>
    </dgm:pt>
    <dgm:pt modelId="{58915100-3850-4B1D-B3E5-CEE29B2B2198}" type="pres">
      <dgm:prSet presAssocID="{027ACDC0-9EA6-4EF8-98DC-F5B7960CDF43}" presName="parentText" presStyleLbl="node1" presStyleIdx="2" presStyleCnt="5">
        <dgm:presLayoutVars>
          <dgm:chMax val="0"/>
          <dgm:bulletEnabled val="1"/>
        </dgm:presLayoutVars>
      </dgm:prSet>
      <dgm:spPr/>
    </dgm:pt>
    <dgm:pt modelId="{2A07CA86-02C4-4134-92C6-E444581958A4}" type="pres">
      <dgm:prSet presAssocID="{09A538F1-D54C-4B35-8C31-AED008D2CED5}" presName="spacer" presStyleCnt="0"/>
      <dgm:spPr/>
    </dgm:pt>
    <dgm:pt modelId="{BFE6A70A-F57B-4F74-BAA1-95559158AF64}" type="pres">
      <dgm:prSet presAssocID="{B502D293-8083-4CD7-A8A0-9106699F3016}" presName="parentText" presStyleLbl="node1" presStyleIdx="3" presStyleCnt="5">
        <dgm:presLayoutVars>
          <dgm:chMax val="0"/>
          <dgm:bulletEnabled val="1"/>
        </dgm:presLayoutVars>
      </dgm:prSet>
      <dgm:spPr/>
    </dgm:pt>
    <dgm:pt modelId="{EF2580F4-4F35-4EEE-AE0A-40A36DF391F9}" type="pres">
      <dgm:prSet presAssocID="{481AC39F-F42A-45DD-8AA5-5EAD38B16D38}" presName="spacer" presStyleCnt="0"/>
      <dgm:spPr/>
    </dgm:pt>
    <dgm:pt modelId="{5978B50A-EE2C-4199-9EB2-8DF3176272D1}" type="pres">
      <dgm:prSet presAssocID="{92DB8B0A-B6F5-4816-B46A-C9371DF17DBE}" presName="parentText" presStyleLbl="node1" presStyleIdx="4" presStyleCnt="5">
        <dgm:presLayoutVars>
          <dgm:chMax val="0"/>
          <dgm:bulletEnabled val="1"/>
        </dgm:presLayoutVars>
      </dgm:prSet>
      <dgm:spPr/>
    </dgm:pt>
  </dgm:ptLst>
  <dgm:cxnLst>
    <dgm:cxn modelId="{EDB8CE0F-F115-48B3-A13B-6BCE34E3EBE5}" srcId="{02AA5145-0E1E-4C88-A7E7-41D055FD7E96}" destId="{92DB8B0A-B6F5-4816-B46A-C9371DF17DBE}" srcOrd="4" destOrd="0" parTransId="{25F676CF-C9A2-4261-BA42-92638B7C86BE}" sibTransId="{3C7A196B-06C0-433C-95A7-1BDA0B6B1B1D}"/>
    <dgm:cxn modelId="{380EA52B-499B-486A-BA84-54D96E70150F}" type="presOf" srcId="{92DB8B0A-B6F5-4816-B46A-C9371DF17DBE}" destId="{5978B50A-EE2C-4199-9EB2-8DF3176272D1}" srcOrd="0" destOrd="0" presId="urn:microsoft.com/office/officeart/2005/8/layout/vList2"/>
    <dgm:cxn modelId="{6BE4FB60-01E2-4651-8216-9E06734978F2}" type="presOf" srcId="{4ED15CED-1E5C-4724-9B50-BBE0D0CB2CF8}" destId="{183D6C70-F9E0-459E-82AD-D7B0B9F169AB}" srcOrd="0" destOrd="0" presId="urn:microsoft.com/office/officeart/2005/8/layout/vList2"/>
    <dgm:cxn modelId="{84CB4295-2C97-48F1-AB69-5A01A8D8366F}" srcId="{02AA5145-0E1E-4C88-A7E7-41D055FD7E96}" destId="{B502D293-8083-4CD7-A8A0-9106699F3016}" srcOrd="3" destOrd="0" parTransId="{455F34DB-D1F8-464B-96D9-40E4820E5F18}" sibTransId="{481AC39F-F42A-45DD-8AA5-5EAD38B16D38}"/>
    <dgm:cxn modelId="{3021B99A-C5E0-4166-A43D-4945E5A91C0C}" type="presOf" srcId="{02AA5145-0E1E-4C88-A7E7-41D055FD7E96}" destId="{E34760FD-6C08-40F6-868A-C2FC577AFD16}" srcOrd="0" destOrd="0" presId="urn:microsoft.com/office/officeart/2005/8/layout/vList2"/>
    <dgm:cxn modelId="{6EC235AD-B073-4FF7-A3B2-FA4C546A8D1D}" srcId="{02AA5145-0E1E-4C88-A7E7-41D055FD7E96}" destId="{027ACDC0-9EA6-4EF8-98DC-F5B7960CDF43}" srcOrd="2" destOrd="0" parTransId="{98F49AF1-CBDD-476E-8FF3-5DF36B8DD14C}" sibTransId="{09A538F1-D54C-4B35-8C31-AED008D2CED5}"/>
    <dgm:cxn modelId="{3AB942B4-4D04-4C06-BD0A-5F53F02B38D6}" type="presOf" srcId="{15B71D73-6A8F-4D64-9E32-742A8CF639B0}" destId="{333529F9-F965-4DB7-A2ED-5C95A9EBB3AA}" srcOrd="0" destOrd="0" presId="urn:microsoft.com/office/officeart/2005/8/layout/vList2"/>
    <dgm:cxn modelId="{D68DE4C2-6E5B-4514-A1E2-39236F67FCAE}" type="presOf" srcId="{027ACDC0-9EA6-4EF8-98DC-F5B7960CDF43}" destId="{58915100-3850-4B1D-B3E5-CEE29B2B2198}" srcOrd="0" destOrd="0" presId="urn:microsoft.com/office/officeart/2005/8/layout/vList2"/>
    <dgm:cxn modelId="{23541EC5-C515-4D65-82AE-80C5A2633EA8}" type="presOf" srcId="{B502D293-8083-4CD7-A8A0-9106699F3016}" destId="{BFE6A70A-F57B-4F74-BAA1-95559158AF64}" srcOrd="0" destOrd="0" presId="urn:microsoft.com/office/officeart/2005/8/layout/vList2"/>
    <dgm:cxn modelId="{A3026BEA-9F9B-4182-B8D0-183F6A1E53F2}" srcId="{02AA5145-0E1E-4C88-A7E7-41D055FD7E96}" destId="{4ED15CED-1E5C-4724-9B50-BBE0D0CB2CF8}" srcOrd="1" destOrd="0" parTransId="{4EE0FCEF-A9FC-4C8B-B13C-A841AA3828CC}" sibTransId="{1D8ADB1B-E8FB-4CE4-9746-7AB09F8354E9}"/>
    <dgm:cxn modelId="{4AB065F2-630D-48D7-A7AF-63C46168BC6A}" srcId="{02AA5145-0E1E-4C88-A7E7-41D055FD7E96}" destId="{15B71D73-6A8F-4D64-9E32-742A8CF639B0}" srcOrd="0" destOrd="0" parTransId="{FDBB7A65-E514-4952-BCE4-4C9927739599}" sibTransId="{6957D39D-009F-44B4-8006-9671BBAB084D}"/>
    <dgm:cxn modelId="{5E2F09AB-3D4E-451D-8395-44293E2B87D0}" type="presParOf" srcId="{E34760FD-6C08-40F6-868A-C2FC577AFD16}" destId="{333529F9-F965-4DB7-A2ED-5C95A9EBB3AA}" srcOrd="0" destOrd="0" presId="urn:microsoft.com/office/officeart/2005/8/layout/vList2"/>
    <dgm:cxn modelId="{38A9920B-3A3E-4B43-B8D5-B8F882174D16}" type="presParOf" srcId="{E34760FD-6C08-40F6-868A-C2FC577AFD16}" destId="{960963AE-E213-4464-B573-B655EC86B9D5}" srcOrd="1" destOrd="0" presId="urn:microsoft.com/office/officeart/2005/8/layout/vList2"/>
    <dgm:cxn modelId="{98A4289C-EF7E-4AAE-B272-AC738B79C007}" type="presParOf" srcId="{E34760FD-6C08-40F6-868A-C2FC577AFD16}" destId="{183D6C70-F9E0-459E-82AD-D7B0B9F169AB}" srcOrd="2" destOrd="0" presId="urn:microsoft.com/office/officeart/2005/8/layout/vList2"/>
    <dgm:cxn modelId="{985BC4BF-39F0-49C8-B784-AAB24ABB5BD2}" type="presParOf" srcId="{E34760FD-6C08-40F6-868A-C2FC577AFD16}" destId="{04749BA4-0E26-412F-AE71-CD5AF9EF4C35}" srcOrd="3" destOrd="0" presId="urn:microsoft.com/office/officeart/2005/8/layout/vList2"/>
    <dgm:cxn modelId="{6E5E47C2-E197-403C-8B22-0142A9CBBAE6}" type="presParOf" srcId="{E34760FD-6C08-40F6-868A-C2FC577AFD16}" destId="{58915100-3850-4B1D-B3E5-CEE29B2B2198}" srcOrd="4" destOrd="0" presId="urn:microsoft.com/office/officeart/2005/8/layout/vList2"/>
    <dgm:cxn modelId="{54CF8AFF-FBC6-4347-B66F-29F3845A6FA3}" type="presParOf" srcId="{E34760FD-6C08-40F6-868A-C2FC577AFD16}" destId="{2A07CA86-02C4-4134-92C6-E444581958A4}" srcOrd="5" destOrd="0" presId="urn:microsoft.com/office/officeart/2005/8/layout/vList2"/>
    <dgm:cxn modelId="{02ED01B1-2834-4B57-B05B-151CBD2824FE}" type="presParOf" srcId="{E34760FD-6C08-40F6-868A-C2FC577AFD16}" destId="{BFE6A70A-F57B-4F74-BAA1-95559158AF64}" srcOrd="6" destOrd="0" presId="urn:microsoft.com/office/officeart/2005/8/layout/vList2"/>
    <dgm:cxn modelId="{184AAA4B-FD0C-40F4-8C63-2F5D76B00679}" type="presParOf" srcId="{E34760FD-6C08-40F6-868A-C2FC577AFD16}" destId="{EF2580F4-4F35-4EEE-AE0A-40A36DF391F9}" srcOrd="7" destOrd="0" presId="urn:microsoft.com/office/officeart/2005/8/layout/vList2"/>
    <dgm:cxn modelId="{E1C48A28-1764-4FE1-86DD-F7A4F9116171}" type="presParOf" srcId="{E34760FD-6C08-40F6-868A-C2FC577AFD16}" destId="{5978B50A-EE2C-4199-9EB2-8DF3176272D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4B626E-6403-4D79-9D27-98E5D9A07CC7}"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BE4D58EF-BF70-4FE3-91A0-D7B3F779F11E}">
      <dgm:prSet/>
      <dgm:spPr/>
      <dgm:t>
        <a:bodyPr/>
        <a:lstStyle/>
        <a:p>
          <a:r>
            <a:rPr lang="en-AU" b="0" baseline="0"/>
            <a:t>Spring IoC is the mechanism to achieve loose-coupling between Objects dependencies. To achieve loose coupling and dynamic binding of the objects at runtime, objects dependencies are injected by other assembler objects. Spring IoC container is the program that </a:t>
          </a:r>
          <a:r>
            <a:rPr lang="en-AU" baseline="0"/>
            <a:t>injects</a:t>
          </a:r>
          <a:r>
            <a:rPr lang="en-AU" b="0" baseline="0"/>
            <a:t> dependencies into an object and make it ready for our use. We have already looked how we can use Spring Dependency Injection to implement IoC in our applications.</a:t>
          </a:r>
          <a:endParaRPr lang="en-US"/>
        </a:p>
      </dgm:t>
    </dgm:pt>
    <dgm:pt modelId="{372F9A1F-A3B1-46CC-B96E-981A0D90FAAC}" type="parTrans" cxnId="{91E10952-C4EE-4099-A0B8-019AE22DE56A}">
      <dgm:prSet/>
      <dgm:spPr/>
      <dgm:t>
        <a:bodyPr/>
        <a:lstStyle/>
        <a:p>
          <a:endParaRPr lang="en-US"/>
        </a:p>
      </dgm:t>
    </dgm:pt>
    <dgm:pt modelId="{9A48CBFC-3428-42D6-8A4B-174603421195}" type="sibTrans" cxnId="{91E10952-C4EE-4099-A0B8-019AE22DE56A}">
      <dgm:prSet/>
      <dgm:spPr/>
      <dgm:t>
        <a:bodyPr/>
        <a:lstStyle/>
        <a:p>
          <a:endParaRPr lang="en-US"/>
        </a:p>
      </dgm:t>
    </dgm:pt>
    <dgm:pt modelId="{41550DC8-0C37-4E94-A1D4-91A46A89B518}">
      <dgm:prSet/>
      <dgm:spPr/>
      <dgm:t>
        <a:bodyPr/>
        <a:lstStyle/>
        <a:p>
          <a:r>
            <a:rPr lang="en-AU" b="0" baseline="0" dirty="0"/>
            <a:t>to instantiate the application class</a:t>
          </a:r>
          <a:endParaRPr lang="en-US" dirty="0"/>
        </a:p>
      </dgm:t>
    </dgm:pt>
    <dgm:pt modelId="{E5725D01-838C-496E-8044-8F7EC5428098}" type="parTrans" cxnId="{B195FBA7-AD2B-4E95-BF2B-609AF66620F2}">
      <dgm:prSet/>
      <dgm:spPr/>
      <dgm:t>
        <a:bodyPr/>
        <a:lstStyle/>
        <a:p>
          <a:endParaRPr lang="en-US"/>
        </a:p>
      </dgm:t>
    </dgm:pt>
    <dgm:pt modelId="{AE346495-5ECC-4CB5-9037-4356AC8C8672}" type="sibTrans" cxnId="{B195FBA7-AD2B-4E95-BF2B-609AF66620F2}">
      <dgm:prSet/>
      <dgm:spPr/>
      <dgm:t>
        <a:bodyPr/>
        <a:lstStyle/>
        <a:p>
          <a:endParaRPr lang="en-US"/>
        </a:p>
      </dgm:t>
    </dgm:pt>
    <dgm:pt modelId="{2AEFDD0F-5348-4377-A395-8598BBF304D4}">
      <dgm:prSet/>
      <dgm:spPr/>
      <dgm:t>
        <a:bodyPr/>
        <a:lstStyle/>
        <a:p>
          <a:r>
            <a:rPr lang="en-AU" b="0" baseline="0" dirty="0"/>
            <a:t>to configure the object</a:t>
          </a:r>
          <a:endParaRPr lang="en-US" dirty="0"/>
        </a:p>
      </dgm:t>
    </dgm:pt>
    <dgm:pt modelId="{AF1B9ADA-768C-438B-89EB-3A348D2C3086}" type="parTrans" cxnId="{90D2537B-485B-4D61-928A-0B0E5DBD3831}">
      <dgm:prSet/>
      <dgm:spPr/>
      <dgm:t>
        <a:bodyPr/>
        <a:lstStyle/>
        <a:p>
          <a:endParaRPr lang="en-US"/>
        </a:p>
      </dgm:t>
    </dgm:pt>
    <dgm:pt modelId="{15A814F5-5833-4B2E-AC46-C9363300FF2C}" type="sibTrans" cxnId="{90D2537B-485B-4D61-928A-0B0E5DBD3831}">
      <dgm:prSet/>
      <dgm:spPr/>
      <dgm:t>
        <a:bodyPr/>
        <a:lstStyle/>
        <a:p>
          <a:endParaRPr lang="en-US"/>
        </a:p>
      </dgm:t>
    </dgm:pt>
    <dgm:pt modelId="{37286E1D-A182-48BC-A2FE-FC26FF224B76}">
      <dgm:prSet/>
      <dgm:spPr/>
      <dgm:t>
        <a:bodyPr/>
        <a:lstStyle/>
        <a:p>
          <a:r>
            <a:rPr lang="en-AU" b="0" baseline="0"/>
            <a:t>to assemble the dependencies between the objects</a:t>
          </a:r>
          <a:endParaRPr lang="en-US"/>
        </a:p>
      </dgm:t>
    </dgm:pt>
    <dgm:pt modelId="{CDE19936-EEF0-4469-ACD2-932C54E39800}" type="parTrans" cxnId="{17B20B8F-0B71-4552-8C12-016C6C526108}">
      <dgm:prSet/>
      <dgm:spPr/>
      <dgm:t>
        <a:bodyPr/>
        <a:lstStyle/>
        <a:p>
          <a:endParaRPr lang="en-US"/>
        </a:p>
      </dgm:t>
    </dgm:pt>
    <dgm:pt modelId="{A5422F2F-CA35-4B35-B561-8B8035142AAB}" type="sibTrans" cxnId="{17B20B8F-0B71-4552-8C12-016C6C526108}">
      <dgm:prSet/>
      <dgm:spPr/>
      <dgm:t>
        <a:bodyPr/>
        <a:lstStyle/>
        <a:p>
          <a:endParaRPr lang="en-US"/>
        </a:p>
      </dgm:t>
    </dgm:pt>
    <dgm:pt modelId="{DCAD9F38-CE48-4D64-B6D2-624A12C269C7}">
      <dgm:prSet/>
      <dgm:spPr/>
      <dgm:t>
        <a:bodyPr/>
        <a:lstStyle/>
        <a:p>
          <a:r>
            <a:rPr lang="en-AU" b="0" baseline="0"/>
            <a:t>There are two types of IoC containers. They are:</a:t>
          </a:r>
          <a:endParaRPr lang="en-US"/>
        </a:p>
      </dgm:t>
    </dgm:pt>
    <dgm:pt modelId="{FD7D274E-D44E-440E-AA73-C585A355B912}" type="parTrans" cxnId="{C64B765C-70A8-43CB-9C77-CCC5679F7520}">
      <dgm:prSet/>
      <dgm:spPr/>
      <dgm:t>
        <a:bodyPr/>
        <a:lstStyle/>
        <a:p>
          <a:endParaRPr lang="en-US"/>
        </a:p>
      </dgm:t>
    </dgm:pt>
    <dgm:pt modelId="{706D1CFD-9BB4-4229-A5C9-9D453747082C}" type="sibTrans" cxnId="{C64B765C-70A8-43CB-9C77-CCC5679F7520}">
      <dgm:prSet/>
      <dgm:spPr/>
      <dgm:t>
        <a:bodyPr/>
        <a:lstStyle/>
        <a:p>
          <a:endParaRPr lang="en-US"/>
        </a:p>
      </dgm:t>
    </dgm:pt>
    <dgm:pt modelId="{1B6E33DD-9685-4368-AB9D-5CCFF63009AA}">
      <dgm:prSet/>
      <dgm:spPr/>
      <dgm:t>
        <a:bodyPr/>
        <a:lstStyle/>
        <a:p>
          <a:r>
            <a:rPr lang="en-AU" baseline="0"/>
            <a:t>BeanFactory</a:t>
          </a:r>
          <a:endParaRPr lang="en-US"/>
        </a:p>
      </dgm:t>
    </dgm:pt>
    <dgm:pt modelId="{23CC8775-16E8-4DE0-A7D3-7BCE6E4789E1}" type="parTrans" cxnId="{8B73AF6A-2551-4490-A84C-59FA1FE6F230}">
      <dgm:prSet/>
      <dgm:spPr/>
      <dgm:t>
        <a:bodyPr/>
        <a:lstStyle/>
        <a:p>
          <a:endParaRPr lang="en-US"/>
        </a:p>
      </dgm:t>
    </dgm:pt>
    <dgm:pt modelId="{3DF2A513-C2A9-4FED-B882-1B8BC1B14B87}" type="sibTrans" cxnId="{8B73AF6A-2551-4490-A84C-59FA1FE6F230}">
      <dgm:prSet/>
      <dgm:spPr/>
      <dgm:t>
        <a:bodyPr/>
        <a:lstStyle/>
        <a:p>
          <a:endParaRPr lang="en-US"/>
        </a:p>
      </dgm:t>
    </dgm:pt>
    <dgm:pt modelId="{DC276987-AFC2-46E8-BF82-A5B1BA9496C4}">
      <dgm:prSet/>
      <dgm:spPr/>
      <dgm:t>
        <a:bodyPr/>
        <a:lstStyle/>
        <a:p>
          <a:r>
            <a:rPr lang="en-AU" baseline="0"/>
            <a:t>ApplicationContext</a:t>
          </a:r>
          <a:endParaRPr lang="en-US"/>
        </a:p>
      </dgm:t>
    </dgm:pt>
    <dgm:pt modelId="{DC1F35C0-9DA2-48A3-9470-06D98810D997}" type="parTrans" cxnId="{31386F0E-A6E5-4706-8A50-1BE682C11B0F}">
      <dgm:prSet/>
      <dgm:spPr/>
      <dgm:t>
        <a:bodyPr/>
        <a:lstStyle/>
        <a:p>
          <a:endParaRPr lang="en-US"/>
        </a:p>
      </dgm:t>
    </dgm:pt>
    <dgm:pt modelId="{CBABB415-71D9-4854-AD8C-F6D3DD310D85}" type="sibTrans" cxnId="{31386F0E-A6E5-4706-8A50-1BE682C11B0F}">
      <dgm:prSet/>
      <dgm:spPr/>
      <dgm:t>
        <a:bodyPr/>
        <a:lstStyle/>
        <a:p>
          <a:endParaRPr lang="en-US"/>
        </a:p>
      </dgm:t>
    </dgm:pt>
    <dgm:pt modelId="{D2C90E91-C244-40F8-AE85-7A431730396A}" type="pres">
      <dgm:prSet presAssocID="{934B626E-6403-4D79-9D27-98E5D9A07CC7}" presName="Name0" presStyleCnt="0">
        <dgm:presLayoutVars>
          <dgm:dir/>
          <dgm:animLvl val="lvl"/>
          <dgm:resizeHandles val="exact"/>
        </dgm:presLayoutVars>
      </dgm:prSet>
      <dgm:spPr/>
    </dgm:pt>
    <dgm:pt modelId="{0C3E1C8D-A2A4-4162-ABB3-66981DFEE47B}" type="pres">
      <dgm:prSet presAssocID="{BE4D58EF-BF70-4FE3-91A0-D7B3F779F11E}" presName="composite" presStyleCnt="0"/>
      <dgm:spPr/>
    </dgm:pt>
    <dgm:pt modelId="{60786340-FBF0-4627-AE93-D86ADE3DFECC}" type="pres">
      <dgm:prSet presAssocID="{BE4D58EF-BF70-4FE3-91A0-D7B3F779F11E}" presName="parTx" presStyleLbl="alignNode1" presStyleIdx="0" presStyleCnt="2">
        <dgm:presLayoutVars>
          <dgm:chMax val="0"/>
          <dgm:chPref val="0"/>
          <dgm:bulletEnabled val="1"/>
        </dgm:presLayoutVars>
      </dgm:prSet>
      <dgm:spPr/>
    </dgm:pt>
    <dgm:pt modelId="{1C6CA5AB-912E-42C1-8361-D85940672988}" type="pres">
      <dgm:prSet presAssocID="{BE4D58EF-BF70-4FE3-91A0-D7B3F779F11E}" presName="desTx" presStyleLbl="alignAccFollowNode1" presStyleIdx="0" presStyleCnt="2">
        <dgm:presLayoutVars>
          <dgm:bulletEnabled val="1"/>
        </dgm:presLayoutVars>
      </dgm:prSet>
      <dgm:spPr/>
    </dgm:pt>
    <dgm:pt modelId="{92678BE5-C807-4917-9451-2DC786CF2505}" type="pres">
      <dgm:prSet presAssocID="{9A48CBFC-3428-42D6-8A4B-174603421195}" presName="space" presStyleCnt="0"/>
      <dgm:spPr/>
    </dgm:pt>
    <dgm:pt modelId="{ABFF2AF6-7CC8-4BBC-84CA-2C748DCB565C}" type="pres">
      <dgm:prSet presAssocID="{DCAD9F38-CE48-4D64-B6D2-624A12C269C7}" presName="composite" presStyleCnt="0"/>
      <dgm:spPr/>
    </dgm:pt>
    <dgm:pt modelId="{F5C90F5A-7BED-4B16-BECC-F6A288362C0A}" type="pres">
      <dgm:prSet presAssocID="{DCAD9F38-CE48-4D64-B6D2-624A12C269C7}" presName="parTx" presStyleLbl="alignNode1" presStyleIdx="1" presStyleCnt="2">
        <dgm:presLayoutVars>
          <dgm:chMax val="0"/>
          <dgm:chPref val="0"/>
          <dgm:bulletEnabled val="1"/>
        </dgm:presLayoutVars>
      </dgm:prSet>
      <dgm:spPr/>
    </dgm:pt>
    <dgm:pt modelId="{F3B6396F-7FA1-4CDD-8975-E3C731110B30}" type="pres">
      <dgm:prSet presAssocID="{DCAD9F38-CE48-4D64-B6D2-624A12C269C7}" presName="desTx" presStyleLbl="alignAccFollowNode1" presStyleIdx="1" presStyleCnt="2">
        <dgm:presLayoutVars>
          <dgm:bulletEnabled val="1"/>
        </dgm:presLayoutVars>
      </dgm:prSet>
      <dgm:spPr/>
    </dgm:pt>
  </dgm:ptLst>
  <dgm:cxnLst>
    <dgm:cxn modelId="{31386F0E-A6E5-4706-8A50-1BE682C11B0F}" srcId="{DCAD9F38-CE48-4D64-B6D2-624A12C269C7}" destId="{DC276987-AFC2-46E8-BF82-A5B1BA9496C4}" srcOrd="1" destOrd="0" parTransId="{DC1F35C0-9DA2-48A3-9470-06D98810D997}" sibTransId="{CBABB415-71D9-4854-AD8C-F6D3DD310D85}"/>
    <dgm:cxn modelId="{E0B3101C-021C-4936-A7F4-A555DF0D4C6C}" type="presOf" srcId="{1B6E33DD-9685-4368-AB9D-5CCFF63009AA}" destId="{F3B6396F-7FA1-4CDD-8975-E3C731110B30}" srcOrd="0" destOrd="0" presId="urn:microsoft.com/office/officeart/2005/8/layout/hList1"/>
    <dgm:cxn modelId="{C64B765C-70A8-43CB-9C77-CCC5679F7520}" srcId="{934B626E-6403-4D79-9D27-98E5D9A07CC7}" destId="{DCAD9F38-CE48-4D64-B6D2-624A12C269C7}" srcOrd="1" destOrd="0" parTransId="{FD7D274E-D44E-440E-AA73-C585A355B912}" sibTransId="{706D1CFD-9BB4-4229-A5C9-9D453747082C}"/>
    <dgm:cxn modelId="{03A12248-17C3-4931-BEBA-0CDB4860A757}" type="presOf" srcId="{934B626E-6403-4D79-9D27-98E5D9A07CC7}" destId="{D2C90E91-C244-40F8-AE85-7A431730396A}" srcOrd="0" destOrd="0" presId="urn:microsoft.com/office/officeart/2005/8/layout/hList1"/>
    <dgm:cxn modelId="{8B73AF6A-2551-4490-A84C-59FA1FE6F230}" srcId="{DCAD9F38-CE48-4D64-B6D2-624A12C269C7}" destId="{1B6E33DD-9685-4368-AB9D-5CCFF63009AA}" srcOrd="0" destOrd="0" parTransId="{23CC8775-16E8-4DE0-A7D3-7BCE6E4789E1}" sibTransId="{3DF2A513-C2A9-4FED-B882-1B8BC1B14B87}"/>
    <dgm:cxn modelId="{91E10952-C4EE-4099-A0B8-019AE22DE56A}" srcId="{934B626E-6403-4D79-9D27-98E5D9A07CC7}" destId="{BE4D58EF-BF70-4FE3-91A0-D7B3F779F11E}" srcOrd="0" destOrd="0" parTransId="{372F9A1F-A3B1-46CC-B96E-981A0D90FAAC}" sibTransId="{9A48CBFC-3428-42D6-8A4B-174603421195}"/>
    <dgm:cxn modelId="{AF8C2074-3DB4-4A34-BDDD-A97D90DAE153}" type="presOf" srcId="{41550DC8-0C37-4E94-A1D4-91A46A89B518}" destId="{1C6CA5AB-912E-42C1-8361-D85940672988}" srcOrd="0" destOrd="0" presId="urn:microsoft.com/office/officeart/2005/8/layout/hList1"/>
    <dgm:cxn modelId="{E209DB57-4BB2-4591-A426-9EA47D8D73E2}" type="presOf" srcId="{37286E1D-A182-48BC-A2FE-FC26FF224B76}" destId="{1C6CA5AB-912E-42C1-8361-D85940672988}" srcOrd="0" destOrd="2" presId="urn:microsoft.com/office/officeart/2005/8/layout/hList1"/>
    <dgm:cxn modelId="{90D2537B-485B-4D61-928A-0B0E5DBD3831}" srcId="{BE4D58EF-BF70-4FE3-91A0-D7B3F779F11E}" destId="{2AEFDD0F-5348-4377-A395-8598BBF304D4}" srcOrd="1" destOrd="0" parTransId="{AF1B9ADA-768C-438B-89EB-3A348D2C3086}" sibTransId="{15A814F5-5833-4B2E-AC46-C9363300FF2C}"/>
    <dgm:cxn modelId="{DB9E7E7B-4B21-4AA2-8451-660F734654AF}" type="presOf" srcId="{DCAD9F38-CE48-4D64-B6D2-624A12C269C7}" destId="{F5C90F5A-7BED-4B16-BECC-F6A288362C0A}" srcOrd="0" destOrd="0" presId="urn:microsoft.com/office/officeart/2005/8/layout/hList1"/>
    <dgm:cxn modelId="{17B20B8F-0B71-4552-8C12-016C6C526108}" srcId="{BE4D58EF-BF70-4FE3-91A0-D7B3F779F11E}" destId="{37286E1D-A182-48BC-A2FE-FC26FF224B76}" srcOrd="2" destOrd="0" parTransId="{CDE19936-EEF0-4469-ACD2-932C54E39800}" sibTransId="{A5422F2F-CA35-4B35-B561-8B8035142AAB}"/>
    <dgm:cxn modelId="{FF92A49F-F5A2-466C-9C40-E1A1673BF0FB}" type="presOf" srcId="{2AEFDD0F-5348-4377-A395-8598BBF304D4}" destId="{1C6CA5AB-912E-42C1-8361-D85940672988}" srcOrd="0" destOrd="1" presId="urn:microsoft.com/office/officeart/2005/8/layout/hList1"/>
    <dgm:cxn modelId="{922834A0-8594-42C1-BDD3-28F2685E124E}" type="presOf" srcId="{DC276987-AFC2-46E8-BF82-A5B1BA9496C4}" destId="{F3B6396F-7FA1-4CDD-8975-E3C731110B30}" srcOrd="0" destOrd="1" presId="urn:microsoft.com/office/officeart/2005/8/layout/hList1"/>
    <dgm:cxn modelId="{B195FBA7-AD2B-4E95-BF2B-609AF66620F2}" srcId="{BE4D58EF-BF70-4FE3-91A0-D7B3F779F11E}" destId="{41550DC8-0C37-4E94-A1D4-91A46A89B518}" srcOrd="0" destOrd="0" parTransId="{E5725D01-838C-496E-8044-8F7EC5428098}" sibTransId="{AE346495-5ECC-4CB5-9037-4356AC8C8672}"/>
    <dgm:cxn modelId="{CA3FC2D2-1AC9-479A-AFB8-02C4810F55E0}" type="presOf" srcId="{BE4D58EF-BF70-4FE3-91A0-D7B3F779F11E}" destId="{60786340-FBF0-4627-AE93-D86ADE3DFECC}" srcOrd="0" destOrd="0" presId="urn:microsoft.com/office/officeart/2005/8/layout/hList1"/>
    <dgm:cxn modelId="{68FD5EF8-B00B-4382-83AE-08C2196B8046}" type="presParOf" srcId="{D2C90E91-C244-40F8-AE85-7A431730396A}" destId="{0C3E1C8D-A2A4-4162-ABB3-66981DFEE47B}" srcOrd="0" destOrd="0" presId="urn:microsoft.com/office/officeart/2005/8/layout/hList1"/>
    <dgm:cxn modelId="{D90E8FA1-22E2-4F6C-B759-019131E62150}" type="presParOf" srcId="{0C3E1C8D-A2A4-4162-ABB3-66981DFEE47B}" destId="{60786340-FBF0-4627-AE93-D86ADE3DFECC}" srcOrd="0" destOrd="0" presId="urn:microsoft.com/office/officeart/2005/8/layout/hList1"/>
    <dgm:cxn modelId="{6B9A0288-B909-4479-AFFC-5056665603D5}" type="presParOf" srcId="{0C3E1C8D-A2A4-4162-ABB3-66981DFEE47B}" destId="{1C6CA5AB-912E-42C1-8361-D85940672988}" srcOrd="1" destOrd="0" presId="urn:microsoft.com/office/officeart/2005/8/layout/hList1"/>
    <dgm:cxn modelId="{BF36DAA9-5E6D-48AE-BB18-03E6A5DB6226}" type="presParOf" srcId="{D2C90E91-C244-40F8-AE85-7A431730396A}" destId="{92678BE5-C807-4917-9451-2DC786CF2505}" srcOrd="1" destOrd="0" presId="urn:microsoft.com/office/officeart/2005/8/layout/hList1"/>
    <dgm:cxn modelId="{60F22F56-04F1-4BD1-BEA5-6B0F8DE457A9}" type="presParOf" srcId="{D2C90E91-C244-40F8-AE85-7A431730396A}" destId="{ABFF2AF6-7CC8-4BBC-84CA-2C748DCB565C}" srcOrd="2" destOrd="0" presId="urn:microsoft.com/office/officeart/2005/8/layout/hList1"/>
    <dgm:cxn modelId="{D8CC4088-B279-4BEE-94D5-35ED30CA9999}" type="presParOf" srcId="{ABFF2AF6-7CC8-4BBC-84CA-2C748DCB565C}" destId="{F5C90F5A-7BED-4B16-BECC-F6A288362C0A}" srcOrd="0" destOrd="0" presId="urn:microsoft.com/office/officeart/2005/8/layout/hList1"/>
    <dgm:cxn modelId="{F8B2C52B-49A5-4DBA-8684-5C6CD06BB30B}" type="presParOf" srcId="{ABFF2AF6-7CC8-4BBC-84CA-2C748DCB565C}" destId="{F3B6396F-7FA1-4CDD-8975-E3C731110B3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2F3D7-C0F9-49D5-BE19-04691AD1A5DF}">
      <dsp:nvSpPr>
        <dsp:cNvPr id="0" name=""/>
        <dsp:cNvSpPr/>
      </dsp:nvSpPr>
      <dsp:spPr>
        <a:xfrm>
          <a:off x="0" y="89311"/>
          <a:ext cx="6408738" cy="18199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b="0" kern="1200" baseline="0"/>
            <a:t>Spring is a </a:t>
          </a:r>
          <a:r>
            <a:rPr lang="en-AU" sz="2100" b="0" i="1" kern="1200" baseline="0"/>
            <a:t>lightweight</a:t>
          </a:r>
          <a:r>
            <a:rPr lang="en-AU" sz="2100" b="0" kern="1200" baseline="0"/>
            <a:t> framework. </a:t>
          </a:r>
          <a:endParaRPr lang="en-US" sz="2100" kern="1200"/>
        </a:p>
      </dsp:txBody>
      <dsp:txXfrm>
        <a:off x="88843" y="178154"/>
        <a:ext cx="6231052" cy="1642269"/>
      </dsp:txXfrm>
    </dsp:sp>
    <dsp:sp modelId="{AE9EF3CD-1848-49A5-9CB0-EFB2B02D9070}">
      <dsp:nvSpPr>
        <dsp:cNvPr id="0" name=""/>
        <dsp:cNvSpPr/>
      </dsp:nvSpPr>
      <dsp:spPr>
        <a:xfrm>
          <a:off x="0" y="1969747"/>
          <a:ext cx="6408738" cy="18199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b="0" kern="1200" baseline="0" dirty="0"/>
            <a:t>It can be thought of as a </a:t>
          </a:r>
          <a:r>
            <a:rPr lang="en-AU" sz="2100" b="0" i="1" kern="1200" baseline="0" dirty="0"/>
            <a:t>framework of frameworks</a:t>
          </a:r>
          <a:r>
            <a:rPr lang="en-AU" sz="2100" b="0" kern="1200" baseline="0" dirty="0"/>
            <a:t> because it provides support to various frameworks such as Struts, </a:t>
          </a:r>
          <a:r>
            <a:rPr lang="en-AU" sz="2100" b="0" kern="1200" baseline="0" dirty="0" err="1"/>
            <a:t>Hibernate,EJB</a:t>
          </a:r>
          <a:r>
            <a:rPr lang="en-AU" sz="2100" b="0" kern="1200" baseline="0" dirty="0"/>
            <a:t>, JSF etc. </a:t>
          </a:r>
          <a:endParaRPr lang="en-US" sz="2100" kern="1200" dirty="0"/>
        </a:p>
      </dsp:txBody>
      <dsp:txXfrm>
        <a:off x="88843" y="2058590"/>
        <a:ext cx="6231052" cy="1642269"/>
      </dsp:txXfrm>
    </dsp:sp>
    <dsp:sp modelId="{64206C68-39C9-4C50-9383-2C764C70D204}">
      <dsp:nvSpPr>
        <dsp:cNvPr id="0" name=""/>
        <dsp:cNvSpPr/>
      </dsp:nvSpPr>
      <dsp:spPr>
        <a:xfrm>
          <a:off x="0" y="3850182"/>
          <a:ext cx="6408738" cy="18199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b="0" kern="1200" baseline="0" dirty="0"/>
            <a:t>The Spring framework comprises several modules such as IOC, AOP, DAO/Repository, ORM, WEB MVC etc</a:t>
          </a:r>
          <a:br>
            <a:rPr lang="en-AU" sz="2100" kern="1200" baseline="0" dirty="0"/>
          </a:br>
          <a:br>
            <a:rPr lang="en-AU" sz="2100" kern="1200" baseline="0" dirty="0"/>
          </a:br>
          <a:br>
            <a:rPr lang="en-AU" sz="2100" kern="1200" baseline="0" dirty="0"/>
          </a:br>
          <a:endParaRPr lang="en-US" sz="2100" kern="1200" dirty="0"/>
        </a:p>
      </dsp:txBody>
      <dsp:txXfrm>
        <a:off x="88843" y="3939025"/>
        <a:ext cx="6231052" cy="16422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BBC8C-4B34-4312-AA84-BCA0BCA27EF0}">
      <dsp:nvSpPr>
        <dsp:cNvPr id="0" name=""/>
        <dsp:cNvSpPr/>
      </dsp:nvSpPr>
      <dsp:spPr>
        <a:xfrm>
          <a:off x="0" y="486793"/>
          <a:ext cx="6408738" cy="23641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0" kern="1200" baseline="0"/>
            <a:t>The org.springframework.beans.factory.</a:t>
          </a:r>
          <a:r>
            <a:rPr lang="en-AU" sz="2000" kern="1200" baseline="0"/>
            <a:t>BeanFactory</a:t>
          </a:r>
          <a:r>
            <a:rPr lang="en-AU" sz="2000" b="0" kern="1200" baseline="0"/>
            <a:t> and the org.springframework.context.</a:t>
          </a:r>
          <a:r>
            <a:rPr lang="en-AU" sz="2000" kern="1200" baseline="0"/>
            <a:t>ApplicationContext</a:t>
          </a:r>
          <a:r>
            <a:rPr lang="en-AU" sz="2000" b="0" kern="1200" baseline="0"/>
            <a:t> interfaces acts as the IoC container. </a:t>
          </a:r>
          <a:endParaRPr lang="en-US" sz="2000" kern="1200"/>
        </a:p>
      </dsp:txBody>
      <dsp:txXfrm>
        <a:off x="115407" y="602200"/>
        <a:ext cx="6177924" cy="2133317"/>
      </dsp:txXfrm>
    </dsp:sp>
    <dsp:sp modelId="{69183731-35FA-44EA-9ABE-32A1F744F1FF}">
      <dsp:nvSpPr>
        <dsp:cNvPr id="0" name=""/>
        <dsp:cNvSpPr/>
      </dsp:nvSpPr>
      <dsp:spPr>
        <a:xfrm>
          <a:off x="0" y="2908524"/>
          <a:ext cx="6408738" cy="23641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0" kern="1200" baseline="0"/>
            <a:t>The ApplicationContext interface is built on top of the BeanFactory interface. It adds some extra functionality than BeanFactory such as simple integration with Spring's AOP, message resource handling (for I18N), event propagation, application layer specific context (e.g. WebApplicationContext) for web application. So it is better to use ApplicationContext than BeanFactory.</a:t>
          </a:r>
          <a:endParaRPr lang="en-US" sz="2000" kern="1200"/>
        </a:p>
      </dsp:txBody>
      <dsp:txXfrm>
        <a:off x="115407" y="3023931"/>
        <a:ext cx="6177924" cy="21333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503-0FED-4298-BF3F-2AAFE7C9A44D}">
      <dsp:nvSpPr>
        <dsp:cNvPr id="0" name=""/>
        <dsp:cNvSpPr/>
      </dsp:nvSpPr>
      <dsp:spPr>
        <a:xfrm>
          <a:off x="0" y="13224"/>
          <a:ext cx="6408738" cy="5733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b="0" kern="1200" dirty="0"/>
            <a:t>Spring Bean is nothing special, any object in the Spring framework that we initialize through Spring container is called Spring Bean. Any normal Java POJO class can be a Spring Bean if it’s configured to be initialized via container by providing configuration metadata information.</a:t>
          </a:r>
          <a:endParaRPr lang="en-US" sz="3500" kern="1200" dirty="0"/>
        </a:p>
      </dsp:txBody>
      <dsp:txXfrm>
        <a:off x="279862" y="293086"/>
        <a:ext cx="5849014" cy="51732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A5AC9-1126-4F59-8AB7-4FD958F04427}">
      <dsp:nvSpPr>
        <dsp:cNvPr id="0" name=""/>
        <dsp:cNvSpPr/>
      </dsp:nvSpPr>
      <dsp:spPr>
        <a:xfrm>
          <a:off x="0" y="116949"/>
          <a:ext cx="6408738" cy="10705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a:t>singleton – Only one instance of the bean will be created for each container. This is the default scope for the spring beans. While using this scope, make sure bean doesn’t have shared instance variables otherwise it might lead to data inconsistency issues.</a:t>
          </a:r>
          <a:endParaRPr lang="en-US" sz="1500" kern="1200"/>
        </a:p>
      </dsp:txBody>
      <dsp:txXfrm>
        <a:off x="52260" y="169209"/>
        <a:ext cx="6304218" cy="966030"/>
      </dsp:txXfrm>
    </dsp:sp>
    <dsp:sp modelId="{66D4C495-D992-4328-A077-0902395EA480}">
      <dsp:nvSpPr>
        <dsp:cNvPr id="0" name=""/>
        <dsp:cNvSpPr/>
      </dsp:nvSpPr>
      <dsp:spPr>
        <a:xfrm>
          <a:off x="0" y="1230699"/>
          <a:ext cx="6408738" cy="107055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a:t>prototype – A new instance will be created every time the bean is requested.</a:t>
          </a:r>
          <a:endParaRPr lang="en-US" sz="1500" kern="1200"/>
        </a:p>
      </dsp:txBody>
      <dsp:txXfrm>
        <a:off x="52260" y="1282959"/>
        <a:ext cx="6304218" cy="966030"/>
      </dsp:txXfrm>
    </dsp:sp>
    <dsp:sp modelId="{A1900645-7E45-4CDF-BD59-65B8EE67F114}">
      <dsp:nvSpPr>
        <dsp:cNvPr id="0" name=""/>
        <dsp:cNvSpPr/>
      </dsp:nvSpPr>
      <dsp:spPr>
        <a:xfrm>
          <a:off x="0" y="2344450"/>
          <a:ext cx="6408738" cy="10705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dirty="0"/>
            <a:t>request – This is same as prototype scope, however it’s meant to be used for web applications. A new instance of the bean will be created for each HTTP request.</a:t>
          </a:r>
          <a:endParaRPr lang="en-US" sz="1500" kern="1200" dirty="0"/>
        </a:p>
      </dsp:txBody>
      <dsp:txXfrm>
        <a:off x="52260" y="2396710"/>
        <a:ext cx="6304218" cy="966030"/>
      </dsp:txXfrm>
    </dsp:sp>
    <dsp:sp modelId="{606B010F-9D19-44E8-AE25-50D02939985D}">
      <dsp:nvSpPr>
        <dsp:cNvPr id="0" name=""/>
        <dsp:cNvSpPr/>
      </dsp:nvSpPr>
      <dsp:spPr>
        <a:xfrm>
          <a:off x="0" y="3458200"/>
          <a:ext cx="6408738" cy="107055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dirty="0"/>
            <a:t>session – A new bean will be created for each HTTP session by the container.</a:t>
          </a:r>
          <a:endParaRPr lang="en-US" sz="1500" kern="1200" dirty="0"/>
        </a:p>
      </dsp:txBody>
      <dsp:txXfrm>
        <a:off x="52260" y="3510460"/>
        <a:ext cx="6304218" cy="966030"/>
      </dsp:txXfrm>
    </dsp:sp>
    <dsp:sp modelId="{28E9BB08-47B0-4AAC-81DC-EE8D56725DB6}">
      <dsp:nvSpPr>
        <dsp:cNvPr id="0" name=""/>
        <dsp:cNvSpPr/>
      </dsp:nvSpPr>
      <dsp:spPr>
        <a:xfrm>
          <a:off x="0" y="4571950"/>
          <a:ext cx="6408738" cy="10705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dirty="0"/>
            <a:t>global-session – This is used to create global session beans for Portlet applications.</a:t>
          </a:r>
          <a:endParaRPr lang="en-US" sz="1500" kern="1200" dirty="0"/>
        </a:p>
      </dsp:txBody>
      <dsp:txXfrm>
        <a:off x="52260" y="4624210"/>
        <a:ext cx="6304218" cy="9660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93B61-4A8B-4380-B69B-CF2E8E0C0C54}">
      <dsp:nvSpPr>
        <dsp:cNvPr id="0" name=""/>
        <dsp:cNvSpPr/>
      </dsp:nvSpPr>
      <dsp:spPr>
        <a:xfrm>
          <a:off x="0" y="112705"/>
          <a:ext cx="6408738" cy="18043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t>Annotation Based Configuration</a:t>
          </a:r>
          <a:r>
            <a:rPr lang="en-AU" sz="2100" b="0" kern="1200" dirty="0"/>
            <a:t> – By using @Service or @Component annotations. Scope details can be provided with @Scope annotation.</a:t>
          </a:r>
          <a:endParaRPr lang="en-US" sz="2100" kern="1200" dirty="0"/>
        </a:p>
      </dsp:txBody>
      <dsp:txXfrm>
        <a:off x="88082" y="200787"/>
        <a:ext cx="6232574" cy="1628195"/>
      </dsp:txXfrm>
    </dsp:sp>
    <dsp:sp modelId="{8F115C12-8879-44EF-8771-0B6CB28A5161}">
      <dsp:nvSpPr>
        <dsp:cNvPr id="0" name=""/>
        <dsp:cNvSpPr/>
      </dsp:nvSpPr>
      <dsp:spPr>
        <a:xfrm>
          <a:off x="0" y="1977545"/>
          <a:ext cx="6408738" cy="180435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t>XML Based Configuration</a:t>
          </a:r>
          <a:r>
            <a:rPr lang="en-AU" sz="2100" b="0" kern="1200" dirty="0"/>
            <a:t> – By creating Spring Configuration XML file to configure the beans. If you are using Spring MVC framework, the xml based configuration can be loaded automatically by writing some boiler plate code in web.xml file.</a:t>
          </a:r>
          <a:endParaRPr lang="en-US" sz="2100" kern="1200" dirty="0"/>
        </a:p>
      </dsp:txBody>
      <dsp:txXfrm>
        <a:off x="88082" y="2065627"/>
        <a:ext cx="6232574" cy="1628195"/>
      </dsp:txXfrm>
    </dsp:sp>
    <dsp:sp modelId="{421A68CD-DE78-433E-9534-96FE33709490}">
      <dsp:nvSpPr>
        <dsp:cNvPr id="0" name=""/>
        <dsp:cNvSpPr/>
      </dsp:nvSpPr>
      <dsp:spPr>
        <a:xfrm>
          <a:off x="0" y="3842384"/>
          <a:ext cx="6408738" cy="18043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t>Java Based Configuration</a:t>
          </a:r>
          <a:r>
            <a:rPr lang="en-AU" sz="2100" b="0" kern="1200" dirty="0"/>
            <a:t> – Starting from Spring 3.0, we can configure Spring beans using java programs. Some important annotations used for java based configuration are @Configuration, @ComponentScan and @Bean.</a:t>
          </a:r>
          <a:endParaRPr lang="en-US" sz="2100" kern="1200" dirty="0"/>
        </a:p>
      </dsp:txBody>
      <dsp:txXfrm>
        <a:off x="88082" y="3930466"/>
        <a:ext cx="6232574" cy="16281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1672A-0D26-4579-8551-379EEE5B6502}">
      <dsp:nvSpPr>
        <dsp:cNvPr id="0" name=""/>
        <dsp:cNvSpPr/>
      </dsp:nvSpPr>
      <dsp:spPr>
        <a:xfrm>
          <a:off x="0" y="2784"/>
          <a:ext cx="6408738" cy="1570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b="0" kern="1200" baseline="0"/>
            <a:t>Spring @Autowired annotation is used for automatic dependency</a:t>
          </a:r>
          <a:r>
            <a:rPr lang="en-AU" sz="2200" b="0" kern="1200" baseline="0">
              <a:hlinkClick xmlns:r="http://schemas.openxmlformats.org/officeDocument/2006/relationships" r:id="rId1"/>
            </a:rPr>
            <a:t> </a:t>
          </a:r>
          <a:r>
            <a:rPr lang="en-AU" sz="2200" b="0" kern="1200" baseline="0"/>
            <a:t>injection. </a:t>
          </a:r>
          <a:r>
            <a:rPr lang="en-AU" sz="2200" kern="1200" baseline="0"/>
            <a:t>Spring framework</a:t>
          </a:r>
          <a:r>
            <a:rPr lang="en-AU" sz="2200" b="0" kern="1200" baseline="0"/>
            <a:t> is built on dependency injection and we inject the class dependencies through spring bean configuration file.</a:t>
          </a:r>
          <a:endParaRPr lang="en-US" sz="2200" kern="1200"/>
        </a:p>
      </dsp:txBody>
      <dsp:txXfrm>
        <a:off x="76648" y="79432"/>
        <a:ext cx="6255442" cy="1416844"/>
      </dsp:txXfrm>
    </dsp:sp>
    <dsp:sp modelId="{9BB8D3F9-C8E4-4C97-AEC8-9E696854BF29}">
      <dsp:nvSpPr>
        <dsp:cNvPr id="0" name=""/>
        <dsp:cNvSpPr/>
      </dsp:nvSpPr>
      <dsp:spPr>
        <a:xfrm>
          <a:off x="0" y="1636284"/>
          <a:ext cx="6408738" cy="15701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baseline="0"/>
            <a:t>There are different ways through which we can autowire a spring bean.</a:t>
          </a:r>
          <a:endParaRPr lang="en-US" sz="2200" kern="1200"/>
        </a:p>
      </dsp:txBody>
      <dsp:txXfrm>
        <a:off x="76648" y="1712932"/>
        <a:ext cx="6255442" cy="1416844"/>
      </dsp:txXfrm>
    </dsp:sp>
    <dsp:sp modelId="{83A5D19A-171B-4AE3-ABF3-F120E30F38A8}">
      <dsp:nvSpPr>
        <dsp:cNvPr id="0" name=""/>
        <dsp:cNvSpPr/>
      </dsp:nvSpPr>
      <dsp:spPr>
        <a:xfrm>
          <a:off x="0" y="3206425"/>
          <a:ext cx="6408738" cy="255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4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AU" sz="1700" kern="1200" baseline="0" dirty="0" err="1"/>
            <a:t>autowire</a:t>
          </a:r>
          <a:r>
            <a:rPr lang="en-AU" sz="1700" kern="1200" baseline="0" dirty="0"/>
            <a:t> </a:t>
          </a:r>
          <a:r>
            <a:rPr lang="en-AU" sz="1700" kern="1200" baseline="0" dirty="0" err="1"/>
            <a:t>byName</a:t>
          </a:r>
          <a:r>
            <a:rPr lang="en-AU" sz="1700" kern="1200" baseline="0" dirty="0"/>
            <a:t> </a:t>
          </a:r>
          <a:r>
            <a:rPr lang="en-AU" sz="1700" b="0" kern="1200" baseline="0" dirty="0"/>
            <a:t>– For this type of </a:t>
          </a:r>
          <a:r>
            <a:rPr lang="en-AU" sz="1700" b="0" kern="1200" baseline="0" dirty="0" err="1"/>
            <a:t>autowiring</a:t>
          </a:r>
          <a:r>
            <a:rPr lang="en-AU" sz="1700" b="0" kern="1200" baseline="0" dirty="0"/>
            <a:t>, setter method is used for dependency injection. Also the variable name should be same in the class where we will inject the dependency and in the spring bean configuration file.</a:t>
          </a:r>
          <a:endParaRPr lang="en-US" sz="1700" kern="1200" dirty="0"/>
        </a:p>
        <a:p>
          <a:pPr marL="171450" lvl="1" indent="-171450" algn="l" defTabSz="755650">
            <a:lnSpc>
              <a:spcPct val="90000"/>
            </a:lnSpc>
            <a:spcBef>
              <a:spcPct val="0"/>
            </a:spcBef>
            <a:spcAft>
              <a:spcPct val="20000"/>
            </a:spcAft>
            <a:buChar char="•"/>
          </a:pPr>
          <a:r>
            <a:rPr lang="en-AU" sz="1700" kern="1200" baseline="0" dirty="0" err="1"/>
            <a:t>autowire</a:t>
          </a:r>
          <a:r>
            <a:rPr lang="en-AU" sz="1700" kern="1200" baseline="0" dirty="0"/>
            <a:t> </a:t>
          </a:r>
          <a:r>
            <a:rPr lang="en-AU" sz="1700" kern="1200" baseline="0" dirty="0" err="1"/>
            <a:t>byType</a:t>
          </a:r>
          <a:r>
            <a:rPr lang="en-AU" sz="1700" kern="1200" baseline="0" dirty="0"/>
            <a:t> </a:t>
          </a:r>
          <a:r>
            <a:rPr lang="en-AU" sz="1700" b="0" kern="1200" baseline="0" dirty="0"/>
            <a:t>– For this type of </a:t>
          </a:r>
          <a:r>
            <a:rPr lang="en-AU" sz="1700" b="0" kern="1200" baseline="0" dirty="0" err="1"/>
            <a:t>autowiring</a:t>
          </a:r>
          <a:r>
            <a:rPr lang="en-AU" sz="1700" b="0" kern="1200" baseline="0" dirty="0"/>
            <a:t>, class type is used. So there should be only one bean configured for this type in the spring bean configuration file.</a:t>
          </a:r>
          <a:endParaRPr lang="en-US" sz="1700" kern="1200" dirty="0"/>
        </a:p>
        <a:p>
          <a:pPr marL="171450" lvl="1" indent="-171450" algn="l" defTabSz="755650">
            <a:lnSpc>
              <a:spcPct val="90000"/>
            </a:lnSpc>
            <a:spcBef>
              <a:spcPct val="0"/>
            </a:spcBef>
            <a:spcAft>
              <a:spcPct val="20000"/>
            </a:spcAft>
            <a:buChar char="•"/>
          </a:pPr>
          <a:r>
            <a:rPr lang="en-AU" sz="1700" kern="1200" baseline="0" dirty="0" err="1"/>
            <a:t>autowire</a:t>
          </a:r>
          <a:r>
            <a:rPr lang="en-AU" sz="1700" kern="1200" baseline="0" dirty="0"/>
            <a:t> by constructor </a:t>
          </a:r>
          <a:r>
            <a:rPr lang="en-AU" sz="1700" b="0" kern="1200" baseline="0" dirty="0"/>
            <a:t>– This is almost similar to </a:t>
          </a:r>
          <a:r>
            <a:rPr lang="en-AU" sz="1700" b="0" kern="1200" baseline="0" dirty="0" err="1"/>
            <a:t>autowire</a:t>
          </a:r>
          <a:r>
            <a:rPr lang="en-AU" sz="1700" b="0" kern="1200" baseline="0" dirty="0"/>
            <a:t> </a:t>
          </a:r>
          <a:r>
            <a:rPr lang="en-AU" sz="1700" b="0" kern="1200" baseline="0" dirty="0" err="1"/>
            <a:t>byType</a:t>
          </a:r>
          <a:r>
            <a:rPr lang="en-AU" sz="1700" b="0" kern="1200" baseline="0" dirty="0"/>
            <a:t>, the only difference is that constructor is used to inject the dependency.</a:t>
          </a:r>
          <a:endParaRPr lang="en-US" sz="1700" kern="1200" dirty="0"/>
        </a:p>
      </dsp:txBody>
      <dsp:txXfrm>
        <a:off x="0" y="3206425"/>
        <a:ext cx="6408738" cy="25502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99491-F420-47EC-BB3D-737203A6595E}">
      <dsp:nvSpPr>
        <dsp:cNvPr id="0" name=""/>
        <dsp:cNvSpPr/>
      </dsp:nvSpPr>
      <dsp:spPr>
        <a:xfrm>
          <a:off x="0" y="0"/>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9BE18-C524-46A4-8102-D50A12EB3EC0}">
      <dsp:nvSpPr>
        <dsp:cNvPr id="0" name=""/>
        <dsp:cNvSpPr/>
      </dsp:nvSpPr>
      <dsp:spPr>
        <a:xfrm>
          <a:off x="0" y="0"/>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AU" sz="1300" kern="1200" baseline="0"/>
            <a:t>autowire</a:t>
          </a:r>
          <a:r>
            <a:rPr lang="en-AU" sz="1300" b="0" kern="1200" baseline="0"/>
            <a:t> by autodetect – If you are on Spring 3.0 or older versions, this is one of the autowire options available. This option was used for autowire by constructor or byType, as determined by Spring container. Since we already have so many options, this option is deprecated. I will not cover this option in this tutorial.</a:t>
          </a:r>
          <a:endParaRPr lang="en-US" sz="1300" kern="1200"/>
        </a:p>
      </dsp:txBody>
      <dsp:txXfrm>
        <a:off x="0" y="0"/>
        <a:ext cx="6408738" cy="1439862"/>
      </dsp:txXfrm>
    </dsp:sp>
    <dsp:sp modelId="{FAF60D79-5B77-45ED-82D8-A4DB6CE546B5}">
      <dsp:nvSpPr>
        <dsp:cNvPr id="0" name=""/>
        <dsp:cNvSpPr/>
      </dsp:nvSpPr>
      <dsp:spPr>
        <a:xfrm>
          <a:off x="0" y="1439862"/>
          <a:ext cx="6408738"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1A7D9-E0CC-41F7-9E75-C481FFB5F76D}">
      <dsp:nvSpPr>
        <dsp:cNvPr id="0" name=""/>
        <dsp:cNvSpPr/>
      </dsp:nvSpPr>
      <dsp:spPr>
        <a:xfrm>
          <a:off x="0" y="1439862"/>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AU" sz="1300" kern="1200" baseline="0"/>
            <a:t>@Autowired annotation </a:t>
          </a:r>
          <a:r>
            <a:rPr lang="en-AU" sz="1300" b="0" kern="1200" baseline="0"/>
            <a:t>– We can use Spring @Autowired annotation for spring bean autowiring. @Autowired annotation can be applied on variables and methods for autowiring byType. We can also use @Autowired annotation on constructor for constructor based spring autowiring.</a:t>
          </a:r>
          <a:endParaRPr lang="en-US" sz="1300" kern="1200"/>
        </a:p>
      </dsp:txBody>
      <dsp:txXfrm>
        <a:off x="0" y="1439862"/>
        <a:ext cx="6408738" cy="1439862"/>
      </dsp:txXfrm>
    </dsp:sp>
    <dsp:sp modelId="{86657276-CDD6-41FE-A36A-EB9DAB4727E6}">
      <dsp:nvSpPr>
        <dsp:cNvPr id="0" name=""/>
        <dsp:cNvSpPr/>
      </dsp:nvSpPr>
      <dsp:spPr>
        <a:xfrm>
          <a:off x="0" y="2879725"/>
          <a:ext cx="6408738"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C6DAB-B4F0-4D57-8D6C-5CA060BF073E}">
      <dsp:nvSpPr>
        <dsp:cNvPr id="0" name=""/>
        <dsp:cNvSpPr/>
      </dsp:nvSpPr>
      <dsp:spPr>
        <a:xfrm>
          <a:off x="0" y="2879724"/>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AU" sz="1300" b="0" kern="1200" baseline="0"/>
            <a:t>For @Autowired annotation to work, we also need to enable annotation based configuration in spring bean configuration file. This can be done by context:annotation-config element or by defining a bean of type org.springframework.beans.factory.annotation.AutowiredAnnotationBeanPostProcessor.</a:t>
          </a:r>
          <a:endParaRPr lang="en-US" sz="1300" kern="1200"/>
        </a:p>
      </dsp:txBody>
      <dsp:txXfrm>
        <a:off x="0" y="2879724"/>
        <a:ext cx="6408738" cy="1439862"/>
      </dsp:txXfrm>
    </dsp:sp>
    <dsp:sp modelId="{70A53E66-A5E6-4965-8038-5C6F7AF8CFE1}">
      <dsp:nvSpPr>
        <dsp:cNvPr id="0" name=""/>
        <dsp:cNvSpPr/>
      </dsp:nvSpPr>
      <dsp:spPr>
        <a:xfrm>
          <a:off x="0" y="4319587"/>
          <a:ext cx="6408738"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460723-216B-4286-9B3C-2E1D44977758}">
      <dsp:nvSpPr>
        <dsp:cNvPr id="0" name=""/>
        <dsp:cNvSpPr/>
      </dsp:nvSpPr>
      <dsp:spPr>
        <a:xfrm>
          <a:off x="0" y="4319587"/>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AU" sz="1300" b="0" kern="1200" baseline="0"/>
            <a:t>@Qualifier annotation – This annotation is used to avoid conflicts in bean mapping and we need to provide the bean name that will be used for autowiring. This way we can avoid issues where multiple beans are defined for same type. This annotation usually works with the @Autowired annotation. For constructors with multiple arguments, we can use this annotation with the argument names in the method.</a:t>
          </a:r>
          <a:endParaRPr lang="en-US" sz="1300" kern="1200"/>
        </a:p>
      </dsp:txBody>
      <dsp:txXfrm>
        <a:off x="0" y="4319587"/>
        <a:ext cx="6408738" cy="14398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B4C54-4CE1-49DF-89EE-DA09071DDC07}">
      <dsp:nvSpPr>
        <dsp:cNvPr id="0" name=""/>
        <dsp:cNvSpPr/>
      </dsp:nvSpPr>
      <dsp:spPr>
        <a:xfrm>
          <a:off x="0" y="1252907"/>
          <a:ext cx="6408738" cy="7831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0" kern="1200" baseline="0"/>
            <a:t>Spring framework also support @PostConstruct and @PreDestroy annotations for defining post-init and pre-destroy methods.</a:t>
          </a:r>
          <a:endParaRPr lang="en-US" sz="1400" kern="1200"/>
        </a:p>
      </dsp:txBody>
      <dsp:txXfrm>
        <a:off x="38231" y="1291138"/>
        <a:ext cx="6332276" cy="706706"/>
      </dsp:txXfrm>
    </dsp:sp>
    <dsp:sp modelId="{3137310D-9AD7-45BE-8540-FB9CD450735F}">
      <dsp:nvSpPr>
        <dsp:cNvPr id="0" name=""/>
        <dsp:cNvSpPr/>
      </dsp:nvSpPr>
      <dsp:spPr>
        <a:xfrm>
          <a:off x="0" y="2076396"/>
          <a:ext cx="6408738" cy="78316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0" kern="1200" baseline="0" dirty="0"/>
            <a:t>These annotations are part of </a:t>
          </a:r>
          <a:r>
            <a:rPr lang="en-AU" sz="1400" b="0" kern="1200" baseline="0" dirty="0" err="1"/>
            <a:t>javax.annotation</a:t>
          </a:r>
          <a:r>
            <a:rPr lang="en-AU" sz="1400" b="0" kern="1200" baseline="0" dirty="0"/>
            <a:t> package. However for these annotations to work,</a:t>
          </a:r>
          <a:endParaRPr lang="en-US" sz="1400" kern="1200" dirty="0"/>
        </a:p>
      </dsp:txBody>
      <dsp:txXfrm>
        <a:off x="38231" y="2114627"/>
        <a:ext cx="6332276" cy="706706"/>
      </dsp:txXfrm>
    </dsp:sp>
    <dsp:sp modelId="{5656F8E4-AEED-466B-8100-B271B1AF1338}">
      <dsp:nvSpPr>
        <dsp:cNvPr id="0" name=""/>
        <dsp:cNvSpPr/>
      </dsp:nvSpPr>
      <dsp:spPr>
        <a:xfrm>
          <a:off x="0" y="2899885"/>
          <a:ext cx="6408738" cy="78316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0" kern="1200" baseline="0" dirty="0"/>
            <a:t>we need to configure our spring application to look for annotations.</a:t>
          </a:r>
          <a:endParaRPr lang="en-US" sz="1400" kern="1200" dirty="0"/>
        </a:p>
      </dsp:txBody>
      <dsp:txXfrm>
        <a:off x="38231" y="2938116"/>
        <a:ext cx="6332276" cy="706706"/>
      </dsp:txXfrm>
    </dsp:sp>
    <dsp:sp modelId="{F623DE81-F964-4CA4-9693-76EA42B8DCB0}">
      <dsp:nvSpPr>
        <dsp:cNvPr id="0" name=""/>
        <dsp:cNvSpPr/>
      </dsp:nvSpPr>
      <dsp:spPr>
        <a:xfrm>
          <a:off x="0" y="3723373"/>
          <a:ext cx="6408738" cy="78316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0" kern="1200" baseline="0" dirty="0"/>
            <a:t>We can do this either by defining bean of type org.springframework.context.annotation.CommonAnnotationBeanPostProcessor or by </a:t>
          </a:r>
          <a:r>
            <a:rPr lang="en-AU" sz="1400" b="0" kern="1200" baseline="0" dirty="0" err="1"/>
            <a:t>context:annotation-config</a:t>
          </a:r>
          <a:r>
            <a:rPr lang="en-AU" sz="1400" b="0" kern="1200" baseline="0" dirty="0"/>
            <a:t> element in spring bean configuration file.</a:t>
          </a:r>
          <a:endParaRPr lang="en-US" sz="1400" kern="1200" dirty="0"/>
        </a:p>
      </dsp:txBody>
      <dsp:txXfrm>
        <a:off x="38231" y="3761604"/>
        <a:ext cx="6332276" cy="706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82EEE-9F8E-4FF4-88DF-E7DDEE68BD66}">
      <dsp:nvSpPr>
        <dsp:cNvPr id="0" name=""/>
        <dsp:cNvSpPr/>
      </dsp:nvSpPr>
      <dsp:spPr>
        <a:xfrm>
          <a:off x="0" y="221777"/>
          <a:ext cx="6408738" cy="921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389" tIns="270764" rIns="497389" bIns="92456" numCol="1" spcCol="1270" anchor="t" anchorCtr="0">
          <a:noAutofit/>
        </a:bodyPr>
        <a:lstStyle/>
        <a:p>
          <a:pPr marL="114300" lvl="1" indent="-114300" algn="l" defTabSz="577850">
            <a:lnSpc>
              <a:spcPct val="90000"/>
            </a:lnSpc>
            <a:spcBef>
              <a:spcPct val="0"/>
            </a:spcBef>
            <a:spcAft>
              <a:spcPct val="15000"/>
            </a:spcAft>
            <a:buChar char="•"/>
          </a:pPr>
          <a:r>
            <a:rPr lang="en-AU" sz="1300" b="0" kern="1200" dirty="0"/>
            <a:t>Spring framework provides templates for JDBC, Hibernate, JPA etc. technologies. So there is no need to write too much code. It hides the basic steps of these technologies.</a:t>
          </a:r>
          <a:endParaRPr lang="en-US" sz="1300" kern="1200" dirty="0"/>
        </a:p>
      </dsp:txBody>
      <dsp:txXfrm>
        <a:off x="0" y="221777"/>
        <a:ext cx="6408738" cy="921375"/>
      </dsp:txXfrm>
    </dsp:sp>
    <dsp:sp modelId="{AFB7F53E-1284-423A-8FAE-E3120BE6D365}">
      <dsp:nvSpPr>
        <dsp:cNvPr id="0" name=""/>
        <dsp:cNvSpPr/>
      </dsp:nvSpPr>
      <dsp:spPr>
        <a:xfrm>
          <a:off x="320436" y="29897"/>
          <a:ext cx="4486116"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65" tIns="0" rIns="169565" bIns="0" numCol="1" spcCol="1270" anchor="ctr" anchorCtr="0">
          <a:noAutofit/>
        </a:bodyPr>
        <a:lstStyle/>
        <a:p>
          <a:pPr marL="0" lvl="0" indent="0" algn="l" defTabSz="577850">
            <a:lnSpc>
              <a:spcPct val="90000"/>
            </a:lnSpc>
            <a:spcBef>
              <a:spcPct val="0"/>
            </a:spcBef>
            <a:spcAft>
              <a:spcPct val="35000"/>
            </a:spcAft>
            <a:buNone/>
          </a:pPr>
          <a:r>
            <a:rPr lang="en-AU" sz="1300" b="0" kern="1200"/>
            <a:t>Predefined Templates</a:t>
          </a:r>
          <a:endParaRPr lang="en-US" sz="1300" kern="1200"/>
        </a:p>
      </dsp:txBody>
      <dsp:txXfrm>
        <a:off x="339170" y="48631"/>
        <a:ext cx="4448648" cy="346292"/>
      </dsp:txXfrm>
    </dsp:sp>
    <dsp:sp modelId="{EEBCB0BE-099E-4732-8198-57E609C7EBC1}">
      <dsp:nvSpPr>
        <dsp:cNvPr id="0" name=""/>
        <dsp:cNvSpPr/>
      </dsp:nvSpPr>
      <dsp:spPr>
        <a:xfrm>
          <a:off x="0" y="1405232"/>
          <a:ext cx="6408738"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389" tIns="270764" rIns="497389" bIns="92456" numCol="1" spcCol="1270" anchor="t" anchorCtr="0">
          <a:noAutofit/>
        </a:bodyPr>
        <a:lstStyle/>
        <a:p>
          <a:pPr marL="114300" lvl="1" indent="-114300" algn="l" defTabSz="577850">
            <a:lnSpc>
              <a:spcPct val="90000"/>
            </a:lnSpc>
            <a:spcBef>
              <a:spcPct val="0"/>
            </a:spcBef>
            <a:spcAft>
              <a:spcPct val="15000"/>
            </a:spcAft>
            <a:buChar char="•"/>
          </a:pPr>
          <a:r>
            <a:rPr lang="en-AU" sz="1300" b="0" kern="1200" dirty="0"/>
            <a:t>The Spring applications are loosely coupled because of dependency injection.</a:t>
          </a:r>
          <a:endParaRPr lang="en-US" sz="1300" kern="1200" dirty="0"/>
        </a:p>
      </dsp:txBody>
      <dsp:txXfrm>
        <a:off x="0" y="1405232"/>
        <a:ext cx="6408738" cy="552825"/>
      </dsp:txXfrm>
    </dsp:sp>
    <dsp:sp modelId="{1EBBA691-4C71-450D-B702-827E888978CF}">
      <dsp:nvSpPr>
        <dsp:cNvPr id="0" name=""/>
        <dsp:cNvSpPr/>
      </dsp:nvSpPr>
      <dsp:spPr>
        <a:xfrm>
          <a:off x="320436" y="1213352"/>
          <a:ext cx="4486116"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65" tIns="0" rIns="169565" bIns="0" numCol="1" spcCol="1270" anchor="ctr" anchorCtr="0">
          <a:noAutofit/>
        </a:bodyPr>
        <a:lstStyle/>
        <a:p>
          <a:pPr marL="0" lvl="0" indent="0" algn="l" defTabSz="577850">
            <a:lnSpc>
              <a:spcPct val="90000"/>
            </a:lnSpc>
            <a:spcBef>
              <a:spcPct val="0"/>
            </a:spcBef>
            <a:spcAft>
              <a:spcPct val="35000"/>
            </a:spcAft>
            <a:buNone/>
          </a:pPr>
          <a:r>
            <a:rPr lang="en-AU" sz="1300" b="0" kern="1200"/>
            <a:t>Loose Coupling</a:t>
          </a:r>
          <a:endParaRPr lang="en-US" sz="1300" kern="1200"/>
        </a:p>
      </dsp:txBody>
      <dsp:txXfrm>
        <a:off x="339170" y="1232086"/>
        <a:ext cx="4448648" cy="346292"/>
      </dsp:txXfrm>
    </dsp:sp>
    <dsp:sp modelId="{61A26A6E-F19D-4906-BD7A-4E25956CC030}">
      <dsp:nvSpPr>
        <dsp:cNvPr id="0" name=""/>
        <dsp:cNvSpPr/>
      </dsp:nvSpPr>
      <dsp:spPr>
        <a:xfrm>
          <a:off x="0" y="2220137"/>
          <a:ext cx="6408738" cy="921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389" tIns="270764" rIns="497389" bIns="92456" numCol="1" spcCol="1270" anchor="t" anchorCtr="0">
          <a:noAutofit/>
        </a:bodyPr>
        <a:lstStyle/>
        <a:p>
          <a:pPr marL="114300" lvl="1" indent="-114300" algn="l" defTabSz="577850">
            <a:lnSpc>
              <a:spcPct val="90000"/>
            </a:lnSpc>
            <a:spcBef>
              <a:spcPct val="0"/>
            </a:spcBef>
            <a:spcAft>
              <a:spcPct val="15000"/>
            </a:spcAft>
            <a:buChar char="•"/>
          </a:pPr>
          <a:r>
            <a:rPr lang="en-AU" sz="1300" b="0" kern="1200" dirty="0"/>
            <a:t>Spring framework is lightweight because of its POJO implementation. The Spring Framework doesn't force the programmer to inherit any class or implement any interface. That is why it is said non-invasive.</a:t>
          </a:r>
          <a:endParaRPr lang="en-US" sz="1300" kern="1200" dirty="0"/>
        </a:p>
      </dsp:txBody>
      <dsp:txXfrm>
        <a:off x="0" y="2220137"/>
        <a:ext cx="6408738" cy="921375"/>
      </dsp:txXfrm>
    </dsp:sp>
    <dsp:sp modelId="{EAC6AC99-9F4C-47C9-B854-C56AD4AA475E}">
      <dsp:nvSpPr>
        <dsp:cNvPr id="0" name=""/>
        <dsp:cNvSpPr/>
      </dsp:nvSpPr>
      <dsp:spPr>
        <a:xfrm>
          <a:off x="320436" y="2028257"/>
          <a:ext cx="4486116"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65" tIns="0" rIns="169565" bIns="0" numCol="1" spcCol="1270" anchor="ctr" anchorCtr="0">
          <a:noAutofit/>
        </a:bodyPr>
        <a:lstStyle/>
        <a:p>
          <a:pPr marL="0" lvl="0" indent="0" algn="l" defTabSz="577850">
            <a:lnSpc>
              <a:spcPct val="90000"/>
            </a:lnSpc>
            <a:spcBef>
              <a:spcPct val="0"/>
            </a:spcBef>
            <a:spcAft>
              <a:spcPct val="35000"/>
            </a:spcAft>
            <a:buNone/>
          </a:pPr>
          <a:r>
            <a:rPr lang="en-AU" sz="1300" b="0" kern="1200"/>
            <a:t>Lightweight</a:t>
          </a:r>
          <a:endParaRPr lang="en-US" sz="1300" kern="1200"/>
        </a:p>
      </dsp:txBody>
      <dsp:txXfrm>
        <a:off x="339170" y="2046991"/>
        <a:ext cx="4448648" cy="346292"/>
      </dsp:txXfrm>
    </dsp:sp>
    <dsp:sp modelId="{C1464BB7-DD6B-4EE4-BC0E-B5960D079D23}">
      <dsp:nvSpPr>
        <dsp:cNvPr id="0" name=""/>
        <dsp:cNvSpPr/>
      </dsp:nvSpPr>
      <dsp:spPr>
        <a:xfrm>
          <a:off x="0" y="3403592"/>
          <a:ext cx="6408738" cy="737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389" tIns="270764" rIns="497389" bIns="92456" numCol="1" spcCol="1270" anchor="t" anchorCtr="0">
          <a:noAutofit/>
        </a:bodyPr>
        <a:lstStyle/>
        <a:p>
          <a:pPr marL="114300" lvl="1" indent="-114300" algn="l" defTabSz="577850">
            <a:lnSpc>
              <a:spcPct val="90000"/>
            </a:lnSpc>
            <a:spcBef>
              <a:spcPct val="0"/>
            </a:spcBef>
            <a:spcAft>
              <a:spcPct val="15000"/>
            </a:spcAft>
            <a:buChar char="•"/>
          </a:pPr>
          <a:r>
            <a:rPr lang="en-AU" sz="1300" b="0" kern="1200" dirty="0"/>
            <a:t>The Dependency Injection feature of Spring Framework and it support to various frameworks makes the easy development of </a:t>
          </a:r>
          <a:r>
            <a:rPr lang="en-AU" sz="1300" b="0" kern="1200" dirty="0" err="1"/>
            <a:t>JavaEE</a:t>
          </a:r>
          <a:r>
            <a:rPr lang="en-AU" sz="1300" b="0" kern="1200" dirty="0"/>
            <a:t> application.</a:t>
          </a:r>
          <a:endParaRPr lang="en-US" sz="1300" kern="1200" dirty="0"/>
        </a:p>
      </dsp:txBody>
      <dsp:txXfrm>
        <a:off x="0" y="3403592"/>
        <a:ext cx="6408738" cy="737100"/>
      </dsp:txXfrm>
    </dsp:sp>
    <dsp:sp modelId="{2C2B3C1A-2EFE-4FE5-85E9-6A00589B1ED5}">
      <dsp:nvSpPr>
        <dsp:cNvPr id="0" name=""/>
        <dsp:cNvSpPr/>
      </dsp:nvSpPr>
      <dsp:spPr>
        <a:xfrm>
          <a:off x="320436" y="3211712"/>
          <a:ext cx="4486116"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65" tIns="0" rIns="169565" bIns="0" numCol="1" spcCol="1270" anchor="ctr" anchorCtr="0">
          <a:noAutofit/>
        </a:bodyPr>
        <a:lstStyle/>
        <a:p>
          <a:pPr marL="0" lvl="0" indent="0" algn="l" defTabSz="577850">
            <a:lnSpc>
              <a:spcPct val="90000"/>
            </a:lnSpc>
            <a:spcBef>
              <a:spcPct val="0"/>
            </a:spcBef>
            <a:spcAft>
              <a:spcPct val="35000"/>
            </a:spcAft>
            <a:buNone/>
          </a:pPr>
          <a:r>
            <a:rPr lang="en-AU" sz="1300" b="0" kern="1200"/>
            <a:t>Fast Development</a:t>
          </a:r>
          <a:endParaRPr lang="en-US" sz="1300" kern="1200"/>
        </a:p>
      </dsp:txBody>
      <dsp:txXfrm>
        <a:off x="339170" y="3230446"/>
        <a:ext cx="4448648" cy="346292"/>
      </dsp:txXfrm>
    </dsp:sp>
    <dsp:sp modelId="{F3AD6C9C-16E8-4C81-A783-D1641E5825C3}">
      <dsp:nvSpPr>
        <dsp:cNvPr id="0" name=""/>
        <dsp:cNvSpPr/>
      </dsp:nvSpPr>
      <dsp:spPr>
        <a:xfrm>
          <a:off x="0" y="4402772"/>
          <a:ext cx="6408738" cy="737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389" tIns="270764" rIns="497389" bIns="92456" numCol="1" spcCol="1270" anchor="t" anchorCtr="0">
          <a:noAutofit/>
        </a:bodyPr>
        <a:lstStyle/>
        <a:p>
          <a:pPr marL="114300" lvl="1" indent="-114300" algn="l" defTabSz="577850">
            <a:lnSpc>
              <a:spcPct val="90000"/>
            </a:lnSpc>
            <a:spcBef>
              <a:spcPct val="0"/>
            </a:spcBef>
            <a:spcAft>
              <a:spcPct val="15000"/>
            </a:spcAft>
            <a:buChar char="•"/>
          </a:pPr>
          <a:r>
            <a:rPr lang="en-AU" sz="1300" b="0" kern="1200" dirty="0"/>
            <a:t>It provides powerful abstraction to </a:t>
          </a:r>
          <a:r>
            <a:rPr lang="en-AU" sz="1300" b="0" kern="1200" dirty="0" err="1"/>
            <a:t>JavaEE</a:t>
          </a:r>
          <a:r>
            <a:rPr lang="en-AU" sz="1300" b="0" kern="1200" dirty="0"/>
            <a:t> specifications such as JMS, JDBC, JPA and JTA.</a:t>
          </a:r>
          <a:endParaRPr lang="en-US" sz="1300" kern="1200" dirty="0"/>
        </a:p>
      </dsp:txBody>
      <dsp:txXfrm>
        <a:off x="0" y="4402772"/>
        <a:ext cx="6408738" cy="737100"/>
      </dsp:txXfrm>
    </dsp:sp>
    <dsp:sp modelId="{089A83BA-3581-4AA2-9587-7BB45C4A7D66}">
      <dsp:nvSpPr>
        <dsp:cNvPr id="0" name=""/>
        <dsp:cNvSpPr/>
      </dsp:nvSpPr>
      <dsp:spPr>
        <a:xfrm>
          <a:off x="320436" y="4210892"/>
          <a:ext cx="4486116"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65" tIns="0" rIns="169565" bIns="0" numCol="1" spcCol="1270" anchor="ctr" anchorCtr="0">
          <a:noAutofit/>
        </a:bodyPr>
        <a:lstStyle/>
        <a:p>
          <a:pPr marL="0" lvl="0" indent="0" algn="l" defTabSz="577850">
            <a:lnSpc>
              <a:spcPct val="90000"/>
            </a:lnSpc>
            <a:spcBef>
              <a:spcPct val="0"/>
            </a:spcBef>
            <a:spcAft>
              <a:spcPct val="35000"/>
            </a:spcAft>
            <a:buNone/>
          </a:pPr>
          <a:r>
            <a:rPr lang="en-AU" sz="1300" b="0" kern="1200"/>
            <a:t>Powerful abstraction</a:t>
          </a:r>
          <a:endParaRPr lang="en-US" sz="1300" kern="1200"/>
        </a:p>
      </dsp:txBody>
      <dsp:txXfrm>
        <a:off x="339170" y="4229626"/>
        <a:ext cx="4448648" cy="346292"/>
      </dsp:txXfrm>
    </dsp:sp>
    <dsp:sp modelId="{47B85215-1FD4-421B-B523-E1C47035AF97}">
      <dsp:nvSpPr>
        <dsp:cNvPr id="0" name=""/>
        <dsp:cNvSpPr/>
      </dsp:nvSpPr>
      <dsp:spPr>
        <a:xfrm>
          <a:off x="0" y="5401952"/>
          <a:ext cx="6408738"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36AB76-B7C3-4022-A65A-0B0CA6AE765E}">
      <dsp:nvSpPr>
        <dsp:cNvPr id="0" name=""/>
        <dsp:cNvSpPr/>
      </dsp:nvSpPr>
      <dsp:spPr>
        <a:xfrm>
          <a:off x="320436" y="5210072"/>
          <a:ext cx="4486116"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65" tIns="0" rIns="169565" bIns="0" numCol="1" spcCol="1270" anchor="ctr" anchorCtr="0">
          <a:noAutofit/>
        </a:bodyPr>
        <a:lstStyle/>
        <a:p>
          <a:pPr marL="0" lvl="0" indent="0" algn="l" defTabSz="577850">
            <a:lnSpc>
              <a:spcPct val="90000"/>
            </a:lnSpc>
            <a:spcBef>
              <a:spcPct val="0"/>
            </a:spcBef>
            <a:spcAft>
              <a:spcPct val="35000"/>
            </a:spcAft>
            <a:buNone/>
          </a:pPr>
          <a:r>
            <a:rPr lang="en-AU" sz="1300" b="0" kern="1200"/>
            <a:t>Declarative &amp; Annotation support </a:t>
          </a:r>
          <a:endParaRPr lang="en-US" sz="1300" kern="1200"/>
        </a:p>
      </dsp:txBody>
      <dsp:txXfrm>
        <a:off x="339170" y="5228806"/>
        <a:ext cx="4448648"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D7A34-E8E2-4557-8F8B-285488088C09}">
      <dsp:nvSpPr>
        <dsp:cNvPr id="0" name=""/>
        <dsp:cNvSpPr/>
      </dsp:nvSpPr>
      <dsp:spPr>
        <a:xfrm>
          <a:off x="0" y="151105"/>
          <a:ext cx="6408738" cy="26839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AU" sz="3100" kern="1200" dirty="0"/>
            <a:t>Java Dependency Injection</a:t>
          </a:r>
          <a:r>
            <a:rPr lang="en-AU" sz="3100" b="0" kern="1200" dirty="0"/>
            <a:t> design pattern allows us to remove the hard-coded dependencies and make our application loosely coupled, extendable and maintainable.</a:t>
          </a:r>
          <a:endParaRPr lang="en-US" sz="3100" kern="1200" dirty="0"/>
        </a:p>
      </dsp:txBody>
      <dsp:txXfrm>
        <a:off x="131021" y="282126"/>
        <a:ext cx="6146696" cy="2421937"/>
      </dsp:txXfrm>
    </dsp:sp>
    <dsp:sp modelId="{36969D0F-8A2E-453D-B43A-169A4C9E2A97}">
      <dsp:nvSpPr>
        <dsp:cNvPr id="0" name=""/>
        <dsp:cNvSpPr/>
      </dsp:nvSpPr>
      <dsp:spPr>
        <a:xfrm>
          <a:off x="0" y="2924365"/>
          <a:ext cx="6408738" cy="26839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AU" sz="3100" b="0" kern="1200" dirty="0"/>
            <a:t>We can implement </a:t>
          </a:r>
          <a:r>
            <a:rPr lang="en-AU" sz="3100" kern="1200" dirty="0"/>
            <a:t>dependency injection in java</a:t>
          </a:r>
          <a:r>
            <a:rPr lang="en-AU" sz="3100" b="0" kern="1200" dirty="0"/>
            <a:t> to move the dependency resolution from compile-time to runtime.</a:t>
          </a:r>
          <a:endParaRPr lang="en-US" sz="3100" kern="1200" dirty="0"/>
        </a:p>
      </dsp:txBody>
      <dsp:txXfrm>
        <a:off x="131021" y="3055386"/>
        <a:ext cx="6146696" cy="2421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EBADD-4604-46D5-AA0D-2791A70280A3}">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a:t>Separation of Concerns</a:t>
          </a:r>
          <a:endParaRPr lang="en-US" sz="2100" kern="1200"/>
        </a:p>
      </dsp:txBody>
      <dsp:txXfrm>
        <a:off x="1748064" y="2975"/>
        <a:ext cx="3342605" cy="2005563"/>
      </dsp:txXfrm>
    </dsp:sp>
    <dsp:sp modelId="{AB985174-D7DF-4612-8068-9B361D3A88E1}">
      <dsp:nvSpPr>
        <dsp:cNvPr id="0" name=""/>
        <dsp:cNvSpPr/>
      </dsp:nvSpPr>
      <dsp:spPr>
        <a:xfrm>
          <a:off x="5424930" y="2975"/>
          <a:ext cx="3342605" cy="200556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a:t>Boilerplate Code reduction in application classes because all work to initialize dependencies is handled by the injector component</a:t>
          </a:r>
          <a:endParaRPr lang="en-US" sz="2100" kern="1200"/>
        </a:p>
      </dsp:txBody>
      <dsp:txXfrm>
        <a:off x="5424930" y="2975"/>
        <a:ext cx="3342605" cy="2005563"/>
      </dsp:txXfrm>
    </dsp:sp>
    <dsp:sp modelId="{4DB47857-1CBE-4F3B-8483-642C524C13F9}">
      <dsp:nvSpPr>
        <dsp:cNvPr id="0" name=""/>
        <dsp:cNvSpPr/>
      </dsp:nvSpPr>
      <dsp:spPr>
        <a:xfrm>
          <a:off x="3586497" y="2342799"/>
          <a:ext cx="3342605" cy="200556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a:t>Configurable components makes application easily extendable</a:t>
          </a:r>
          <a:endParaRPr lang="en-US" sz="2100" kern="1200"/>
        </a:p>
      </dsp:txBody>
      <dsp:txXfrm>
        <a:off x="3586497" y="2342799"/>
        <a:ext cx="3342605" cy="2005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0E48D-6837-4C54-B742-AF19EA7FD3BD}">
      <dsp:nvSpPr>
        <dsp:cNvPr id="0" name=""/>
        <dsp:cNvSpPr/>
      </dsp:nvSpPr>
      <dsp:spPr>
        <a:xfrm>
          <a:off x="0" y="442223"/>
          <a:ext cx="10515600" cy="35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F9883D-AFB0-48AB-8E23-476B9C42548A}">
      <dsp:nvSpPr>
        <dsp:cNvPr id="0" name=""/>
        <dsp:cNvSpPr/>
      </dsp:nvSpPr>
      <dsp:spPr>
        <a:xfrm>
          <a:off x="525780" y="235583"/>
          <a:ext cx="7360920"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AU" sz="1400" b="0" kern="1200"/>
            <a:t>It’s a process of injecting source into target</a:t>
          </a:r>
          <a:endParaRPr lang="en-US" sz="1400" kern="1200"/>
        </a:p>
      </dsp:txBody>
      <dsp:txXfrm>
        <a:off x="545955" y="255758"/>
        <a:ext cx="7320570" cy="372930"/>
      </dsp:txXfrm>
    </dsp:sp>
    <dsp:sp modelId="{4F8CD652-332A-427F-899F-37D9A118B638}">
      <dsp:nvSpPr>
        <dsp:cNvPr id="0" name=""/>
        <dsp:cNvSpPr/>
      </dsp:nvSpPr>
      <dsp:spPr>
        <a:xfrm>
          <a:off x="0" y="1077264"/>
          <a:ext cx="10515600" cy="1499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AU" sz="1400" b="0" kern="1200"/>
            <a:t>Some of the benefits of using Dependency Injection in Java are:</a:t>
          </a:r>
          <a:endParaRPr lang="en-US" sz="1400" kern="1200"/>
        </a:p>
        <a:p>
          <a:pPr marL="114300" lvl="1" indent="-114300" algn="l" defTabSz="622300">
            <a:lnSpc>
              <a:spcPct val="90000"/>
            </a:lnSpc>
            <a:spcBef>
              <a:spcPct val="0"/>
            </a:spcBef>
            <a:spcAft>
              <a:spcPct val="15000"/>
            </a:spcAft>
            <a:buChar char="•"/>
          </a:pPr>
          <a:r>
            <a:rPr lang="en-AU" sz="1400" b="0" kern="1200"/>
            <a:t>Separation of Concerns</a:t>
          </a:r>
          <a:endParaRPr lang="en-US" sz="1400" kern="1200"/>
        </a:p>
        <a:p>
          <a:pPr marL="114300" lvl="1" indent="-114300" algn="l" defTabSz="622300">
            <a:lnSpc>
              <a:spcPct val="90000"/>
            </a:lnSpc>
            <a:spcBef>
              <a:spcPct val="0"/>
            </a:spcBef>
            <a:spcAft>
              <a:spcPct val="15000"/>
            </a:spcAft>
            <a:buChar char="•"/>
          </a:pPr>
          <a:r>
            <a:rPr lang="en-AU" sz="1400" b="0" kern="1200" dirty="0"/>
            <a:t>Boilerplate Code reduction in application classes because all work to initialize dependencies is handled by the injector component</a:t>
          </a:r>
          <a:endParaRPr lang="en-US" sz="1400" kern="1200" dirty="0"/>
        </a:p>
        <a:p>
          <a:pPr marL="114300" lvl="1" indent="-114300" algn="l" defTabSz="622300">
            <a:lnSpc>
              <a:spcPct val="90000"/>
            </a:lnSpc>
            <a:spcBef>
              <a:spcPct val="0"/>
            </a:spcBef>
            <a:spcAft>
              <a:spcPct val="15000"/>
            </a:spcAft>
            <a:buChar char="•"/>
          </a:pPr>
          <a:r>
            <a:rPr lang="en-AU" sz="1400" b="0" kern="1200" dirty="0"/>
            <a:t>Configurable components makes application easily extendable</a:t>
          </a:r>
          <a:endParaRPr lang="en-US" sz="1400" kern="1200" dirty="0"/>
        </a:p>
      </dsp:txBody>
      <dsp:txXfrm>
        <a:off x="0" y="1077264"/>
        <a:ext cx="10515600" cy="1499400"/>
      </dsp:txXfrm>
    </dsp:sp>
    <dsp:sp modelId="{49AC5FE4-741B-41BF-B0DA-B2F41F8CDC81}">
      <dsp:nvSpPr>
        <dsp:cNvPr id="0" name=""/>
        <dsp:cNvSpPr/>
      </dsp:nvSpPr>
      <dsp:spPr>
        <a:xfrm>
          <a:off x="525780" y="870624"/>
          <a:ext cx="7360920"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AU" sz="1400" kern="1200"/>
            <a:t>Benefits of Spring Dependency Injection</a:t>
          </a:r>
          <a:endParaRPr lang="en-US" sz="1400" kern="1200"/>
        </a:p>
      </dsp:txBody>
      <dsp:txXfrm>
        <a:off x="545955" y="890799"/>
        <a:ext cx="7320570" cy="372930"/>
      </dsp:txXfrm>
    </dsp:sp>
    <dsp:sp modelId="{828B5B64-1DD0-4C71-9DA7-F13233B3655A}">
      <dsp:nvSpPr>
        <dsp:cNvPr id="0" name=""/>
        <dsp:cNvSpPr/>
      </dsp:nvSpPr>
      <dsp:spPr>
        <a:xfrm>
          <a:off x="0" y="2858904"/>
          <a:ext cx="10515600" cy="12568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AU" sz="1400" b="0" kern="1200" dirty="0"/>
            <a:t>There are mainly two problems of dependency lookup.</a:t>
          </a:r>
          <a:endParaRPr lang="en-US" sz="1400" kern="1200" dirty="0"/>
        </a:p>
        <a:p>
          <a:pPr marL="228600" lvl="2" indent="-114300" algn="l" defTabSz="622300">
            <a:lnSpc>
              <a:spcPct val="90000"/>
            </a:lnSpc>
            <a:spcBef>
              <a:spcPct val="0"/>
            </a:spcBef>
            <a:spcAft>
              <a:spcPct val="15000"/>
            </a:spcAft>
            <a:buChar char="•"/>
          </a:pPr>
          <a:r>
            <a:rPr lang="en-AU" sz="1400" kern="1200"/>
            <a:t>tight coupling</a:t>
          </a:r>
          <a:r>
            <a:rPr lang="en-AU" sz="1400" b="0" kern="1200"/>
            <a:t> The dependency lookup approach makes the code tightly coupled. If resource is changed, we need to perform a lot of modification in the code.</a:t>
          </a:r>
          <a:endParaRPr lang="en-US" sz="1400" kern="1200"/>
        </a:p>
        <a:p>
          <a:pPr marL="228600" lvl="2" indent="-114300" algn="l" defTabSz="622300">
            <a:lnSpc>
              <a:spcPct val="90000"/>
            </a:lnSpc>
            <a:spcBef>
              <a:spcPct val="0"/>
            </a:spcBef>
            <a:spcAft>
              <a:spcPct val="15000"/>
            </a:spcAft>
            <a:buChar char="•"/>
          </a:pPr>
          <a:r>
            <a:rPr lang="en-AU" sz="1400" kern="1200"/>
            <a:t>Not easy for testing</a:t>
          </a:r>
          <a:r>
            <a:rPr lang="en-AU" sz="1400" b="0" kern="1200"/>
            <a:t> This approach creates a lot of problems while testing the application especially in black box testing.</a:t>
          </a:r>
          <a:endParaRPr lang="en-US" sz="1400" kern="1200"/>
        </a:p>
      </dsp:txBody>
      <dsp:txXfrm>
        <a:off x="0" y="2858904"/>
        <a:ext cx="10515600" cy="1256850"/>
      </dsp:txXfrm>
    </dsp:sp>
    <dsp:sp modelId="{598040BD-B0BD-4FE2-8C04-7B97B763956D}">
      <dsp:nvSpPr>
        <dsp:cNvPr id="0" name=""/>
        <dsp:cNvSpPr/>
      </dsp:nvSpPr>
      <dsp:spPr>
        <a:xfrm>
          <a:off x="525780" y="2652263"/>
          <a:ext cx="7360920"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AU" sz="1400" b="0" kern="1200"/>
            <a:t>Problems of Dependency Lookup</a:t>
          </a:r>
          <a:endParaRPr lang="en-US" sz="1400" kern="1200"/>
        </a:p>
      </dsp:txBody>
      <dsp:txXfrm>
        <a:off x="545955" y="2672438"/>
        <a:ext cx="7320570"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4AE17-A0B0-4017-A340-E42C080FF7BE}">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9CFA-2175-40C1-9E71-40498D4F4024}">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AU" sz="6300" b="0" kern="1200"/>
            <a:t>By Constructor</a:t>
          </a:r>
          <a:endParaRPr lang="en-US" sz="6300" kern="1200"/>
        </a:p>
      </dsp:txBody>
      <dsp:txXfrm>
        <a:off x="585701" y="1066737"/>
        <a:ext cx="4337991" cy="2693452"/>
      </dsp:txXfrm>
    </dsp:sp>
    <dsp:sp modelId="{C9470538-AFAF-4680-B938-D7D9BC402EE0}">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CA5E53-9D61-4022-92CE-FA38C5FB8883}">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AU" sz="6300" b="0" kern="1200"/>
            <a:t>By Setter method</a:t>
          </a:r>
          <a:endParaRPr lang="en-US" sz="6300" kern="1200"/>
        </a:p>
      </dsp:txBody>
      <dsp:txXfrm>
        <a:off x="6092527" y="1066737"/>
        <a:ext cx="4337991" cy="26934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7B69B-A87F-4271-A565-F03BBCFD921C}">
      <dsp:nvSpPr>
        <dsp:cNvPr id="0" name=""/>
        <dsp:cNvSpPr/>
      </dsp:nvSpPr>
      <dsp:spPr>
        <a:xfrm>
          <a:off x="0" y="17964"/>
          <a:ext cx="10515600" cy="7915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b="0" kern="1200"/>
            <a:t>We can inject the dependency by constructor. </a:t>
          </a:r>
          <a:endParaRPr lang="en-US" sz="3300" kern="1200"/>
        </a:p>
      </dsp:txBody>
      <dsp:txXfrm>
        <a:off x="38638" y="56602"/>
        <a:ext cx="10438324" cy="714229"/>
      </dsp:txXfrm>
    </dsp:sp>
    <dsp:sp modelId="{BCCF2AEB-3C8B-4891-8E6F-E71FEFB2F110}">
      <dsp:nvSpPr>
        <dsp:cNvPr id="0" name=""/>
        <dsp:cNvSpPr/>
      </dsp:nvSpPr>
      <dsp:spPr>
        <a:xfrm>
          <a:off x="0" y="809469"/>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AU" sz="2600" b="0" kern="1200"/>
            <a:t>primitive and String-based values</a:t>
          </a:r>
          <a:endParaRPr lang="en-US" sz="2600" kern="1200"/>
        </a:p>
        <a:p>
          <a:pPr marL="228600" lvl="1" indent="-228600" algn="l" defTabSz="1155700">
            <a:lnSpc>
              <a:spcPct val="90000"/>
            </a:lnSpc>
            <a:spcBef>
              <a:spcPct val="0"/>
            </a:spcBef>
            <a:spcAft>
              <a:spcPct val="20000"/>
            </a:spcAft>
            <a:buChar char="•"/>
          </a:pPr>
          <a:r>
            <a:rPr lang="en-AU" sz="2600" b="0" kern="1200"/>
            <a:t>Dependent object (contained object)</a:t>
          </a:r>
          <a:endParaRPr lang="en-US" sz="2600" kern="1200"/>
        </a:p>
        <a:p>
          <a:pPr marL="228600" lvl="1" indent="-228600" algn="l" defTabSz="1155700">
            <a:lnSpc>
              <a:spcPct val="90000"/>
            </a:lnSpc>
            <a:spcBef>
              <a:spcPct val="0"/>
            </a:spcBef>
            <a:spcAft>
              <a:spcPct val="20000"/>
            </a:spcAft>
            <a:buChar char="•"/>
          </a:pPr>
          <a:r>
            <a:rPr lang="en-AU" sz="2600" b="0" kern="1200"/>
            <a:t>Collection values etc.</a:t>
          </a:r>
          <a:endParaRPr lang="en-US" sz="2600" kern="1200"/>
        </a:p>
      </dsp:txBody>
      <dsp:txXfrm>
        <a:off x="0" y="809469"/>
        <a:ext cx="10515600" cy="1366200"/>
      </dsp:txXfrm>
    </dsp:sp>
    <dsp:sp modelId="{67BF1562-D104-45EE-9073-5F15B4BA9BC6}">
      <dsp:nvSpPr>
        <dsp:cNvPr id="0" name=""/>
        <dsp:cNvSpPr/>
      </dsp:nvSpPr>
      <dsp:spPr>
        <a:xfrm>
          <a:off x="0" y="2175669"/>
          <a:ext cx="10515600" cy="7915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b="0" kern="1200"/>
            <a:t>We can inject the dependency by setter method also.</a:t>
          </a:r>
          <a:endParaRPr lang="en-US" sz="3300" kern="1200"/>
        </a:p>
      </dsp:txBody>
      <dsp:txXfrm>
        <a:off x="38638" y="2214307"/>
        <a:ext cx="10438324" cy="714229"/>
      </dsp:txXfrm>
    </dsp:sp>
    <dsp:sp modelId="{483705BA-1720-49F9-90D2-C2A10A4146B7}">
      <dsp:nvSpPr>
        <dsp:cNvPr id="0" name=""/>
        <dsp:cNvSpPr/>
      </dsp:nvSpPr>
      <dsp:spPr>
        <a:xfrm>
          <a:off x="0" y="2967174"/>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AU" sz="2600" b="0" kern="1200"/>
            <a:t>primitive and String-based values</a:t>
          </a:r>
          <a:endParaRPr lang="en-US" sz="2600" kern="1200"/>
        </a:p>
        <a:p>
          <a:pPr marL="228600" lvl="1" indent="-228600" algn="l" defTabSz="1155700">
            <a:lnSpc>
              <a:spcPct val="90000"/>
            </a:lnSpc>
            <a:spcBef>
              <a:spcPct val="0"/>
            </a:spcBef>
            <a:spcAft>
              <a:spcPct val="20000"/>
            </a:spcAft>
            <a:buChar char="•"/>
          </a:pPr>
          <a:r>
            <a:rPr lang="en-AU" sz="2600" b="0" kern="1200"/>
            <a:t>Dependent object (contained object)</a:t>
          </a:r>
          <a:endParaRPr lang="en-US" sz="2600" kern="1200"/>
        </a:p>
        <a:p>
          <a:pPr marL="228600" lvl="1" indent="-228600" algn="l" defTabSz="1155700">
            <a:lnSpc>
              <a:spcPct val="90000"/>
            </a:lnSpc>
            <a:spcBef>
              <a:spcPct val="0"/>
            </a:spcBef>
            <a:spcAft>
              <a:spcPct val="20000"/>
            </a:spcAft>
            <a:buChar char="•"/>
          </a:pPr>
          <a:r>
            <a:rPr lang="en-AU" sz="2600" b="0" kern="1200"/>
            <a:t>Collection values etc.</a:t>
          </a:r>
          <a:endParaRPr lang="en-US" sz="2600" kern="1200"/>
        </a:p>
      </dsp:txBody>
      <dsp:txXfrm>
        <a:off x="0" y="2967174"/>
        <a:ext cx="10515600" cy="13662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529F9-F965-4DB7-A2ED-5C95A9EBB3AA}">
      <dsp:nvSpPr>
        <dsp:cNvPr id="0" name=""/>
        <dsp:cNvSpPr/>
      </dsp:nvSpPr>
      <dsp:spPr>
        <a:xfrm>
          <a:off x="0" y="136145"/>
          <a:ext cx="6408738" cy="106287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b="0" kern="1200" baseline="0"/>
            <a:t>@Component annotation is added to the class, so that when Spring framework will scan for the components, this class will be treated as component</a:t>
          </a:r>
          <a:endParaRPr lang="en-US" sz="1500" kern="1200"/>
        </a:p>
      </dsp:txBody>
      <dsp:txXfrm>
        <a:off x="51885" y="188030"/>
        <a:ext cx="6304968" cy="959101"/>
      </dsp:txXfrm>
    </dsp:sp>
    <dsp:sp modelId="{183D6C70-F9E0-459E-82AD-D7B0B9F169AB}">
      <dsp:nvSpPr>
        <dsp:cNvPr id="0" name=""/>
        <dsp:cNvSpPr/>
      </dsp:nvSpPr>
      <dsp:spPr>
        <a:xfrm>
          <a:off x="0" y="1242217"/>
          <a:ext cx="6408738" cy="1062871"/>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b="0" kern="1200" baseline="0"/>
            <a:t>@Autowired annotation is used to let Spring know that autowiring is required. This can be applied to field, constructor and methods. This annotation allows us to implement constructor-based, field-based or method-based dependency injection in our components.</a:t>
          </a:r>
          <a:endParaRPr lang="en-US" sz="1500" kern="1200"/>
        </a:p>
      </dsp:txBody>
      <dsp:txXfrm>
        <a:off x="51885" y="1294102"/>
        <a:ext cx="6304968" cy="959101"/>
      </dsp:txXfrm>
    </dsp:sp>
    <dsp:sp modelId="{58915100-3850-4B1D-B3E5-CEE29B2B2198}">
      <dsp:nvSpPr>
        <dsp:cNvPr id="0" name=""/>
        <dsp:cNvSpPr/>
      </dsp:nvSpPr>
      <dsp:spPr>
        <a:xfrm>
          <a:off x="0" y="2348289"/>
          <a:ext cx="6408738" cy="106287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b="0" kern="1200" baseline="0"/>
            <a:t>@Configuration annotation is used to let Spring know that it’s a Configuration class.</a:t>
          </a:r>
          <a:endParaRPr lang="en-US" sz="1500" kern="1200"/>
        </a:p>
      </dsp:txBody>
      <dsp:txXfrm>
        <a:off x="51885" y="2400174"/>
        <a:ext cx="6304968" cy="959101"/>
      </dsp:txXfrm>
    </dsp:sp>
    <dsp:sp modelId="{BFE6A70A-F57B-4F74-BAA1-95559158AF64}">
      <dsp:nvSpPr>
        <dsp:cNvPr id="0" name=""/>
        <dsp:cNvSpPr/>
      </dsp:nvSpPr>
      <dsp:spPr>
        <a:xfrm>
          <a:off x="0" y="3454360"/>
          <a:ext cx="6408738" cy="1062871"/>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b="0" kern="1200" baseline="0"/>
            <a:t>@ComponentScan annotation is used with @Configuration annotation to specify the packages to look for Component classes.</a:t>
          </a:r>
          <a:endParaRPr lang="en-US" sz="1500" kern="1200"/>
        </a:p>
      </dsp:txBody>
      <dsp:txXfrm>
        <a:off x="51885" y="3506245"/>
        <a:ext cx="6304968" cy="959101"/>
      </dsp:txXfrm>
    </dsp:sp>
    <dsp:sp modelId="{5978B50A-EE2C-4199-9EB2-8DF3176272D1}">
      <dsp:nvSpPr>
        <dsp:cNvPr id="0" name=""/>
        <dsp:cNvSpPr/>
      </dsp:nvSpPr>
      <dsp:spPr>
        <a:xfrm>
          <a:off x="0" y="4560432"/>
          <a:ext cx="6408738" cy="106287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b="0" kern="1200" baseline="0"/>
            <a:t>@Bean annotation is used to let Spring framework know that this method should be used to get the bean implementation to inject in Component classes.</a:t>
          </a:r>
          <a:endParaRPr lang="en-US" sz="1500" kern="1200"/>
        </a:p>
      </dsp:txBody>
      <dsp:txXfrm>
        <a:off x="51885" y="4612317"/>
        <a:ext cx="6304968" cy="9591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86340-FBF0-4627-AE93-D86ADE3DFECC}">
      <dsp:nvSpPr>
        <dsp:cNvPr id="0" name=""/>
        <dsp:cNvSpPr/>
      </dsp:nvSpPr>
      <dsp:spPr>
        <a:xfrm>
          <a:off x="51" y="811870"/>
          <a:ext cx="4913783" cy="182174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AU" sz="1500" b="0" kern="1200" baseline="0"/>
            <a:t>Spring IoC is the mechanism to achieve loose-coupling between Objects dependencies. To achieve loose coupling and dynamic binding of the objects at runtime, objects dependencies are injected by other assembler objects. Spring IoC container is the program that </a:t>
          </a:r>
          <a:r>
            <a:rPr lang="en-AU" sz="1500" kern="1200" baseline="0"/>
            <a:t>injects</a:t>
          </a:r>
          <a:r>
            <a:rPr lang="en-AU" sz="1500" b="0" kern="1200" baseline="0"/>
            <a:t> dependencies into an object and make it ready for our use. We have already looked how we can use Spring Dependency Injection to implement IoC in our applications.</a:t>
          </a:r>
          <a:endParaRPr lang="en-US" sz="1500" kern="1200"/>
        </a:p>
      </dsp:txBody>
      <dsp:txXfrm>
        <a:off x="51" y="811870"/>
        <a:ext cx="4913783" cy="1821746"/>
      </dsp:txXfrm>
    </dsp:sp>
    <dsp:sp modelId="{1C6CA5AB-912E-42C1-8361-D85940672988}">
      <dsp:nvSpPr>
        <dsp:cNvPr id="0" name=""/>
        <dsp:cNvSpPr/>
      </dsp:nvSpPr>
      <dsp:spPr>
        <a:xfrm>
          <a:off x="51" y="2633617"/>
          <a:ext cx="4913783" cy="9058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AU" sz="1500" b="0" kern="1200" baseline="0" dirty="0"/>
            <a:t>to instantiate the application class</a:t>
          </a:r>
          <a:endParaRPr lang="en-US" sz="1500" kern="1200" dirty="0"/>
        </a:p>
        <a:p>
          <a:pPr marL="114300" lvl="1" indent="-114300" algn="l" defTabSz="666750">
            <a:lnSpc>
              <a:spcPct val="90000"/>
            </a:lnSpc>
            <a:spcBef>
              <a:spcPct val="0"/>
            </a:spcBef>
            <a:spcAft>
              <a:spcPct val="15000"/>
            </a:spcAft>
            <a:buChar char="•"/>
          </a:pPr>
          <a:r>
            <a:rPr lang="en-AU" sz="1500" b="0" kern="1200" baseline="0" dirty="0"/>
            <a:t>to configure the object</a:t>
          </a:r>
          <a:endParaRPr lang="en-US" sz="1500" kern="1200" dirty="0"/>
        </a:p>
        <a:p>
          <a:pPr marL="114300" lvl="1" indent="-114300" algn="l" defTabSz="666750">
            <a:lnSpc>
              <a:spcPct val="90000"/>
            </a:lnSpc>
            <a:spcBef>
              <a:spcPct val="0"/>
            </a:spcBef>
            <a:spcAft>
              <a:spcPct val="15000"/>
            </a:spcAft>
            <a:buChar char="•"/>
          </a:pPr>
          <a:r>
            <a:rPr lang="en-AU" sz="1500" b="0" kern="1200" baseline="0"/>
            <a:t>to assemble the dependencies between the objects</a:t>
          </a:r>
          <a:endParaRPr lang="en-US" sz="1500" kern="1200"/>
        </a:p>
      </dsp:txBody>
      <dsp:txXfrm>
        <a:off x="51" y="2633617"/>
        <a:ext cx="4913783" cy="905850"/>
      </dsp:txXfrm>
    </dsp:sp>
    <dsp:sp modelId="{F5C90F5A-7BED-4B16-BECC-F6A288362C0A}">
      <dsp:nvSpPr>
        <dsp:cNvPr id="0" name=""/>
        <dsp:cNvSpPr/>
      </dsp:nvSpPr>
      <dsp:spPr>
        <a:xfrm>
          <a:off x="5601764" y="811870"/>
          <a:ext cx="4913783" cy="182174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AU" sz="1500" b="0" kern="1200" baseline="0"/>
            <a:t>There are two types of IoC containers. They are:</a:t>
          </a:r>
          <a:endParaRPr lang="en-US" sz="1500" kern="1200"/>
        </a:p>
      </dsp:txBody>
      <dsp:txXfrm>
        <a:off x="5601764" y="811870"/>
        <a:ext cx="4913783" cy="1821746"/>
      </dsp:txXfrm>
    </dsp:sp>
    <dsp:sp modelId="{F3B6396F-7FA1-4CDD-8975-E3C731110B30}">
      <dsp:nvSpPr>
        <dsp:cNvPr id="0" name=""/>
        <dsp:cNvSpPr/>
      </dsp:nvSpPr>
      <dsp:spPr>
        <a:xfrm>
          <a:off x="5601764" y="2633617"/>
          <a:ext cx="4913783" cy="90585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AU" sz="1500" kern="1200" baseline="0"/>
            <a:t>BeanFactory</a:t>
          </a:r>
          <a:endParaRPr lang="en-US" sz="1500" kern="1200"/>
        </a:p>
        <a:p>
          <a:pPr marL="114300" lvl="1" indent="-114300" algn="l" defTabSz="666750">
            <a:lnSpc>
              <a:spcPct val="90000"/>
            </a:lnSpc>
            <a:spcBef>
              <a:spcPct val="0"/>
            </a:spcBef>
            <a:spcAft>
              <a:spcPct val="15000"/>
            </a:spcAft>
            <a:buChar char="•"/>
          </a:pPr>
          <a:r>
            <a:rPr lang="en-AU" sz="1500" kern="1200" baseline="0"/>
            <a:t>ApplicationContext</a:t>
          </a:r>
          <a:endParaRPr lang="en-US" sz="1500" kern="1200"/>
        </a:p>
      </dsp:txBody>
      <dsp:txXfrm>
        <a:off x="5601764" y="2633617"/>
        <a:ext cx="4913783" cy="9058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B1BC3-B6E1-4BDE-B0D0-FDF4BA8627F6}" type="datetimeFigureOut">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43C82-AB94-4DE9-8414-FD272D239242}" type="slidenum">
              <a:t>‹#›</a:t>
            </a:fld>
            <a:endParaRPr lang="en-US"/>
          </a:p>
        </p:txBody>
      </p:sp>
    </p:spTree>
    <p:extLst>
      <p:ext uri="{BB962C8B-B14F-4D97-AF65-F5344CB8AC3E}">
        <p14:creationId xmlns:p14="http://schemas.microsoft.com/office/powerpoint/2010/main" val="205351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EF22767A-D6AF-4C19-97B1-AA657AC6E3F8}"/>
              </a:ext>
            </a:extLst>
          </p:cNvPr>
          <p:cNvSpPr>
            <a:spLocks noGrp="1" noRot="1" noChangeAspect="1" noTextEdit="1"/>
          </p:cNvSpPr>
          <p:nvPr>
            <p:ph type="sldImg"/>
          </p:nvPr>
        </p:nvSpPr>
        <p:spPr>
          <a:xfrm>
            <a:off x="381000" y="685800"/>
            <a:ext cx="6096000" cy="3429000"/>
          </a:xfrm>
          <a:ln/>
        </p:spPr>
      </p:sp>
      <p:sp>
        <p:nvSpPr>
          <p:cNvPr id="18435" name="Notes Placeholder 2">
            <a:extLst>
              <a:ext uri="{FF2B5EF4-FFF2-40B4-BE49-F238E27FC236}">
                <a16:creationId xmlns:a16="http://schemas.microsoft.com/office/drawing/2014/main" id="{37A9997A-B2D2-4AC4-85EB-F69349C0AD26}"/>
              </a:ext>
            </a:extLst>
          </p:cNvPr>
          <p:cNvSpPr>
            <a:spLocks noGrp="1"/>
          </p:cNvSpPr>
          <p:nvPr>
            <p:ph type="body" idx="1"/>
          </p:nvPr>
        </p:nvSpPr>
        <p:spPr>
          <a:noFill/>
        </p:spPr>
        <p:txBody>
          <a:bodyPr/>
          <a:lstStyle/>
          <a:p>
            <a:endParaRPr lang="en-AU" altLang="en-US"/>
          </a:p>
        </p:txBody>
      </p:sp>
      <p:sp>
        <p:nvSpPr>
          <p:cNvPr id="18436" name="Slide Number Placeholder 3">
            <a:extLst>
              <a:ext uri="{FF2B5EF4-FFF2-40B4-BE49-F238E27FC236}">
                <a16:creationId xmlns:a16="http://schemas.microsoft.com/office/drawing/2014/main" id="{DDB36BEF-9CF2-4ECF-AD99-C281EAD6A28C}"/>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B0C1CB7-30FA-43D3-9714-7AAA45BF51C2}" type="slidenum">
              <a:rPr lang="en-US" altLang="en-US" sz="1200"/>
              <a:pPr/>
              <a:t>2</a:t>
            </a:fld>
            <a:endParaRPr lang="en-US" altLang="en-US" sz="1200"/>
          </a:p>
        </p:txBody>
      </p:sp>
      <p:sp>
        <p:nvSpPr>
          <p:cNvPr id="18437" name="Date Placeholder 1">
            <a:extLst>
              <a:ext uri="{FF2B5EF4-FFF2-40B4-BE49-F238E27FC236}">
                <a16:creationId xmlns:a16="http://schemas.microsoft.com/office/drawing/2014/main" id="{E609C17B-8F69-4A65-9236-36ED61E1925D}"/>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6BB25454-19C4-4686-8FCB-55DA67B3DF3A}"/>
              </a:ext>
            </a:extLst>
          </p:cNvPr>
          <p:cNvSpPr>
            <a:spLocks noGrp="1" noRot="1" noChangeAspect="1" noTextEdit="1"/>
          </p:cNvSpPr>
          <p:nvPr>
            <p:ph type="sldImg"/>
          </p:nvPr>
        </p:nvSpPr>
        <p:spPr>
          <a:xfrm>
            <a:off x="381000" y="685800"/>
            <a:ext cx="6096000" cy="3429000"/>
          </a:xfrm>
          <a:ln/>
        </p:spPr>
      </p:sp>
      <p:sp>
        <p:nvSpPr>
          <p:cNvPr id="36867" name="Notes Placeholder 2">
            <a:extLst>
              <a:ext uri="{FF2B5EF4-FFF2-40B4-BE49-F238E27FC236}">
                <a16:creationId xmlns:a16="http://schemas.microsoft.com/office/drawing/2014/main" id="{AB4A0CB4-D441-4B1F-BD6C-D51F22B9778C}"/>
              </a:ext>
            </a:extLst>
          </p:cNvPr>
          <p:cNvSpPr>
            <a:spLocks noGrp="1"/>
          </p:cNvSpPr>
          <p:nvPr>
            <p:ph type="body" idx="1"/>
          </p:nvPr>
        </p:nvSpPr>
        <p:spPr>
          <a:noFill/>
        </p:spPr>
        <p:txBody>
          <a:bodyPr/>
          <a:lstStyle/>
          <a:p>
            <a:endParaRPr lang="en-AU" altLang="en-US"/>
          </a:p>
        </p:txBody>
      </p:sp>
      <p:sp>
        <p:nvSpPr>
          <p:cNvPr id="36868" name="Slide Number Placeholder 3">
            <a:extLst>
              <a:ext uri="{FF2B5EF4-FFF2-40B4-BE49-F238E27FC236}">
                <a16:creationId xmlns:a16="http://schemas.microsoft.com/office/drawing/2014/main" id="{7F4186D1-B9FB-4B0F-BEC3-07F7C7C5F28D}"/>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671BA4B-5DAD-4CBD-8B54-8AFC62116E73}" type="slidenum">
              <a:rPr lang="en-US" altLang="en-US" sz="1200"/>
              <a:pPr/>
              <a:t>12</a:t>
            </a:fld>
            <a:endParaRPr lang="en-US" altLang="en-US" sz="1200"/>
          </a:p>
        </p:txBody>
      </p:sp>
      <p:sp>
        <p:nvSpPr>
          <p:cNvPr id="36869" name="Date Placeholder 1">
            <a:extLst>
              <a:ext uri="{FF2B5EF4-FFF2-40B4-BE49-F238E27FC236}">
                <a16:creationId xmlns:a16="http://schemas.microsoft.com/office/drawing/2014/main" id="{30FC87C4-8700-4CDE-AD6D-FA9EC934DB3D}"/>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942963F-9678-4DD2-9F66-70C73AD157B6}"/>
              </a:ext>
            </a:extLst>
          </p:cNvPr>
          <p:cNvSpPr>
            <a:spLocks noGrp="1" noRot="1" noChangeAspect="1" noTextEdit="1"/>
          </p:cNvSpPr>
          <p:nvPr>
            <p:ph type="sldImg"/>
          </p:nvPr>
        </p:nvSpPr>
        <p:spPr>
          <a:xfrm>
            <a:off x="381000" y="685800"/>
            <a:ext cx="6096000" cy="3429000"/>
          </a:xfrm>
          <a:ln/>
        </p:spPr>
      </p:sp>
      <p:sp>
        <p:nvSpPr>
          <p:cNvPr id="38915" name="Notes Placeholder 2">
            <a:extLst>
              <a:ext uri="{FF2B5EF4-FFF2-40B4-BE49-F238E27FC236}">
                <a16:creationId xmlns:a16="http://schemas.microsoft.com/office/drawing/2014/main" id="{7880A7C1-3CE4-4F37-B9BD-D903F4E2AFD7}"/>
              </a:ext>
            </a:extLst>
          </p:cNvPr>
          <p:cNvSpPr>
            <a:spLocks noGrp="1"/>
          </p:cNvSpPr>
          <p:nvPr>
            <p:ph type="body" idx="1"/>
          </p:nvPr>
        </p:nvSpPr>
        <p:spPr>
          <a:noFill/>
        </p:spPr>
        <p:txBody>
          <a:bodyPr/>
          <a:lstStyle/>
          <a:p>
            <a:endParaRPr lang="en-AU" altLang="en-US"/>
          </a:p>
        </p:txBody>
      </p:sp>
      <p:sp>
        <p:nvSpPr>
          <p:cNvPr id="38916" name="Slide Number Placeholder 3">
            <a:extLst>
              <a:ext uri="{FF2B5EF4-FFF2-40B4-BE49-F238E27FC236}">
                <a16:creationId xmlns:a16="http://schemas.microsoft.com/office/drawing/2014/main" id="{9DB01CDB-4B21-465E-A04B-BC3A9EA82707}"/>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40737636-BB5D-472A-AF72-1CAB7A74C4C6}" type="slidenum">
              <a:rPr lang="en-US" altLang="en-US" sz="1200"/>
              <a:pPr/>
              <a:t>13</a:t>
            </a:fld>
            <a:endParaRPr lang="en-US" altLang="en-US" sz="1200"/>
          </a:p>
        </p:txBody>
      </p:sp>
      <p:sp>
        <p:nvSpPr>
          <p:cNvPr id="38917" name="Date Placeholder 1">
            <a:extLst>
              <a:ext uri="{FF2B5EF4-FFF2-40B4-BE49-F238E27FC236}">
                <a16:creationId xmlns:a16="http://schemas.microsoft.com/office/drawing/2014/main" id="{2863E280-A289-473A-A452-C05E4BCB1D58}"/>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070ACF73-3E9B-45A0-8CAC-FD90FD94740A}"/>
              </a:ext>
            </a:extLst>
          </p:cNvPr>
          <p:cNvSpPr>
            <a:spLocks noGrp="1" noRot="1" noChangeAspect="1" noTextEdit="1"/>
          </p:cNvSpPr>
          <p:nvPr>
            <p:ph type="sldImg"/>
          </p:nvPr>
        </p:nvSpPr>
        <p:spPr>
          <a:xfrm>
            <a:off x="381000" y="685800"/>
            <a:ext cx="6096000" cy="3429000"/>
          </a:xfrm>
          <a:ln/>
        </p:spPr>
      </p:sp>
      <p:sp>
        <p:nvSpPr>
          <p:cNvPr id="40963" name="Notes Placeholder 2">
            <a:extLst>
              <a:ext uri="{FF2B5EF4-FFF2-40B4-BE49-F238E27FC236}">
                <a16:creationId xmlns:a16="http://schemas.microsoft.com/office/drawing/2014/main" id="{7DE7FD86-2634-4F0D-BE99-E9B82B04ED19}"/>
              </a:ext>
            </a:extLst>
          </p:cNvPr>
          <p:cNvSpPr>
            <a:spLocks noGrp="1"/>
          </p:cNvSpPr>
          <p:nvPr>
            <p:ph type="body" idx="1"/>
          </p:nvPr>
        </p:nvSpPr>
        <p:spPr>
          <a:noFill/>
        </p:spPr>
        <p:txBody>
          <a:bodyPr/>
          <a:lstStyle/>
          <a:p>
            <a:endParaRPr lang="en-AU" altLang="en-US"/>
          </a:p>
        </p:txBody>
      </p:sp>
      <p:sp>
        <p:nvSpPr>
          <p:cNvPr id="40964" name="Slide Number Placeholder 3">
            <a:extLst>
              <a:ext uri="{FF2B5EF4-FFF2-40B4-BE49-F238E27FC236}">
                <a16:creationId xmlns:a16="http://schemas.microsoft.com/office/drawing/2014/main" id="{E0E180C6-60C8-4315-BDA6-FC0F09A9D8AD}"/>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DAF8713-DBF9-4987-BDC6-413D804F6DE4}" type="slidenum">
              <a:rPr lang="en-US" altLang="en-US" sz="1200"/>
              <a:pPr/>
              <a:t>15</a:t>
            </a:fld>
            <a:endParaRPr lang="en-US" altLang="en-US" sz="1200"/>
          </a:p>
        </p:txBody>
      </p:sp>
      <p:sp>
        <p:nvSpPr>
          <p:cNvPr id="40965" name="Date Placeholder 1">
            <a:extLst>
              <a:ext uri="{FF2B5EF4-FFF2-40B4-BE49-F238E27FC236}">
                <a16:creationId xmlns:a16="http://schemas.microsoft.com/office/drawing/2014/main" id="{7C4A1A59-B1BF-4ED8-9D64-34F08A0454AF}"/>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A2E16AD-1AE6-411D-AEBE-DE7E93AD8034}"/>
              </a:ext>
            </a:extLst>
          </p:cNvPr>
          <p:cNvSpPr>
            <a:spLocks noGrp="1" noRot="1" noChangeAspect="1" noTextEdit="1"/>
          </p:cNvSpPr>
          <p:nvPr>
            <p:ph type="sldImg"/>
          </p:nvPr>
        </p:nvSpPr>
        <p:spPr>
          <a:xfrm>
            <a:off x="381000" y="685800"/>
            <a:ext cx="6096000" cy="3429000"/>
          </a:xfrm>
          <a:ln/>
        </p:spPr>
      </p:sp>
      <p:sp>
        <p:nvSpPr>
          <p:cNvPr id="43011" name="Notes Placeholder 2">
            <a:extLst>
              <a:ext uri="{FF2B5EF4-FFF2-40B4-BE49-F238E27FC236}">
                <a16:creationId xmlns:a16="http://schemas.microsoft.com/office/drawing/2014/main" id="{7EE16F54-9916-4047-8495-27F8A5576963}"/>
              </a:ext>
            </a:extLst>
          </p:cNvPr>
          <p:cNvSpPr>
            <a:spLocks noGrp="1"/>
          </p:cNvSpPr>
          <p:nvPr>
            <p:ph type="body" idx="1"/>
          </p:nvPr>
        </p:nvSpPr>
        <p:spPr>
          <a:noFill/>
        </p:spPr>
        <p:txBody>
          <a:bodyPr/>
          <a:lstStyle/>
          <a:p>
            <a:endParaRPr lang="en-AU" altLang="en-US"/>
          </a:p>
        </p:txBody>
      </p:sp>
      <p:sp>
        <p:nvSpPr>
          <p:cNvPr id="43012" name="Slide Number Placeholder 3">
            <a:extLst>
              <a:ext uri="{FF2B5EF4-FFF2-40B4-BE49-F238E27FC236}">
                <a16:creationId xmlns:a16="http://schemas.microsoft.com/office/drawing/2014/main" id="{25AFF2E6-BC29-4B9D-867C-74CA553DF898}"/>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486CAE0-F837-40DA-8249-5181DEF25738}" type="slidenum">
              <a:rPr lang="en-US" altLang="en-US" sz="1200"/>
              <a:pPr/>
              <a:t>16</a:t>
            </a:fld>
            <a:endParaRPr lang="en-US" altLang="en-US" sz="1200"/>
          </a:p>
        </p:txBody>
      </p:sp>
      <p:sp>
        <p:nvSpPr>
          <p:cNvPr id="43013" name="Date Placeholder 1">
            <a:extLst>
              <a:ext uri="{FF2B5EF4-FFF2-40B4-BE49-F238E27FC236}">
                <a16:creationId xmlns:a16="http://schemas.microsoft.com/office/drawing/2014/main" id="{E4F672B5-DC7D-4216-A075-10AE3A9E9373}"/>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F06E5E3D-1FAB-4116-B647-728346F51B62}"/>
              </a:ext>
            </a:extLst>
          </p:cNvPr>
          <p:cNvSpPr>
            <a:spLocks noGrp="1" noRot="1" noChangeAspect="1" noTextEdit="1"/>
          </p:cNvSpPr>
          <p:nvPr>
            <p:ph type="sldImg"/>
          </p:nvPr>
        </p:nvSpPr>
        <p:spPr>
          <a:xfrm>
            <a:off x="381000" y="685800"/>
            <a:ext cx="6096000" cy="3429000"/>
          </a:xfrm>
          <a:ln/>
        </p:spPr>
      </p:sp>
      <p:sp>
        <p:nvSpPr>
          <p:cNvPr id="45059" name="Notes Placeholder 2">
            <a:extLst>
              <a:ext uri="{FF2B5EF4-FFF2-40B4-BE49-F238E27FC236}">
                <a16:creationId xmlns:a16="http://schemas.microsoft.com/office/drawing/2014/main" id="{B99B4E4D-0E99-40B3-8E99-6D03EA9C73EF}"/>
              </a:ext>
            </a:extLst>
          </p:cNvPr>
          <p:cNvSpPr>
            <a:spLocks noGrp="1"/>
          </p:cNvSpPr>
          <p:nvPr>
            <p:ph type="body" idx="1"/>
          </p:nvPr>
        </p:nvSpPr>
        <p:spPr>
          <a:noFill/>
        </p:spPr>
        <p:txBody>
          <a:bodyPr/>
          <a:lstStyle/>
          <a:p>
            <a:endParaRPr lang="en-AU" altLang="en-US"/>
          </a:p>
        </p:txBody>
      </p:sp>
      <p:sp>
        <p:nvSpPr>
          <p:cNvPr id="45060" name="Slide Number Placeholder 3">
            <a:extLst>
              <a:ext uri="{FF2B5EF4-FFF2-40B4-BE49-F238E27FC236}">
                <a16:creationId xmlns:a16="http://schemas.microsoft.com/office/drawing/2014/main" id="{19EFC633-08BE-442E-9AF8-CE9D26CBF852}"/>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3AC7F6B-1788-480E-8EA4-F38E651C0642}" type="slidenum">
              <a:rPr lang="en-US" altLang="en-US" sz="1200"/>
              <a:pPr/>
              <a:t>17</a:t>
            </a:fld>
            <a:endParaRPr lang="en-US" altLang="en-US" sz="1200"/>
          </a:p>
        </p:txBody>
      </p:sp>
      <p:sp>
        <p:nvSpPr>
          <p:cNvPr id="45061" name="Date Placeholder 1">
            <a:extLst>
              <a:ext uri="{FF2B5EF4-FFF2-40B4-BE49-F238E27FC236}">
                <a16:creationId xmlns:a16="http://schemas.microsoft.com/office/drawing/2014/main" id="{FC99DA30-089F-4B82-A8AE-F800CFF82D1F}"/>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4A1E91A3-2D0C-4DE5-8409-CFCA488E0D79}"/>
              </a:ext>
            </a:extLst>
          </p:cNvPr>
          <p:cNvSpPr>
            <a:spLocks noGrp="1" noRot="1" noChangeAspect="1" noTextEdit="1"/>
          </p:cNvSpPr>
          <p:nvPr>
            <p:ph type="sldImg"/>
          </p:nvPr>
        </p:nvSpPr>
        <p:spPr>
          <a:xfrm>
            <a:off x="381000" y="685800"/>
            <a:ext cx="6096000" cy="3429000"/>
          </a:xfrm>
          <a:ln/>
        </p:spPr>
      </p:sp>
      <p:sp>
        <p:nvSpPr>
          <p:cNvPr id="47107" name="Notes Placeholder 2">
            <a:extLst>
              <a:ext uri="{FF2B5EF4-FFF2-40B4-BE49-F238E27FC236}">
                <a16:creationId xmlns:a16="http://schemas.microsoft.com/office/drawing/2014/main" id="{7733EE63-EEC0-4D97-99F2-61C240B94BEF}"/>
              </a:ext>
            </a:extLst>
          </p:cNvPr>
          <p:cNvSpPr>
            <a:spLocks noGrp="1"/>
          </p:cNvSpPr>
          <p:nvPr>
            <p:ph type="body" idx="1"/>
          </p:nvPr>
        </p:nvSpPr>
        <p:spPr>
          <a:noFill/>
        </p:spPr>
        <p:txBody>
          <a:bodyPr/>
          <a:lstStyle/>
          <a:p>
            <a:endParaRPr lang="en-AU" altLang="en-US"/>
          </a:p>
        </p:txBody>
      </p:sp>
      <p:sp>
        <p:nvSpPr>
          <p:cNvPr id="47108" name="Slide Number Placeholder 3">
            <a:extLst>
              <a:ext uri="{FF2B5EF4-FFF2-40B4-BE49-F238E27FC236}">
                <a16:creationId xmlns:a16="http://schemas.microsoft.com/office/drawing/2014/main" id="{B97CB03E-CA7B-4360-8EA2-EED20584D665}"/>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168CC15-447C-4FFB-BB6E-FF44C6B618C0}" type="slidenum">
              <a:rPr lang="en-US" altLang="en-US" sz="1200"/>
              <a:pPr/>
              <a:t>18</a:t>
            </a:fld>
            <a:endParaRPr lang="en-US" altLang="en-US" sz="1200"/>
          </a:p>
        </p:txBody>
      </p:sp>
      <p:sp>
        <p:nvSpPr>
          <p:cNvPr id="47109" name="Date Placeholder 1">
            <a:extLst>
              <a:ext uri="{FF2B5EF4-FFF2-40B4-BE49-F238E27FC236}">
                <a16:creationId xmlns:a16="http://schemas.microsoft.com/office/drawing/2014/main" id="{780355A6-09CB-4D07-9B95-11FFB11947D3}"/>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8DE31044-B018-4ACC-BEDB-5BA7BA1B0A1E}"/>
              </a:ext>
            </a:extLst>
          </p:cNvPr>
          <p:cNvSpPr>
            <a:spLocks noGrp="1" noRot="1" noChangeAspect="1" noTextEdit="1"/>
          </p:cNvSpPr>
          <p:nvPr>
            <p:ph type="sldImg"/>
          </p:nvPr>
        </p:nvSpPr>
        <p:spPr>
          <a:xfrm>
            <a:off x="381000" y="685800"/>
            <a:ext cx="6096000" cy="3429000"/>
          </a:xfrm>
          <a:ln/>
        </p:spPr>
      </p:sp>
      <p:sp>
        <p:nvSpPr>
          <p:cNvPr id="49155" name="Notes Placeholder 2">
            <a:extLst>
              <a:ext uri="{FF2B5EF4-FFF2-40B4-BE49-F238E27FC236}">
                <a16:creationId xmlns:a16="http://schemas.microsoft.com/office/drawing/2014/main" id="{5A5A7FDB-7861-4202-8856-6BA6A87A4FE0}"/>
              </a:ext>
            </a:extLst>
          </p:cNvPr>
          <p:cNvSpPr>
            <a:spLocks noGrp="1"/>
          </p:cNvSpPr>
          <p:nvPr>
            <p:ph type="body" idx="1"/>
          </p:nvPr>
        </p:nvSpPr>
        <p:spPr>
          <a:noFill/>
        </p:spPr>
        <p:txBody>
          <a:bodyPr/>
          <a:lstStyle/>
          <a:p>
            <a:endParaRPr lang="en-AU" altLang="en-US"/>
          </a:p>
        </p:txBody>
      </p:sp>
      <p:sp>
        <p:nvSpPr>
          <p:cNvPr id="49156" name="Slide Number Placeholder 3">
            <a:extLst>
              <a:ext uri="{FF2B5EF4-FFF2-40B4-BE49-F238E27FC236}">
                <a16:creationId xmlns:a16="http://schemas.microsoft.com/office/drawing/2014/main" id="{DF9E2B0B-3A14-42AE-A75E-04DAE1482A44}"/>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C29B8E5-7AAB-4664-9C64-E710CCC48F71}" type="slidenum">
              <a:rPr lang="en-US" altLang="en-US" sz="1200"/>
              <a:pPr/>
              <a:t>19</a:t>
            </a:fld>
            <a:endParaRPr lang="en-US" altLang="en-US" sz="1200"/>
          </a:p>
        </p:txBody>
      </p:sp>
      <p:sp>
        <p:nvSpPr>
          <p:cNvPr id="49157" name="Date Placeholder 1">
            <a:extLst>
              <a:ext uri="{FF2B5EF4-FFF2-40B4-BE49-F238E27FC236}">
                <a16:creationId xmlns:a16="http://schemas.microsoft.com/office/drawing/2014/main" id="{B7AB16A8-F59E-4780-97BC-49B129737A6C}"/>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BA8729F4-7592-4131-A822-33ED1388A935}"/>
              </a:ext>
            </a:extLst>
          </p:cNvPr>
          <p:cNvSpPr>
            <a:spLocks noGrp="1" noRot="1" noChangeAspect="1" noTextEdit="1"/>
          </p:cNvSpPr>
          <p:nvPr>
            <p:ph type="sldImg"/>
          </p:nvPr>
        </p:nvSpPr>
        <p:spPr>
          <a:xfrm>
            <a:off x="381000" y="685800"/>
            <a:ext cx="6096000" cy="3429000"/>
          </a:xfrm>
          <a:ln/>
        </p:spPr>
      </p:sp>
      <p:sp>
        <p:nvSpPr>
          <p:cNvPr id="51203" name="Notes Placeholder 2">
            <a:extLst>
              <a:ext uri="{FF2B5EF4-FFF2-40B4-BE49-F238E27FC236}">
                <a16:creationId xmlns:a16="http://schemas.microsoft.com/office/drawing/2014/main" id="{FB2CEFAA-542C-47F9-8974-2CB989B7BEAA}"/>
              </a:ext>
            </a:extLst>
          </p:cNvPr>
          <p:cNvSpPr>
            <a:spLocks noGrp="1"/>
          </p:cNvSpPr>
          <p:nvPr>
            <p:ph type="body" idx="1"/>
          </p:nvPr>
        </p:nvSpPr>
        <p:spPr>
          <a:noFill/>
        </p:spPr>
        <p:txBody>
          <a:bodyPr/>
          <a:lstStyle/>
          <a:p>
            <a:endParaRPr lang="en-AU" altLang="en-US"/>
          </a:p>
        </p:txBody>
      </p:sp>
      <p:sp>
        <p:nvSpPr>
          <p:cNvPr id="51204" name="Slide Number Placeholder 3">
            <a:extLst>
              <a:ext uri="{FF2B5EF4-FFF2-40B4-BE49-F238E27FC236}">
                <a16:creationId xmlns:a16="http://schemas.microsoft.com/office/drawing/2014/main" id="{0715319D-74D5-49BA-9A7F-371D1A70AA45}"/>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C010D45-0FCE-4570-BF52-843875929A98}" type="slidenum">
              <a:rPr lang="en-US" altLang="en-US" sz="1200"/>
              <a:pPr/>
              <a:t>20</a:t>
            </a:fld>
            <a:endParaRPr lang="en-US" altLang="en-US" sz="1200"/>
          </a:p>
        </p:txBody>
      </p:sp>
      <p:sp>
        <p:nvSpPr>
          <p:cNvPr id="51205" name="Date Placeholder 1">
            <a:extLst>
              <a:ext uri="{FF2B5EF4-FFF2-40B4-BE49-F238E27FC236}">
                <a16:creationId xmlns:a16="http://schemas.microsoft.com/office/drawing/2014/main" id="{8C841596-F9D2-4080-8D57-1B8729BD19A5}"/>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7C28FC31-C53A-4C71-95D9-DB514B178687}"/>
              </a:ext>
            </a:extLst>
          </p:cNvPr>
          <p:cNvSpPr>
            <a:spLocks noGrp="1" noRot="1" noChangeAspect="1" noTextEdit="1"/>
          </p:cNvSpPr>
          <p:nvPr>
            <p:ph type="sldImg"/>
          </p:nvPr>
        </p:nvSpPr>
        <p:spPr>
          <a:xfrm>
            <a:off x="381000" y="685800"/>
            <a:ext cx="6096000" cy="3429000"/>
          </a:xfrm>
          <a:ln/>
        </p:spPr>
      </p:sp>
      <p:sp>
        <p:nvSpPr>
          <p:cNvPr id="20483" name="Notes Placeholder 2">
            <a:extLst>
              <a:ext uri="{FF2B5EF4-FFF2-40B4-BE49-F238E27FC236}">
                <a16:creationId xmlns:a16="http://schemas.microsoft.com/office/drawing/2014/main" id="{D8D45322-D911-4DFC-B02F-357C5F788F0B}"/>
              </a:ext>
            </a:extLst>
          </p:cNvPr>
          <p:cNvSpPr>
            <a:spLocks noGrp="1"/>
          </p:cNvSpPr>
          <p:nvPr>
            <p:ph type="body" idx="1"/>
          </p:nvPr>
        </p:nvSpPr>
        <p:spPr>
          <a:noFill/>
        </p:spPr>
        <p:txBody>
          <a:bodyPr/>
          <a:lstStyle/>
          <a:p>
            <a:endParaRPr lang="en-AU" altLang="en-US"/>
          </a:p>
        </p:txBody>
      </p:sp>
      <p:sp>
        <p:nvSpPr>
          <p:cNvPr id="20484" name="Slide Number Placeholder 3">
            <a:extLst>
              <a:ext uri="{FF2B5EF4-FFF2-40B4-BE49-F238E27FC236}">
                <a16:creationId xmlns:a16="http://schemas.microsoft.com/office/drawing/2014/main" id="{7914DACD-0D29-4F8C-87F9-E049D0B35182}"/>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200BD91-63C0-402E-BE3F-F5F92ACE8B66}" type="slidenum">
              <a:rPr lang="en-US" altLang="en-US" sz="1200"/>
              <a:pPr/>
              <a:t>3</a:t>
            </a:fld>
            <a:endParaRPr lang="en-US" altLang="en-US" sz="1200"/>
          </a:p>
        </p:txBody>
      </p:sp>
      <p:sp>
        <p:nvSpPr>
          <p:cNvPr id="20485" name="Date Placeholder 1">
            <a:extLst>
              <a:ext uri="{FF2B5EF4-FFF2-40B4-BE49-F238E27FC236}">
                <a16:creationId xmlns:a16="http://schemas.microsoft.com/office/drawing/2014/main" id="{B18E6197-AA64-4392-9F8D-252E3187E8CC}"/>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3F5187A6-82C9-48B9-849A-D6F2BFAB5C1E}"/>
              </a:ext>
            </a:extLst>
          </p:cNvPr>
          <p:cNvSpPr>
            <a:spLocks noGrp="1" noRot="1" noChangeAspect="1" noTextEdit="1"/>
          </p:cNvSpPr>
          <p:nvPr>
            <p:ph type="sldImg"/>
          </p:nvPr>
        </p:nvSpPr>
        <p:spPr>
          <a:xfrm>
            <a:off x="381000" y="685800"/>
            <a:ext cx="6096000" cy="3429000"/>
          </a:xfrm>
          <a:ln/>
        </p:spPr>
      </p:sp>
      <p:sp>
        <p:nvSpPr>
          <p:cNvPr id="22531" name="Notes Placeholder 2">
            <a:extLst>
              <a:ext uri="{FF2B5EF4-FFF2-40B4-BE49-F238E27FC236}">
                <a16:creationId xmlns:a16="http://schemas.microsoft.com/office/drawing/2014/main" id="{FE84B274-4505-43E2-B8CC-B8D928A4D72E}"/>
              </a:ext>
            </a:extLst>
          </p:cNvPr>
          <p:cNvSpPr>
            <a:spLocks noGrp="1"/>
          </p:cNvSpPr>
          <p:nvPr>
            <p:ph type="body" idx="1"/>
          </p:nvPr>
        </p:nvSpPr>
        <p:spPr>
          <a:noFill/>
        </p:spPr>
        <p:txBody>
          <a:bodyPr/>
          <a:lstStyle/>
          <a:p>
            <a:endParaRPr lang="en-AU" altLang="en-US"/>
          </a:p>
        </p:txBody>
      </p:sp>
      <p:sp>
        <p:nvSpPr>
          <p:cNvPr id="22532" name="Slide Number Placeholder 3">
            <a:extLst>
              <a:ext uri="{FF2B5EF4-FFF2-40B4-BE49-F238E27FC236}">
                <a16:creationId xmlns:a16="http://schemas.microsoft.com/office/drawing/2014/main" id="{FA74705D-03B8-41C3-BCC3-AC8326FFF617}"/>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56079AA-16B9-41AB-BE14-E37A75058B06}" type="slidenum">
              <a:rPr lang="en-US" altLang="en-US" sz="1200"/>
              <a:pPr/>
              <a:t>4</a:t>
            </a:fld>
            <a:endParaRPr lang="en-US" altLang="en-US" sz="1200"/>
          </a:p>
        </p:txBody>
      </p:sp>
      <p:sp>
        <p:nvSpPr>
          <p:cNvPr id="22533" name="Date Placeholder 1">
            <a:extLst>
              <a:ext uri="{FF2B5EF4-FFF2-40B4-BE49-F238E27FC236}">
                <a16:creationId xmlns:a16="http://schemas.microsoft.com/office/drawing/2014/main" id="{9280DE45-19DF-43FD-BA2E-EA5AEDCBE9C3}"/>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D180A680-BA1C-47C0-8B89-69C237277BB6}"/>
              </a:ext>
            </a:extLst>
          </p:cNvPr>
          <p:cNvSpPr>
            <a:spLocks noGrp="1" noRot="1" noChangeAspect="1" noTextEdit="1"/>
          </p:cNvSpPr>
          <p:nvPr>
            <p:ph type="sldImg"/>
          </p:nvPr>
        </p:nvSpPr>
        <p:spPr>
          <a:xfrm>
            <a:off x="381000" y="685800"/>
            <a:ext cx="6096000" cy="3429000"/>
          </a:xfrm>
          <a:ln/>
        </p:spPr>
      </p:sp>
      <p:sp>
        <p:nvSpPr>
          <p:cNvPr id="24579" name="Notes Placeholder 2">
            <a:extLst>
              <a:ext uri="{FF2B5EF4-FFF2-40B4-BE49-F238E27FC236}">
                <a16:creationId xmlns:a16="http://schemas.microsoft.com/office/drawing/2014/main" id="{21AEA49F-6F58-4C18-8B03-1775530A90A5}"/>
              </a:ext>
            </a:extLst>
          </p:cNvPr>
          <p:cNvSpPr>
            <a:spLocks noGrp="1"/>
          </p:cNvSpPr>
          <p:nvPr>
            <p:ph type="body" idx="1"/>
          </p:nvPr>
        </p:nvSpPr>
        <p:spPr>
          <a:noFill/>
        </p:spPr>
        <p:txBody>
          <a:bodyPr/>
          <a:lstStyle/>
          <a:p>
            <a:endParaRPr lang="en-AU" altLang="en-US"/>
          </a:p>
        </p:txBody>
      </p:sp>
      <p:sp>
        <p:nvSpPr>
          <p:cNvPr id="24580" name="Slide Number Placeholder 3">
            <a:extLst>
              <a:ext uri="{FF2B5EF4-FFF2-40B4-BE49-F238E27FC236}">
                <a16:creationId xmlns:a16="http://schemas.microsoft.com/office/drawing/2014/main" id="{2B319593-3D7B-40BD-899C-9FF2E05E52DA}"/>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641D03D-7FE2-41C2-9D4F-996072273848}" type="slidenum">
              <a:rPr lang="en-US" altLang="en-US" sz="1200"/>
              <a:pPr/>
              <a:t>5</a:t>
            </a:fld>
            <a:endParaRPr lang="en-US" altLang="en-US" sz="1200"/>
          </a:p>
        </p:txBody>
      </p:sp>
      <p:sp>
        <p:nvSpPr>
          <p:cNvPr id="24581" name="Date Placeholder 1">
            <a:extLst>
              <a:ext uri="{FF2B5EF4-FFF2-40B4-BE49-F238E27FC236}">
                <a16:creationId xmlns:a16="http://schemas.microsoft.com/office/drawing/2014/main" id="{3CDC941C-60FD-4261-819E-66E90F4BDAE3}"/>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A3D75443-39FF-4B7D-B831-1F144B178022}"/>
              </a:ext>
            </a:extLst>
          </p:cNvPr>
          <p:cNvSpPr>
            <a:spLocks noGrp="1" noRot="1" noChangeAspect="1" noTextEdit="1"/>
          </p:cNvSpPr>
          <p:nvPr>
            <p:ph type="sldImg"/>
          </p:nvPr>
        </p:nvSpPr>
        <p:spPr>
          <a:xfrm>
            <a:off x="381000" y="685800"/>
            <a:ext cx="6096000" cy="3429000"/>
          </a:xfrm>
          <a:ln/>
        </p:spPr>
      </p:sp>
      <p:sp>
        <p:nvSpPr>
          <p:cNvPr id="26627" name="Notes Placeholder 2">
            <a:extLst>
              <a:ext uri="{FF2B5EF4-FFF2-40B4-BE49-F238E27FC236}">
                <a16:creationId xmlns:a16="http://schemas.microsoft.com/office/drawing/2014/main" id="{3C469096-AECC-4390-AA98-2EDE677F55BA}"/>
              </a:ext>
            </a:extLst>
          </p:cNvPr>
          <p:cNvSpPr>
            <a:spLocks noGrp="1"/>
          </p:cNvSpPr>
          <p:nvPr>
            <p:ph type="body" idx="1"/>
          </p:nvPr>
        </p:nvSpPr>
        <p:spPr>
          <a:noFill/>
        </p:spPr>
        <p:txBody>
          <a:bodyPr/>
          <a:lstStyle/>
          <a:p>
            <a:endParaRPr lang="en-AU" altLang="en-US"/>
          </a:p>
        </p:txBody>
      </p:sp>
      <p:sp>
        <p:nvSpPr>
          <p:cNvPr id="26628" name="Slide Number Placeholder 3">
            <a:extLst>
              <a:ext uri="{FF2B5EF4-FFF2-40B4-BE49-F238E27FC236}">
                <a16:creationId xmlns:a16="http://schemas.microsoft.com/office/drawing/2014/main" id="{4E509B60-7240-4881-A3F5-6622A2AE3418}"/>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3031F6C-BD08-4892-8293-25AB0196FB7D}" type="slidenum">
              <a:rPr lang="en-US" altLang="en-US" sz="1200"/>
              <a:pPr/>
              <a:t>7</a:t>
            </a:fld>
            <a:endParaRPr lang="en-US" altLang="en-US" sz="1200"/>
          </a:p>
        </p:txBody>
      </p:sp>
      <p:sp>
        <p:nvSpPr>
          <p:cNvPr id="26629" name="Date Placeholder 1">
            <a:extLst>
              <a:ext uri="{FF2B5EF4-FFF2-40B4-BE49-F238E27FC236}">
                <a16:creationId xmlns:a16="http://schemas.microsoft.com/office/drawing/2014/main" id="{F8ECCFAB-6D85-4534-BA4E-923E78142DCB}"/>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6CB180DA-9835-49B7-B24C-4BE15E6C7BEA}"/>
              </a:ext>
            </a:extLst>
          </p:cNvPr>
          <p:cNvSpPr>
            <a:spLocks noGrp="1" noRot="1" noChangeAspect="1" noTextEdit="1"/>
          </p:cNvSpPr>
          <p:nvPr>
            <p:ph type="sldImg"/>
          </p:nvPr>
        </p:nvSpPr>
        <p:spPr>
          <a:xfrm>
            <a:off x="381000" y="685800"/>
            <a:ext cx="6096000" cy="3429000"/>
          </a:xfrm>
          <a:ln/>
        </p:spPr>
      </p:sp>
      <p:sp>
        <p:nvSpPr>
          <p:cNvPr id="28675" name="Notes Placeholder 2">
            <a:extLst>
              <a:ext uri="{FF2B5EF4-FFF2-40B4-BE49-F238E27FC236}">
                <a16:creationId xmlns:a16="http://schemas.microsoft.com/office/drawing/2014/main" id="{DAF8514B-AAAB-4781-95EE-1C736A6162CF}"/>
              </a:ext>
            </a:extLst>
          </p:cNvPr>
          <p:cNvSpPr>
            <a:spLocks noGrp="1"/>
          </p:cNvSpPr>
          <p:nvPr>
            <p:ph type="body" idx="1"/>
          </p:nvPr>
        </p:nvSpPr>
        <p:spPr>
          <a:noFill/>
        </p:spPr>
        <p:txBody>
          <a:bodyPr/>
          <a:lstStyle/>
          <a:p>
            <a:endParaRPr lang="en-AU" altLang="en-US"/>
          </a:p>
        </p:txBody>
      </p:sp>
      <p:sp>
        <p:nvSpPr>
          <p:cNvPr id="28676" name="Slide Number Placeholder 3">
            <a:extLst>
              <a:ext uri="{FF2B5EF4-FFF2-40B4-BE49-F238E27FC236}">
                <a16:creationId xmlns:a16="http://schemas.microsoft.com/office/drawing/2014/main" id="{B1168497-CF52-4F4F-BF84-115AEFB9EC7C}"/>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D28A26A-1A38-4307-863F-C8DFABB0A694}" type="slidenum">
              <a:rPr lang="en-US" altLang="en-US" sz="1200"/>
              <a:pPr/>
              <a:t>8</a:t>
            </a:fld>
            <a:endParaRPr lang="en-US" altLang="en-US" sz="1200"/>
          </a:p>
        </p:txBody>
      </p:sp>
      <p:sp>
        <p:nvSpPr>
          <p:cNvPr id="28677" name="Date Placeholder 1">
            <a:extLst>
              <a:ext uri="{FF2B5EF4-FFF2-40B4-BE49-F238E27FC236}">
                <a16:creationId xmlns:a16="http://schemas.microsoft.com/office/drawing/2014/main" id="{88D5CD51-25A4-4EAC-BC11-28DBFE04B975}"/>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5CE6BB3F-C1AD-46A3-B454-D9DC683B0DCC}"/>
              </a:ext>
            </a:extLst>
          </p:cNvPr>
          <p:cNvSpPr>
            <a:spLocks noGrp="1" noRot="1" noChangeAspect="1" noTextEdit="1"/>
          </p:cNvSpPr>
          <p:nvPr>
            <p:ph type="sldImg"/>
          </p:nvPr>
        </p:nvSpPr>
        <p:spPr>
          <a:xfrm>
            <a:off x="381000" y="685800"/>
            <a:ext cx="6096000" cy="3429000"/>
          </a:xfrm>
          <a:ln/>
        </p:spPr>
      </p:sp>
      <p:sp>
        <p:nvSpPr>
          <p:cNvPr id="30723" name="Notes Placeholder 2">
            <a:extLst>
              <a:ext uri="{FF2B5EF4-FFF2-40B4-BE49-F238E27FC236}">
                <a16:creationId xmlns:a16="http://schemas.microsoft.com/office/drawing/2014/main" id="{10717772-B929-4C0A-9F9B-1B43E3D71781}"/>
              </a:ext>
            </a:extLst>
          </p:cNvPr>
          <p:cNvSpPr>
            <a:spLocks noGrp="1"/>
          </p:cNvSpPr>
          <p:nvPr>
            <p:ph type="body" idx="1"/>
          </p:nvPr>
        </p:nvSpPr>
        <p:spPr>
          <a:noFill/>
        </p:spPr>
        <p:txBody>
          <a:bodyPr/>
          <a:lstStyle/>
          <a:p>
            <a:endParaRPr lang="en-AU" altLang="en-US"/>
          </a:p>
        </p:txBody>
      </p:sp>
      <p:sp>
        <p:nvSpPr>
          <p:cNvPr id="30724" name="Slide Number Placeholder 3">
            <a:extLst>
              <a:ext uri="{FF2B5EF4-FFF2-40B4-BE49-F238E27FC236}">
                <a16:creationId xmlns:a16="http://schemas.microsoft.com/office/drawing/2014/main" id="{73101BA4-1FCD-4D3A-ABB8-20B5F52FC382}"/>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126D132-FAAF-4481-809C-91CE2113125E}" type="slidenum">
              <a:rPr lang="en-US" altLang="en-US" sz="1200"/>
              <a:pPr/>
              <a:t>9</a:t>
            </a:fld>
            <a:endParaRPr lang="en-US" altLang="en-US" sz="1200"/>
          </a:p>
        </p:txBody>
      </p:sp>
      <p:sp>
        <p:nvSpPr>
          <p:cNvPr id="30725" name="Date Placeholder 1">
            <a:extLst>
              <a:ext uri="{FF2B5EF4-FFF2-40B4-BE49-F238E27FC236}">
                <a16:creationId xmlns:a16="http://schemas.microsoft.com/office/drawing/2014/main" id="{42FB97D6-827D-4807-8EFA-303B5C9B67F7}"/>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E97B9598-CBDD-45AA-9857-CFD2F1D7EBA7}"/>
              </a:ext>
            </a:extLst>
          </p:cNvPr>
          <p:cNvSpPr>
            <a:spLocks noGrp="1" noRot="1" noChangeAspect="1" noTextEdit="1"/>
          </p:cNvSpPr>
          <p:nvPr>
            <p:ph type="sldImg"/>
          </p:nvPr>
        </p:nvSpPr>
        <p:spPr>
          <a:xfrm>
            <a:off x="381000" y="685800"/>
            <a:ext cx="6096000" cy="3429000"/>
          </a:xfrm>
          <a:ln/>
        </p:spPr>
      </p:sp>
      <p:sp>
        <p:nvSpPr>
          <p:cNvPr id="32771" name="Notes Placeholder 2">
            <a:extLst>
              <a:ext uri="{FF2B5EF4-FFF2-40B4-BE49-F238E27FC236}">
                <a16:creationId xmlns:a16="http://schemas.microsoft.com/office/drawing/2014/main" id="{5DD64CC5-FDC8-41F9-9363-6A9AF5990ACD}"/>
              </a:ext>
            </a:extLst>
          </p:cNvPr>
          <p:cNvSpPr>
            <a:spLocks noGrp="1"/>
          </p:cNvSpPr>
          <p:nvPr>
            <p:ph type="body" idx="1"/>
          </p:nvPr>
        </p:nvSpPr>
        <p:spPr>
          <a:noFill/>
        </p:spPr>
        <p:txBody>
          <a:bodyPr/>
          <a:lstStyle/>
          <a:p>
            <a:endParaRPr lang="en-AU" altLang="en-US"/>
          </a:p>
        </p:txBody>
      </p:sp>
      <p:sp>
        <p:nvSpPr>
          <p:cNvPr id="32772" name="Slide Number Placeholder 3">
            <a:extLst>
              <a:ext uri="{FF2B5EF4-FFF2-40B4-BE49-F238E27FC236}">
                <a16:creationId xmlns:a16="http://schemas.microsoft.com/office/drawing/2014/main" id="{062EF039-BC22-423F-B9E5-2EA12F2BEAE8}"/>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6D14671-87D3-4CD7-B35A-80D9BD6B19D3}" type="slidenum">
              <a:rPr lang="en-US" altLang="en-US" sz="1200"/>
              <a:pPr/>
              <a:t>10</a:t>
            </a:fld>
            <a:endParaRPr lang="en-US" altLang="en-US" sz="1200"/>
          </a:p>
        </p:txBody>
      </p:sp>
      <p:sp>
        <p:nvSpPr>
          <p:cNvPr id="32773" name="Date Placeholder 1">
            <a:extLst>
              <a:ext uri="{FF2B5EF4-FFF2-40B4-BE49-F238E27FC236}">
                <a16:creationId xmlns:a16="http://schemas.microsoft.com/office/drawing/2014/main" id="{EC443CED-55E5-46BB-A24A-8B3F9594B29D}"/>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89F5629-C598-48F3-9DF0-D7F3A791684D}"/>
              </a:ext>
            </a:extLst>
          </p:cNvPr>
          <p:cNvSpPr>
            <a:spLocks noGrp="1" noRot="1" noChangeAspect="1" noTextEdit="1"/>
          </p:cNvSpPr>
          <p:nvPr>
            <p:ph type="sldImg"/>
          </p:nvPr>
        </p:nvSpPr>
        <p:spPr>
          <a:xfrm>
            <a:off x="381000" y="685800"/>
            <a:ext cx="6096000" cy="3429000"/>
          </a:xfrm>
          <a:ln/>
        </p:spPr>
      </p:sp>
      <p:sp>
        <p:nvSpPr>
          <p:cNvPr id="34819" name="Notes Placeholder 2">
            <a:extLst>
              <a:ext uri="{FF2B5EF4-FFF2-40B4-BE49-F238E27FC236}">
                <a16:creationId xmlns:a16="http://schemas.microsoft.com/office/drawing/2014/main" id="{DE844084-F690-43FF-AC6F-FDE98C1326E7}"/>
              </a:ext>
            </a:extLst>
          </p:cNvPr>
          <p:cNvSpPr>
            <a:spLocks noGrp="1"/>
          </p:cNvSpPr>
          <p:nvPr>
            <p:ph type="body" idx="1"/>
          </p:nvPr>
        </p:nvSpPr>
        <p:spPr>
          <a:noFill/>
        </p:spPr>
        <p:txBody>
          <a:bodyPr/>
          <a:lstStyle/>
          <a:p>
            <a:endParaRPr lang="en-AU" altLang="en-US"/>
          </a:p>
        </p:txBody>
      </p:sp>
      <p:sp>
        <p:nvSpPr>
          <p:cNvPr id="34820" name="Slide Number Placeholder 3">
            <a:extLst>
              <a:ext uri="{FF2B5EF4-FFF2-40B4-BE49-F238E27FC236}">
                <a16:creationId xmlns:a16="http://schemas.microsoft.com/office/drawing/2014/main" id="{42104E17-99BC-4F80-9F1C-E0CA24708E45}"/>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09AD6C3-961B-486A-A829-CA0F12A5C78A}" type="slidenum">
              <a:rPr lang="en-US" altLang="en-US" sz="1200"/>
              <a:pPr/>
              <a:t>11</a:t>
            </a:fld>
            <a:endParaRPr lang="en-US" altLang="en-US" sz="1200"/>
          </a:p>
        </p:txBody>
      </p:sp>
      <p:sp>
        <p:nvSpPr>
          <p:cNvPr id="34821" name="Date Placeholder 1">
            <a:extLst>
              <a:ext uri="{FF2B5EF4-FFF2-40B4-BE49-F238E27FC236}">
                <a16:creationId xmlns:a16="http://schemas.microsoft.com/office/drawing/2014/main" id="{512D007B-455C-4C21-96E8-861E3423C93D}"/>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8623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674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287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48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881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460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1291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3847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710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333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39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3559696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3" Type="http://schemas.openxmlformats.org/officeDocument/2006/relationships/hyperlink" Target="https://cdn.journaldev.com/wp-content/uploads/2014/04/spring-bean-life-cycle.jp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301261" y="590062"/>
            <a:ext cx="5409655" cy="2838938"/>
          </a:xfrm>
        </p:spPr>
        <p:txBody>
          <a:bodyPr>
            <a:normAutofit/>
          </a:bodyPr>
          <a:lstStyle/>
          <a:p>
            <a:pPr algn="l"/>
            <a:r>
              <a:rPr lang="en-US" sz="5600">
                <a:solidFill>
                  <a:srgbClr val="FFFFFF"/>
                </a:solidFill>
              </a:rPr>
              <a:t>Spring</a:t>
            </a:r>
          </a:p>
        </p:txBody>
      </p:sp>
      <p:sp>
        <p:nvSpPr>
          <p:cNvPr id="3" name="Subtitle 2"/>
          <p:cNvSpPr>
            <a:spLocks noGrp="1"/>
          </p:cNvSpPr>
          <p:nvPr>
            <p:ph type="subTitle" idx="1"/>
          </p:nvPr>
        </p:nvSpPr>
        <p:spPr>
          <a:xfrm>
            <a:off x="5642044" y="4698614"/>
            <a:ext cx="5088650" cy="1198120"/>
          </a:xfrm>
        </p:spPr>
        <p:txBody>
          <a:bodyPr vert="horz" lIns="91440" tIns="45720" rIns="91440" bIns="45720" rtlCol="0">
            <a:normAutofit/>
          </a:bodyPr>
          <a:lstStyle/>
          <a:p>
            <a:pPr algn="r"/>
            <a:r>
              <a:rPr lang="en-US" sz="2000">
                <a:solidFill>
                  <a:srgbClr val="FFFFFF"/>
                </a:solidFill>
              </a:rPr>
              <a:t>Akhilesh Pandey</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C58638B-9A84-415E-AB81-25A153FEE7B8}"/>
              </a:ext>
            </a:extLst>
          </p:cNvPr>
          <p:cNvSpPr>
            <a:spLocks noGrp="1"/>
          </p:cNvSpPr>
          <p:nvPr>
            <p:ph type="title"/>
          </p:nvPr>
        </p:nvSpPr>
        <p:spPr>
          <a:xfrm>
            <a:off x="540000" y="540000"/>
            <a:ext cx="4500561" cy="5759450"/>
          </a:xfrm>
        </p:spPr>
        <p:txBody>
          <a:bodyPr anchor="t">
            <a:normAutofit/>
          </a:bodyPr>
          <a:lstStyle/>
          <a:p>
            <a:br>
              <a:rPr lang="en-AU" altLang="en-US" sz="5500"/>
            </a:br>
            <a:br>
              <a:rPr lang="en-AU" altLang="en-US" sz="5500"/>
            </a:br>
            <a:r>
              <a:rPr lang="en-AU" altLang="en-US" sz="5500"/>
              <a:t>Spring Dependency Injection</a:t>
            </a:r>
            <a:br>
              <a:rPr lang="en-AU" altLang="en-US" sz="5500"/>
            </a:br>
            <a:br>
              <a:rPr lang="en-AU" altLang="en-US" sz="5500"/>
            </a:br>
            <a:endParaRPr lang="en-AU" altLang="en-US" sz="5500"/>
          </a:p>
        </p:txBody>
      </p:sp>
      <p:graphicFrame>
        <p:nvGraphicFramePr>
          <p:cNvPr id="31749" name="Content Placeholder 2">
            <a:extLst>
              <a:ext uri="{FF2B5EF4-FFF2-40B4-BE49-F238E27FC236}">
                <a16:creationId xmlns:a16="http://schemas.microsoft.com/office/drawing/2014/main" id="{972CD621-6176-4083-B3C3-659621AA66DB}"/>
              </a:ext>
            </a:extLst>
          </p:cNvPr>
          <p:cNvGraphicFramePr>
            <a:graphicFrameLocks noGrp="1"/>
          </p:cNvGraphicFramePr>
          <p:nvPr>
            <p:ph idx="1"/>
            <p:extLst>
              <p:ext uri="{D42A27DB-BD31-4B8C-83A1-F6EECF244321}">
                <p14:modId xmlns:p14="http://schemas.microsoft.com/office/powerpoint/2010/main" val="1511217495"/>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F926CCC-443C-40B9-B93C-54E7762FE8B6}"/>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0751B40A-043E-437E-ADD7-A3E5D1D1A1FA}"/>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7ED3D3F0-AEE3-41CE-9037-EB923A3931D8}" type="slidenum">
              <a:rPr lang="en-US" altLang="en-US" sz="1900" b="1">
                <a:latin typeface="Arial" panose="020B0604020202020204" pitchFamily="34" charset="0"/>
              </a:rPr>
              <a:pPr>
                <a:lnSpc>
                  <a:spcPct val="90000"/>
                </a:lnSpc>
                <a:spcAft>
                  <a:spcPts val="600"/>
                </a:spcAft>
              </a:pPr>
              <a:t>10</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660287034"/>
      </p:ext>
    </p:extLst>
  </p:cSld>
  <p:clrMapOvr>
    <a:masterClrMapping/>
  </p:clrMapOvr>
  <p:transition spd="med">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8E0FF22-8EA6-4A95-9DBD-5BCB1021432B}"/>
              </a:ext>
            </a:extLst>
          </p:cNvPr>
          <p:cNvSpPr>
            <a:spLocks noGrp="1"/>
          </p:cNvSpPr>
          <p:nvPr>
            <p:ph type="title"/>
          </p:nvPr>
        </p:nvSpPr>
        <p:spPr/>
        <p:txBody>
          <a:bodyPr anchor="t">
            <a:normAutofit fontScale="90000"/>
          </a:bodyPr>
          <a:lstStyle/>
          <a:p>
            <a:br>
              <a:rPr lang="en-AU" altLang="en-US" sz="2400"/>
            </a:br>
            <a:br>
              <a:rPr lang="en-AU" altLang="en-US" sz="2400"/>
            </a:br>
            <a:r>
              <a:rPr lang="en-AU" altLang="en-US" sz="2400"/>
              <a:t>IoC Container</a:t>
            </a:r>
            <a:br>
              <a:rPr lang="en-AU" altLang="en-US" sz="2400"/>
            </a:br>
            <a:br>
              <a:rPr lang="en-AU" altLang="en-US" sz="2400"/>
            </a:br>
            <a:endParaRPr lang="en-AU" altLang="en-US" sz="2400"/>
          </a:p>
        </p:txBody>
      </p:sp>
      <p:graphicFrame>
        <p:nvGraphicFramePr>
          <p:cNvPr id="33813" name="Content Placeholder 2">
            <a:extLst>
              <a:ext uri="{FF2B5EF4-FFF2-40B4-BE49-F238E27FC236}">
                <a16:creationId xmlns:a16="http://schemas.microsoft.com/office/drawing/2014/main" id="{8A116CA8-2329-43D4-8A78-2822149A141C}"/>
              </a:ext>
            </a:extLst>
          </p:cNvPr>
          <p:cNvGraphicFramePr>
            <a:graphicFrameLocks noGrp="1"/>
          </p:cNvGraphicFramePr>
          <p:nvPr>
            <p:ph idx="1"/>
            <p:extLst>
              <p:ext uri="{D42A27DB-BD31-4B8C-83A1-F6EECF244321}">
                <p14:modId xmlns:p14="http://schemas.microsoft.com/office/powerpoint/2010/main" val="31757570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505DBF9-9D06-47F3-9319-BC2E49A641C1}"/>
              </a:ext>
            </a:extLst>
          </p:cNvPr>
          <p:cNvSpPr>
            <a:spLocks noGrp="1"/>
          </p:cNvSpPr>
          <p:nvPr>
            <p:ph type="ftr" sz="quarter" idx="11"/>
          </p:nvPr>
        </p:nvSpPr>
        <p:spPr>
          <a:xfrm>
            <a:off x="540000" y="6314400"/>
            <a:ext cx="7350795"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0C89F1F4-32CC-49E1-AC0C-69EC5C6C0330}"/>
              </a:ext>
            </a:extLst>
          </p:cNvPr>
          <p:cNvSpPr>
            <a:spLocks noGrp="1"/>
          </p:cNvSpPr>
          <p:nvPr>
            <p:ph type="sldNum" sz="quarter" idx="12"/>
          </p:nvPr>
        </p:nvSpPr>
        <p:spPr>
          <a:xfrm>
            <a:off x="10883899" y="63144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E47EE1A5-290E-47DC-83BD-B27E6750DCB8}" type="slidenum">
              <a:rPr lang="en-US" altLang="en-US" sz="1900" b="1">
                <a:latin typeface="Arial" panose="020B0604020202020204" pitchFamily="34" charset="0"/>
              </a:rPr>
              <a:pPr>
                <a:lnSpc>
                  <a:spcPct val="90000"/>
                </a:lnSpc>
                <a:spcAft>
                  <a:spcPts val="600"/>
                </a:spcAft>
              </a:pPr>
              <a:t>11</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689504854"/>
      </p:ext>
    </p:extLst>
  </p:cSld>
  <p:clrMapOvr>
    <a:masterClrMapping/>
  </p:clrMapOvr>
  <p:transition spd="med">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599E741-85EC-414B-A07E-64E665DFBF1B}"/>
              </a:ext>
            </a:extLst>
          </p:cNvPr>
          <p:cNvSpPr>
            <a:spLocks noGrp="1"/>
          </p:cNvSpPr>
          <p:nvPr>
            <p:ph type="title"/>
          </p:nvPr>
        </p:nvSpPr>
        <p:spPr>
          <a:xfrm>
            <a:off x="540000" y="540000"/>
            <a:ext cx="4500561" cy="5759450"/>
          </a:xfrm>
        </p:spPr>
        <p:txBody>
          <a:bodyPr anchor="t">
            <a:normAutofit/>
          </a:bodyPr>
          <a:lstStyle/>
          <a:p>
            <a:r>
              <a:rPr lang="en-AU" altLang="en-US" sz="3500"/>
              <a:t>BeanFactory vs ApplicationContext</a:t>
            </a:r>
          </a:p>
        </p:txBody>
      </p:sp>
      <p:graphicFrame>
        <p:nvGraphicFramePr>
          <p:cNvPr id="35845" name="Content Placeholder 2">
            <a:extLst>
              <a:ext uri="{FF2B5EF4-FFF2-40B4-BE49-F238E27FC236}">
                <a16:creationId xmlns:a16="http://schemas.microsoft.com/office/drawing/2014/main" id="{68AA1B87-0414-46CA-85F9-1996C76CDD5E}"/>
              </a:ext>
            </a:extLst>
          </p:cNvPr>
          <p:cNvGraphicFramePr>
            <a:graphicFrameLocks noGrp="1"/>
          </p:cNvGraphicFramePr>
          <p:nvPr>
            <p:ph idx="1"/>
            <p:extLst>
              <p:ext uri="{D42A27DB-BD31-4B8C-83A1-F6EECF244321}">
                <p14:modId xmlns:p14="http://schemas.microsoft.com/office/powerpoint/2010/main" val="2748584715"/>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8FEFBA6E-7311-484A-ACB5-92D37B26E520}"/>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1D2E102D-7DB5-4771-B8A9-0A0D5D838064}"/>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4669B0F9-3CC4-40C5-8AC7-31CFF3D78B5C}" type="slidenum">
              <a:rPr lang="en-US" altLang="en-US" sz="1900" b="1">
                <a:latin typeface="Arial" panose="020B0604020202020204" pitchFamily="34" charset="0"/>
              </a:rPr>
              <a:pPr>
                <a:lnSpc>
                  <a:spcPct val="90000"/>
                </a:lnSpc>
                <a:spcAft>
                  <a:spcPts val="600"/>
                </a:spcAft>
              </a:pPr>
              <a:t>12</a:t>
            </a:fld>
            <a:endParaRPr lang="en-US" altLang="en-US" sz="1900" b="1">
              <a:latin typeface="Arial" panose="020B0604020202020204" pitchFamily="34" charset="0"/>
            </a:endParaRPr>
          </a:p>
        </p:txBody>
      </p:sp>
    </p:spTree>
    <p:extLst>
      <p:ext uri="{BB962C8B-B14F-4D97-AF65-F5344CB8AC3E}">
        <p14:creationId xmlns:p14="http://schemas.microsoft.com/office/powerpoint/2010/main" val="2867602897"/>
      </p:ext>
    </p:extLst>
  </p:cSld>
  <p:clrMapOvr>
    <a:masterClrMapping/>
  </p:clrMapOvr>
  <p:transition spd="med">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BF3460D-A633-4730-938E-B9E765139F36}"/>
              </a:ext>
            </a:extLst>
          </p:cNvPr>
          <p:cNvSpPr>
            <a:spLocks noGrp="1"/>
          </p:cNvSpPr>
          <p:nvPr>
            <p:ph type="title"/>
          </p:nvPr>
        </p:nvSpPr>
        <p:spPr>
          <a:xfrm>
            <a:off x="540000" y="540000"/>
            <a:ext cx="4500561" cy="5759450"/>
          </a:xfrm>
        </p:spPr>
        <p:txBody>
          <a:bodyPr anchor="t">
            <a:normAutofit/>
          </a:bodyPr>
          <a:lstStyle/>
          <a:p>
            <a:br>
              <a:rPr lang="en-AU" altLang="en-US" sz="8100"/>
            </a:br>
            <a:r>
              <a:rPr lang="en-AU" altLang="en-US" sz="8100"/>
              <a:t>Spring Bean</a:t>
            </a:r>
            <a:br>
              <a:rPr lang="en-AU" altLang="en-US" sz="8100"/>
            </a:br>
            <a:br>
              <a:rPr lang="en-AU" altLang="en-US" sz="8100"/>
            </a:br>
            <a:endParaRPr lang="en-AU" altLang="en-US" sz="8100"/>
          </a:p>
        </p:txBody>
      </p:sp>
      <p:graphicFrame>
        <p:nvGraphicFramePr>
          <p:cNvPr id="37896" name="Content Placeholder 2">
            <a:extLst>
              <a:ext uri="{FF2B5EF4-FFF2-40B4-BE49-F238E27FC236}">
                <a16:creationId xmlns:a16="http://schemas.microsoft.com/office/drawing/2014/main" id="{A191EC58-8D36-4709-9E7A-72076ABDEC8F}"/>
              </a:ext>
            </a:extLst>
          </p:cNvPr>
          <p:cNvGraphicFramePr>
            <a:graphicFrameLocks noGrp="1"/>
          </p:cNvGraphicFramePr>
          <p:nvPr>
            <p:ph idx="1"/>
            <p:extLst>
              <p:ext uri="{D42A27DB-BD31-4B8C-83A1-F6EECF244321}">
                <p14:modId xmlns:p14="http://schemas.microsoft.com/office/powerpoint/2010/main" val="2685952823"/>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9BBF59BC-C865-4E87-BEA8-75C7B940C0BB}"/>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110D9D4E-54C4-4C56-98A3-3DFD0EA28726}"/>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990E7893-9146-4FFD-A645-293966E6144E}" type="slidenum">
              <a:rPr lang="en-US" altLang="en-US" sz="1900" b="1">
                <a:latin typeface="Arial" panose="020B0604020202020204" pitchFamily="34" charset="0"/>
              </a:rPr>
              <a:pPr>
                <a:lnSpc>
                  <a:spcPct val="90000"/>
                </a:lnSpc>
                <a:spcAft>
                  <a:spcPts val="600"/>
                </a:spcAft>
              </a:pPr>
              <a:t>13</a:t>
            </a:fld>
            <a:endParaRPr lang="en-US" altLang="en-US" sz="1900" b="1">
              <a:latin typeface="Arial" panose="020B0604020202020204" pitchFamily="34" charset="0"/>
            </a:endParaRPr>
          </a:p>
        </p:txBody>
      </p:sp>
    </p:spTree>
    <p:extLst>
      <p:ext uri="{BB962C8B-B14F-4D97-AF65-F5344CB8AC3E}">
        <p14:creationId xmlns:p14="http://schemas.microsoft.com/office/powerpoint/2010/main" val="784373231"/>
      </p:ext>
    </p:extLst>
  </p:cSld>
  <p:clrMapOvr>
    <a:masterClrMapping/>
  </p:clrMapOvr>
  <p:transition spd="med">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7C9C-9443-4EE4-BF44-926CF7FD6D1D}"/>
              </a:ext>
            </a:extLst>
          </p:cNvPr>
          <p:cNvSpPr>
            <a:spLocks noGrp="1"/>
          </p:cNvSpPr>
          <p:nvPr>
            <p:ph type="title"/>
          </p:nvPr>
        </p:nvSpPr>
        <p:spPr>
          <a:xfrm>
            <a:off x="540000" y="540000"/>
            <a:ext cx="4500561" cy="5759450"/>
          </a:xfrm>
        </p:spPr>
        <p:txBody>
          <a:bodyPr anchor="t">
            <a:normAutofit/>
          </a:bodyPr>
          <a:lstStyle/>
          <a:p>
            <a:pPr>
              <a:spcBef>
                <a:spcPts val="0"/>
              </a:spcBef>
            </a:pPr>
            <a:r>
              <a:rPr lang="en-AU" sz="6200">
                <a:ea typeface="+mj-lt"/>
                <a:cs typeface="+mj-lt"/>
              </a:rPr>
              <a:t>Spring Bean Scopes</a:t>
            </a:r>
            <a:endParaRPr lang="en-US" sz="6200">
              <a:ea typeface="+mj-lt"/>
              <a:cs typeface="+mj-lt"/>
            </a:endParaRPr>
          </a:p>
          <a:p>
            <a:endParaRPr lang="en-US" sz="6200"/>
          </a:p>
        </p:txBody>
      </p:sp>
      <p:graphicFrame>
        <p:nvGraphicFramePr>
          <p:cNvPr id="18" name="Content Placeholder 2">
            <a:extLst>
              <a:ext uri="{FF2B5EF4-FFF2-40B4-BE49-F238E27FC236}">
                <a16:creationId xmlns:a16="http://schemas.microsoft.com/office/drawing/2014/main" id="{B205B6EC-C456-4139-B71D-02BB55ED63E5}"/>
              </a:ext>
            </a:extLst>
          </p:cNvPr>
          <p:cNvGraphicFramePr>
            <a:graphicFrameLocks noGrp="1"/>
          </p:cNvGraphicFramePr>
          <p:nvPr>
            <p:ph idx="1"/>
            <p:extLst>
              <p:ext uri="{D42A27DB-BD31-4B8C-83A1-F6EECF244321}">
                <p14:modId xmlns:p14="http://schemas.microsoft.com/office/powerpoint/2010/main" val="1358939327"/>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96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C14E590-2826-40F9-BA48-ED53C6AAF40D}"/>
              </a:ext>
            </a:extLst>
          </p:cNvPr>
          <p:cNvSpPr>
            <a:spLocks noGrp="1"/>
          </p:cNvSpPr>
          <p:nvPr>
            <p:ph type="title"/>
          </p:nvPr>
        </p:nvSpPr>
        <p:spPr>
          <a:xfrm>
            <a:off x="540000" y="540000"/>
            <a:ext cx="4500561" cy="5759450"/>
          </a:xfrm>
        </p:spPr>
        <p:txBody>
          <a:bodyPr anchor="t">
            <a:normAutofit/>
          </a:bodyPr>
          <a:lstStyle/>
          <a:p>
            <a:br>
              <a:rPr lang="en-AU" altLang="en-US" sz="5500" dirty="0"/>
            </a:br>
            <a:r>
              <a:rPr lang="en-AU" altLang="en-US" sz="5500" dirty="0"/>
              <a:t>Spring Bean Configuration</a:t>
            </a:r>
            <a:br>
              <a:rPr lang="en-AU" altLang="en-US" sz="5500" dirty="0"/>
            </a:br>
            <a:br>
              <a:rPr lang="en-AU" altLang="en-US" sz="5500" dirty="0"/>
            </a:br>
            <a:endParaRPr lang="en-AU" altLang="en-US" sz="5500" dirty="0"/>
          </a:p>
        </p:txBody>
      </p:sp>
      <p:graphicFrame>
        <p:nvGraphicFramePr>
          <p:cNvPr id="39949" name="Content Placeholder 2">
            <a:extLst>
              <a:ext uri="{FF2B5EF4-FFF2-40B4-BE49-F238E27FC236}">
                <a16:creationId xmlns:a16="http://schemas.microsoft.com/office/drawing/2014/main" id="{1915D355-EB8F-4240-A49C-D52D81365C73}"/>
              </a:ext>
            </a:extLst>
          </p:cNvPr>
          <p:cNvGraphicFramePr>
            <a:graphicFrameLocks noGrp="1"/>
          </p:cNvGraphicFramePr>
          <p:nvPr>
            <p:ph idx="1"/>
            <p:extLst>
              <p:ext uri="{D42A27DB-BD31-4B8C-83A1-F6EECF244321}">
                <p14:modId xmlns:p14="http://schemas.microsoft.com/office/powerpoint/2010/main" val="1684071345"/>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8A326339-4B71-43BC-A367-EA30844F8D40}"/>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48243C50-100D-449E-87FC-79F2E95E8C1D}"/>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ED8747BE-5590-4A6A-8F3F-04DE0D669D37}" type="slidenum">
              <a:rPr lang="en-US" altLang="en-US" sz="1900" b="1">
                <a:latin typeface="Arial" panose="020B0604020202020204" pitchFamily="34" charset="0"/>
              </a:rPr>
              <a:pPr>
                <a:lnSpc>
                  <a:spcPct val="90000"/>
                </a:lnSpc>
                <a:spcAft>
                  <a:spcPts val="600"/>
                </a:spcAft>
              </a:pPr>
              <a:t>15</a:t>
            </a:fld>
            <a:endParaRPr lang="en-US" altLang="en-US" sz="1900" b="1">
              <a:latin typeface="Arial" panose="020B0604020202020204" pitchFamily="34" charset="0"/>
            </a:endParaRPr>
          </a:p>
        </p:txBody>
      </p:sp>
    </p:spTree>
    <p:extLst>
      <p:ext uri="{BB962C8B-B14F-4D97-AF65-F5344CB8AC3E}">
        <p14:creationId xmlns:p14="http://schemas.microsoft.com/office/powerpoint/2010/main" val="2281094757"/>
      </p:ext>
    </p:extLst>
  </p:cSld>
  <p:clrMapOvr>
    <a:masterClrMapping/>
  </p:clrMapOvr>
  <p:transition spd="med">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29A8D39-527E-40D8-844E-C56B243BF47F}"/>
              </a:ext>
            </a:extLst>
          </p:cNvPr>
          <p:cNvSpPr>
            <a:spLocks noGrp="1"/>
          </p:cNvSpPr>
          <p:nvPr>
            <p:ph type="title"/>
          </p:nvPr>
        </p:nvSpPr>
        <p:spPr>
          <a:xfrm>
            <a:off x="540000" y="540000"/>
            <a:ext cx="4500561" cy="5759450"/>
          </a:xfrm>
        </p:spPr>
        <p:txBody>
          <a:bodyPr anchor="t">
            <a:normAutofit/>
          </a:bodyPr>
          <a:lstStyle/>
          <a:p>
            <a:r>
              <a:rPr lang="en-AU" altLang="en-US" sz="6200"/>
              <a:t>Spring @Autowired Annotation</a:t>
            </a:r>
            <a:br>
              <a:rPr lang="en-AU" altLang="en-US" sz="6200"/>
            </a:br>
            <a:br>
              <a:rPr lang="en-AU" altLang="en-US" sz="6200"/>
            </a:br>
            <a:endParaRPr lang="en-AU" altLang="en-US" sz="6200"/>
          </a:p>
        </p:txBody>
      </p:sp>
      <p:graphicFrame>
        <p:nvGraphicFramePr>
          <p:cNvPr id="41995" name="Content Placeholder 2">
            <a:extLst>
              <a:ext uri="{FF2B5EF4-FFF2-40B4-BE49-F238E27FC236}">
                <a16:creationId xmlns:a16="http://schemas.microsoft.com/office/drawing/2014/main" id="{BB2F4F8A-5EE9-4667-89B1-85DB22D3026A}"/>
              </a:ext>
            </a:extLst>
          </p:cNvPr>
          <p:cNvGraphicFramePr>
            <a:graphicFrameLocks noGrp="1"/>
          </p:cNvGraphicFramePr>
          <p:nvPr>
            <p:ph idx="1"/>
            <p:extLst>
              <p:ext uri="{D42A27DB-BD31-4B8C-83A1-F6EECF244321}">
                <p14:modId xmlns:p14="http://schemas.microsoft.com/office/powerpoint/2010/main" val="2421230802"/>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BB13423-361D-439C-8825-2F897B2ACBFC}"/>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B9A7B856-D075-49A5-88EE-450EC86A284B}"/>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BD492102-075C-425C-8727-086EB1D97893}" type="slidenum">
              <a:rPr lang="en-US" altLang="en-US" sz="1900" b="1">
                <a:latin typeface="Arial" panose="020B0604020202020204" pitchFamily="34" charset="0"/>
              </a:rPr>
              <a:pPr>
                <a:lnSpc>
                  <a:spcPct val="90000"/>
                </a:lnSpc>
                <a:spcAft>
                  <a:spcPts val="600"/>
                </a:spcAft>
              </a:pPr>
              <a:t>16</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350698361"/>
      </p:ext>
    </p:extLst>
  </p:cSld>
  <p:clrMapOvr>
    <a:masterClrMapping/>
  </p:clrMapOvr>
  <p:transition spd="med">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8C5955F-7F98-4806-BEA7-083BB9A6DD9A}"/>
              </a:ext>
            </a:extLst>
          </p:cNvPr>
          <p:cNvSpPr>
            <a:spLocks noGrp="1"/>
          </p:cNvSpPr>
          <p:nvPr>
            <p:ph type="title"/>
          </p:nvPr>
        </p:nvSpPr>
        <p:spPr>
          <a:xfrm>
            <a:off x="540000" y="540000"/>
            <a:ext cx="4500561" cy="5759450"/>
          </a:xfrm>
        </p:spPr>
        <p:txBody>
          <a:bodyPr anchor="t">
            <a:normAutofit/>
          </a:bodyPr>
          <a:lstStyle/>
          <a:p>
            <a:r>
              <a:rPr lang="en-AU" altLang="en-US" sz="6200"/>
              <a:t>Spring @Autowired Annotation</a:t>
            </a:r>
            <a:br>
              <a:rPr lang="en-AU" altLang="en-US" sz="6200"/>
            </a:br>
            <a:br>
              <a:rPr lang="en-AU" altLang="en-US" sz="6200"/>
            </a:br>
            <a:endParaRPr lang="en-AU" altLang="en-US" sz="6200"/>
          </a:p>
        </p:txBody>
      </p:sp>
      <p:graphicFrame>
        <p:nvGraphicFramePr>
          <p:cNvPr id="44037" name="Content Placeholder 2">
            <a:extLst>
              <a:ext uri="{FF2B5EF4-FFF2-40B4-BE49-F238E27FC236}">
                <a16:creationId xmlns:a16="http://schemas.microsoft.com/office/drawing/2014/main" id="{762A6EEC-002D-490F-980F-59E7F40FFFDD}"/>
              </a:ext>
            </a:extLst>
          </p:cNvPr>
          <p:cNvGraphicFramePr>
            <a:graphicFrameLocks noGrp="1"/>
          </p:cNvGraphicFramePr>
          <p:nvPr>
            <p:ph idx="1"/>
            <p:extLst>
              <p:ext uri="{D42A27DB-BD31-4B8C-83A1-F6EECF244321}">
                <p14:modId xmlns:p14="http://schemas.microsoft.com/office/powerpoint/2010/main" val="2092592296"/>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AEB34F28-5538-4820-A311-F9465A550345}"/>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730977E1-A03D-4BFC-BC24-36809DD5CB9B}"/>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191A2535-79B2-4B88-AC05-460197D76122}" type="slidenum">
              <a:rPr lang="en-US" altLang="en-US" sz="1900" b="1">
                <a:latin typeface="Arial" panose="020B0604020202020204" pitchFamily="34" charset="0"/>
              </a:rPr>
              <a:pPr>
                <a:lnSpc>
                  <a:spcPct val="90000"/>
                </a:lnSpc>
                <a:spcAft>
                  <a:spcPts val="600"/>
                </a:spcAft>
              </a:pPr>
              <a:t>17</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046530350"/>
      </p:ext>
    </p:extLst>
  </p:cSld>
  <p:clrMapOvr>
    <a:masterClrMapping/>
  </p:clrMapOvr>
  <p:transition spd="med">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9A34A4F-A4D9-44AD-9A14-7685494FEB88}"/>
              </a:ext>
            </a:extLst>
          </p:cNvPr>
          <p:cNvSpPr>
            <a:spLocks noGrp="1"/>
          </p:cNvSpPr>
          <p:nvPr>
            <p:ph type="title"/>
          </p:nvPr>
        </p:nvSpPr>
        <p:spPr>
          <a:xfrm>
            <a:off x="540000" y="540000"/>
            <a:ext cx="4500561" cy="5912725"/>
          </a:xfrm>
        </p:spPr>
        <p:txBody>
          <a:bodyPr anchor="t">
            <a:normAutofit/>
          </a:bodyPr>
          <a:lstStyle/>
          <a:p>
            <a:r>
              <a:rPr lang="en-AU" altLang="en-US" sz="8100" dirty="0"/>
              <a:t>Spring Bean Life Cycle</a:t>
            </a:r>
            <a:br>
              <a:rPr lang="en-AU" altLang="en-US" sz="8100" dirty="0"/>
            </a:br>
            <a:br>
              <a:rPr lang="en-AU" altLang="en-US" sz="8100" b="0" dirty="0">
                <a:hlinkClick r:id="rId3"/>
              </a:rPr>
            </a:br>
            <a:endParaRPr lang="en-AU" altLang="en-US" sz="8100" dirty="0"/>
          </a:p>
        </p:txBody>
      </p:sp>
      <p:sp>
        <p:nvSpPr>
          <p:cNvPr id="46097" name="Content Placeholder 2">
            <a:extLst>
              <a:ext uri="{FF2B5EF4-FFF2-40B4-BE49-F238E27FC236}">
                <a16:creationId xmlns:a16="http://schemas.microsoft.com/office/drawing/2014/main" id="{E6F608CF-7D37-4F37-A5F2-F1E4E1ED77E1}"/>
              </a:ext>
            </a:extLst>
          </p:cNvPr>
          <p:cNvSpPr>
            <a:spLocks noGrp="1"/>
          </p:cNvSpPr>
          <p:nvPr>
            <p:ph idx="1"/>
          </p:nvPr>
        </p:nvSpPr>
        <p:spPr>
          <a:xfrm>
            <a:off x="5232400" y="545125"/>
            <a:ext cx="6408738" cy="5755222"/>
          </a:xfrm>
        </p:spPr>
        <p:txBody>
          <a:bodyPr anchor="t">
            <a:normAutofit/>
          </a:bodyPr>
          <a:lstStyle/>
          <a:p>
            <a:pPr>
              <a:lnSpc>
                <a:spcPct val="115000"/>
              </a:lnSpc>
            </a:pPr>
            <a:r>
              <a:rPr lang="en-AU" altLang="en-US" sz="1300" b="0" dirty="0"/>
              <a:t>Sometimes we want to initialize resources in the bean classes, for example creating database connections or validating third party services at the time of initialization before any client request. Spring framework provide different ways through which we can provide post-initialization and pre-destroy methods in a spring bean life cycle.</a:t>
            </a:r>
          </a:p>
          <a:p>
            <a:pPr>
              <a:lnSpc>
                <a:spcPct val="115000"/>
              </a:lnSpc>
            </a:pPr>
            <a:r>
              <a:rPr lang="en-AU" altLang="en-US" sz="1300" b="0" dirty="0"/>
              <a:t>By implementing </a:t>
            </a:r>
            <a:r>
              <a:rPr lang="en-AU" altLang="en-US" sz="1300" b="0" dirty="0" err="1"/>
              <a:t>InitializingBean</a:t>
            </a:r>
            <a:r>
              <a:rPr lang="en-AU" altLang="en-US" sz="1300" b="0" dirty="0"/>
              <a:t> and </a:t>
            </a:r>
            <a:r>
              <a:rPr lang="en-AU" altLang="en-US" sz="1300" b="0" dirty="0" err="1"/>
              <a:t>DisposableBean</a:t>
            </a:r>
            <a:r>
              <a:rPr lang="en-AU" altLang="en-US" sz="1300" b="0" dirty="0"/>
              <a:t> interfaces – Both these interfaces declare a single method where we can initialize/close resources in the bean. </a:t>
            </a:r>
          </a:p>
          <a:p>
            <a:pPr lvl="1">
              <a:lnSpc>
                <a:spcPct val="115000"/>
              </a:lnSpc>
            </a:pPr>
            <a:r>
              <a:rPr lang="en-AU" altLang="en-US" sz="1300" b="0" dirty="0"/>
              <a:t>For post-initialization, we can implement </a:t>
            </a:r>
            <a:r>
              <a:rPr lang="en-AU" altLang="en-US" sz="1300" b="0" dirty="0" err="1"/>
              <a:t>InitializingBean</a:t>
            </a:r>
            <a:r>
              <a:rPr lang="en-AU" altLang="en-US" sz="1300" b="0" dirty="0"/>
              <a:t> interface and provide implementation of </a:t>
            </a:r>
            <a:r>
              <a:rPr lang="en-AU" altLang="en-US" sz="1300" b="0" dirty="0" err="1"/>
              <a:t>afterPropertiesSet</a:t>
            </a:r>
            <a:r>
              <a:rPr lang="en-AU" altLang="en-US" sz="1300" b="0" dirty="0"/>
              <a:t>() method. </a:t>
            </a:r>
          </a:p>
          <a:p>
            <a:pPr lvl="1">
              <a:lnSpc>
                <a:spcPct val="115000"/>
              </a:lnSpc>
            </a:pPr>
            <a:r>
              <a:rPr lang="en-AU" altLang="en-US" sz="1300" b="0" dirty="0"/>
              <a:t>For pre-destroy, we can implement </a:t>
            </a:r>
            <a:r>
              <a:rPr lang="en-AU" altLang="en-US" sz="1300" b="0" dirty="0" err="1"/>
              <a:t>DisposableBean</a:t>
            </a:r>
            <a:r>
              <a:rPr lang="en-AU" altLang="en-US" sz="1300" b="0" dirty="0"/>
              <a:t> interface and provide implementation of destroy() method. These methods are the </a:t>
            </a:r>
            <a:r>
              <a:rPr lang="en-AU" altLang="en-US" sz="1300" b="0" dirty="0" err="1"/>
              <a:t>callback</a:t>
            </a:r>
            <a:r>
              <a:rPr lang="en-AU" altLang="en-US" sz="1300" b="0" dirty="0"/>
              <a:t> methods and similar to servlet listener implementations.</a:t>
            </a:r>
          </a:p>
          <a:p>
            <a:pPr>
              <a:lnSpc>
                <a:spcPct val="115000"/>
              </a:lnSpc>
            </a:pPr>
            <a:r>
              <a:rPr lang="en-AU" altLang="en-US" sz="1300" b="0" dirty="0"/>
              <a:t>This approach is simple to use but it’s not recommended because it will create tight coupling with the Spring framework in our bean implementations.</a:t>
            </a:r>
          </a:p>
          <a:p>
            <a:pPr>
              <a:lnSpc>
                <a:spcPct val="115000"/>
              </a:lnSpc>
            </a:pPr>
            <a:r>
              <a:rPr lang="en-AU" altLang="en-US" sz="1300" b="0" dirty="0"/>
              <a:t>Providing </a:t>
            </a:r>
            <a:r>
              <a:rPr lang="en-AU" altLang="en-US" sz="1300" b="0" dirty="0" err="1"/>
              <a:t>init</a:t>
            </a:r>
            <a:r>
              <a:rPr lang="en-AU" altLang="en-US" sz="1300" b="0" dirty="0"/>
              <a:t>-method and destroy-method attribute values for the bean in the spring bean configuration file. This is the recommended approach because of no direct dependency to spring framework and we can create our own methods.</a:t>
            </a:r>
          </a:p>
        </p:txBody>
      </p:sp>
      <p:sp>
        <p:nvSpPr>
          <p:cNvPr id="4" name="Footer Placeholder 3">
            <a:extLst>
              <a:ext uri="{FF2B5EF4-FFF2-40B4-BE49-F238E27FC236}">
                <a16:creationId xmlns:a16="http://schemas.microsoft.com/office/drawing/2014/main" id="{F71C8CF5-1AC5-4558-A6D5-8C9AB5C36572}"/>
              </a:ext>
            </a:extLst>
          </p:cNvPr>
          <p:cNvSpPr>
            <a:spLocks noGrp="1"/>
          </p:cNvSpPr>
          <p:nvPr>
            <p:ph type="ftr" sz="quarter" idx="11"/>
          </p:nvPr>
        </p:nvSpPr>
        <p:spPr>
          <a:xfrm>
            <a:off x="540000" y="6314400"/>
            <a:ext cx="7350795"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19674869-6A26-42B5-A1E7-0FCDB0197EFD}"/>
              </a:ext>
            </a:extLst>
          </p:cNvPr>
          <p:cNvSpPr>
            <a:spLocks noGrp="1"/>
          </p:cNvSpPr>
          <p:nvPr>
            <p:ph type="sldNum" sz="quarter" idx="12"/>
          </p:nvPr>
        </p:nvSpPr>
        <p:spPr>
          <a:xfrm>
            <a:off x="10883899" y="63144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B5BF4F8C-9257-4068-AB97-4B2AE7AECC4E}" type="slidenum">
              <a:rPr lang="en-US" altLang="en-US" sz="1900" b="1">
                <a:latin typeface="Arial" panose="020B0604020202020204" pitchFamily="34" charset="0"/>
              </a:rPr>
              <a:pPr>
                <a:lnSpc>
                  <a:spcPct val="90000"/>
                </a:lnSpc>
                <a:spcAft>
                  <a:spcPts val="600"/>
                </a:spcAft>
              </a:pPr>
              <a:t>18</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642474073"/>
      </p:ext>
    </p:extLst>
  </p:cSld>
  <p:clrMapOvr>
    <a:masterClrMapping/>
  </p:clrMapOvr>
  <p:transition spd="med">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BCF8A93-8503-491C-9A39-84BCDB7ED7FE}"/>
              </a:ext>
            </a:extLst>
          </p:cNvPr>
          <p:cNvSpPr>
            <a:spLocks noGrp="1"/>
          </p:cNvSpPr>
          <p:nvPr>
            <p:ph type="title"/>
          </p:nvPr>
        </p:nvSpPr>
        <p:spPr>
          <a:xfrm>
            <a:off x="540000" y="540000"/>
            <a:ext cx="4500561" cy="5759450"/>
          </a:xfrm>
        </p:spPr>
        <p:txBody>
          <a:bodyPr anchor="t">
            <a:normAutofit/>
          </a:bodyPr>
          <a:lstStyle/>
          <a:p>
            <a:r>
              <a:rPr lang="en-AU" altLang="en-US" sz="4800"/>
              <a:t>Spring Bean Life Cycle – @PostConstruct, @PreDestroy Annotations</a:t>
            </a:r>
          </a:p>
        </p:txBody>
      </p:sp>
      <p:graphicFrame>
        <p:nvGraphicFramePr>
          <p:cNvPr id="48143" name="Content Placeholder 2">
            <a:extLst>
              <a:ext uri="{FF2B5EF4-FFF2-40B4-BE49-F238E27FC236}">
                <a16:creationId xmlns:a16="http://schemas.microsoft.com/office/drawing/2014/main" id="{A62339E2-29FA-4E99-A176-3B171A98ABF0}"/>
              </a:ext>
            </a:extLst>
          </p:cNvPr>
          <p:cNvGraphicFramePr>
            <a:graphicFrameLocks noGrp="1"/>
          </p:cNvGraphicFramePr>
          <p:nvPr>
            <p:ph idx="1"/>
            <p:extLst>
              <p:ext uri="{D42A27DB-BD31-4B8C-83A1-F6EECF244321}">
                <p14:modId xmlns:p14="http://schemas.microsoft.com/office/powerpoint/2010/main" val="3735377694"/>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0D63FC57-CDCB-4B46-B918-237312126B4D}"/>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C7E3065B-33D1-48D4-B9A1-FBDDA791189D}"/>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07B37CE0-3975-4EE7-AADE-182D5F87590D}" type="slidenum">
              <a:rPr lang="en-US" altLang="en-US" sz="1900" b="1">
                <a:latin typeface="Arial" panose="020B0604020202020204" pitchFamily="34" charset="0"/>
              </a:rPr>
              <a:pPr>
                <a:lnSpc>
                  <a:spcPct val="90000"/>
                </a:lnSpc>
                <a:spcAft>
                  <a:spcPts val="600"/>
                </a:spcAft>
              </a:pPr>
              <a:t>19</a:t>
            </a:fld>
            <a:endParaRPr lang="en-US" altLang="en-US" sz="1900" b="1">
              <a:latin typeface="Arial" panose="020B0604020202020204" pitchFamily="34" charset="0"/>
            </a:endParaRPr>
          </a:p>
        </p:txBody>
      </p:sp>
    </p:spTree>
    <p:extLst>
      <p:ext uri="{BB962C8B-B14F-4D97-AF65-F5344CB8AC3E}">
        <p14:creationId xmlns:p14="http://schemas.microsoft.com/office/powerpoint/2010/main" val="4190334719"/>
      </p:ext>
    </p:extLst>
  </p:cSld>
  <p:clrMapOvr>
    <a:masterClrMapping/>
  </p:clrMapOvr>
  <p:transition spd="med">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203F142-9C88-4F24-B547-2BFDD14EBD6E}"/>
              </a:ext>
            </a:extLst>
          </p:cNvPr>
          <p:cNvSpPr>
            <a:spLocks noGrp="1"/>
          </p:cNvSpPr>
          <p:nvPr>
            <p:ph type="title"/>
          </p:nvPr>
        </p:nvSpPr>
        <p:spPr>
          <a:xfrm>
            <a:off x="540000" y="540000"/>
            <a:ext cx="4500561" cy="5759450"/>
          </a:xfrm>
        </p:spPr>
        <p:txBody>
          <a:bodyPr anchor="t">
            <a:normAutofit/>
          </a:bodyPr>
          <a:lstStyle/>
          <a:p>
            <a:br>
              <a:rPr lang="en-AU" altLang="en-US" sz="6800" dirty="0"/>
            </a:br>
            <a:br>
              <a:rPr lang="en-AU" altLang="en-US" sz="6800" dirty="0"/>
            </a:br>
            <a:r>
              <a:rPr lang="en-AU" altLang="en-US" sz="6800" dirty="0"/>
              <a:t>Spring Framework</a:t>
            </a:r>
            <a:br>
              <a:rPr lang="en-AU" altLang="en-US" sz="6800" dirty="0"/>
            </a:br>
            <a:br>
              <a:rPr lang="en-AU" altLang="en-US" sz="6800" dirty="0"/>
            </a:br>
            <a:endParaRPr lang="en-AU" altLang="en-US" sz="6800" dirty="0"/>
          </a:p>
        </p:txBody>
      </p:sp>
      <p:graphicFrame>
        <p:nvGraphicFramePr>
          <p:cNvPr id="17413" name="Content Placeholder 2">
            <a:extLst>
              <a:ext uri="{FF2B5EF4-FFF2-40B4-BE49-F238E27FC236}">
                <a16:creationId xmlns:a16="http://schemas.microsoft.com/office/drawing/2014/main" id="{22FE4C54-2543-4B7A-BB9D-DB50AD28F01F}"/>
              </a:ext>
            </a:extLst>
          </p:cNvPr>
          <p:cNvGraphicFramePr>
            <a:graphicFrameLocks noGrp="1"/>
          </p:cNvGraphicFramePr>
          <p:nvPr>
            <p:ph idx="1"/>
            <p:extLst>
              <p:ext uri="{D42A27DB-BD31-4B8C-83A1-F6EECF244321}">
                <p14:modId xmlns:p14="http://schemas.microsoft.com/office/powerpoint/2010/main" val="2405275399"/>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7ABDD2DF-29FC-48A8-AE6C-62C2630B186E}"/>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F68AE46D-82B7-462B-AF1D-C978F6AE4B5F}"/>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3B08659D-82B7-489D-A1CE-176632B11B84}" type="slidenum">
              <a:rPr lang="en-US" altLang="en-US" sz="1900" b="1">
                <a:latin typeface="Arial" panose="020B0604020202020204" pitchFamily="34" charset="0"/>
              </a:rPr>
              <a:pPr>
                <a:lnSpc>
                  <a:spcPct val="90000"/>
                </a:lnSpc>
                <a:spcAft>
                  <a:spcPts val="600"/>
                </a:spcAft>
              </a:pPr>
              <a:t>2</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083083930"/>
      </p:ext>
    </p:extLst>
  </p:cSld>
  <p:clrMapOvr>
    <a:masterClrMapping/>
  </p:clrMapOvr>
  <p:transition spd="med">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5808FFF2-AAC0-4546-BBF5-70AE476AFB61}"/>
              </a:ext>
            </a:extLst>
          </p:cNvPr>
          <p:cNvSpPr>
            <a:spLocks noGrp="1"/>
          </p:cNvSpPr>
          <p:nvPr>
            <p:ph type="title"/>
          </p:nvPr>
        </p:nvSpPr>
        <p:spPr>
          <a:xfrm>
            <a:off x="1487487" y="545126"/>
            <a:ext cx="9217026" cy="3783988"/>
          </a:xfrm>
        </p:spPr>
        <p:txBody>
          <a:bodyPr vert="horz" lIns="91440" tIns="45720" rIns="91440" bIns="45720" rtlCol="0" anchor="b">
            <a:normAutofit/>
          </a:bodyPr>
          <a:lstStyle/>
          <a:p>
            <a:pPr algn="ctr"/>
            <a:r>
              <a:rPr lang="en-US" altLang="en-US" sz="8800" b="0"/>
              <a:t>Thank You !</a:t>
            </a:r>
          </a:p>
        </p:txBody>
      </p:sp>
      <p:sp>
        <p:nvSpPr>
          <p:cNvPr id="4" name="Footer Placeholder 3">
            <a:extLst>
              <a:ext uri="{FF2B5EF4-FFF2-40B4-BE49-F238E27FC236}">
                <a16:creationId xmlns:a16="http://schemas.microsoft.com/office/drawing/2014/main" id="{081D5726-C50A-4825-928B-77EDF91134DC}"/>
              </a:ext>
            </a:extLst>
          </p:cNvPr>
          <p:cNvSpPr>
            <a:spLocks noGrp="1"/>
          </p:cNvSpPr>
          <p:nvPr>
            <p:ph type="ftr" sz="quarter" idx="11"/>
          </p:nvPr>
        </p:nvSpPr>
        <p:spPr>
          <a:xfrm>
            <a:off x="540000" y="6314400"/>
            <a:ext cx="7350795" cy="365125"/>
          </a:xfrm>
        </p:spPr>
        <p:txBody>
          <a:bodyPr vert="horz" lIns="91440" tIns="45720" rIns="91440" bIns="45720" rtlCol="0" anchor="ctr">
            <a:normAutofit/>
          </a:bodyPr>
          <a:lstStyle/>
          <a:p>
            <a:pPr algn="l" defTabSz="914400">
              <a:spcAft>
                <a:spcPts val="600"/>
              </a:spcAft>
              <a:defRPr/>
            </a:pPr>
            <a:r>
              <a:rPr lang="en-US" altLang="en-US" kern="1200" spc="100" baseline="0">
                <a:solidFill>
                  <a:schemeClr val="tx1"/>
                </a:solidFill>
                <a:latin typeface="+mn-lt"/>
                <a:ea typeface="+mn-ea"/>
                <a:cs typeface="+mn-cs"/>
              </a:rPr>
              <a:t>Spring Framework By: Akhilesh</a:t>
            </a:r>
          </a:p>
        </p:txBody>
      </p:sp>
      <p:sp>
        <p:nvSpPr>
          <p:cNvPr id="5" name="Slide Number Placeholder 4">
            <a:extLst>
              <a:ext uri="{FF2B5EF4-FFF2-40B4-BE49-F238E27FC236}">
                <a16:creationId xmlns:a16="http://schemas.microsoft.com/office/drawing/2014/main" id="{3BD20499-822B-4284-9B99-B4D1FD04C57C}"/>
              </a:ext>
            </a:extLst>
          </p:cNvPr>
          <p:cNvSpPr>
            <a:spLocks noGrp="1"/>
          </p:cNvSpPr>
          <p:nvPr>
            <p:ph type="sldNum" sz="quarter" idx="12"/>
          </p:nvPr>
        </p:nvSpPr>
        <p:spPr>
          <a:xfrm>
            <a:off x="10883899" y="6314400"/>
            <a:ext cx="757237" cy="365125"/>
          </a:xfrm>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defTabSz="914400">
              <a:spcAft>
                <a:spcPts val="600"/>
              </a:spcAft>
            </a:pPr>
            <a:r>
              <a:rPr lang="en-US" altLang="en-US" sz="1000">
                <a:latin typeface="+mn-lt"/>
              </a:rPr>
              <a:t>1-</a:t>
            </a:r>
            <a:fld id="{F556B675-976D-49FF-8054-940395F75EFF}" type="slidenum">
              <a:rPr lang="en-US" altLang="en-US" sz="1000">
                <a:latin typeface="+mn-lt"/>
              </a:rPr>
              <a:pPr algn="r" defTabSz="914400">
                <a:spcAft>
                  <a:spcPts val="600"/>
                </a:spcAft>
              </a:pPr>
              <a:t>20</a:t>
            </a:fld>
            <a:endParaRPr lang="en-US" altLang="en-US" sz="1000">
              <a:latin typeface="+mn-lt"/>
            </a:endParaRPr>
          </a:p>
        </p:txBody>
      </p:sp>
    </p:spTree>
    <p:extLst>
      <p:ext uri="{BB962C8B-B14F-4D97-AF65-F5344CB8AC3E}">
        <p14:creationId xmlns:p14="http://schemas.microsoft.com/office/powerpoint/2010/main" val="1985841182"/>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0178"/>
                                        </p:tgtEl>
                                        <p:attrNameLst>
                                          <p:attrName>style.visibility</p:attrName>
                                        </p:attrNameLst>
                                      </p:cBhvr>
                                      <p:to>
                                        <p:strVal val="visible"/>
                                      </p:to>
                                    </p:set>
                                    <p:animEffect transition="in" filter="fade">
                                      <p:cBhvr>
                                        <p:cTn id="7" dur="10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8F5051F-5578-4C54-AC7D-6448A0B81092}"/>
              </a:ext>
            </a:extLst>
          </p:cNvPr>
          <p:cNvSpPr>
            <a:spLocks noGrp="1"/>
          </p:cNvSpPr>
          <p:nvPr>
            <p:ph type="title"/>
          </p:nvPr>
        </p:nvSpPr>
        <p:spPr>
          <a:xfrm>
            <a:off x="540000" y="540000"/>
            <a:ext cx="4500561" cy="5759450"/>
          </a:xfrm>
        </p:spPr>
        <p:txBody>
          <a:bodyPr anchor="t">
            <a:normAutofit/>
          </a:bodyPr>
          <a:lstStyle/>
          <a:p>
            <a:br>
              <a:rPr lang="en-AU" altLang="en-US" sz="5500" dirty="0"/>
            </a:br>
            <a:br>
              <a:rPr lang="en-AU" altLang="en-US" sz="5500" dirty="0"/>
            </a:br>
            <a:r>
              <a:rPr lang="en-AU" altLang="en-US" sz="5500" dirty="0"/>
              <a:t>Advantages of Spring Framework</a:t>
            </a:r>
            <a:br>
              <a:rPr lang="en-AU" altLang="en-US" sz="5500" dirty="0"/>
            </a:br>
            <a:br>
              <a:rPr lang="en-AU" altLang="en-US" sz="5500" dirty="0"/>
            </a:br>
            <a:endParaRPr lang="en-AU" altLang="en-US" sz="5500" dirty="0"/>
          </a:p>
        </p:txBody>
      </p:sp>
      <p:graphicFrame>
        <p:nvGraphicFramePr>
          <p:cNvPr id="19484" name="Content Placeholder 2">
            <a:extLst>
              <a:ext uri="{FF2B5EF4-FFF2-40B4-BE49-F238E27FC236}">
                <a16:creationId xmlns:a16="http://schemas.microsoft.com/office/drawing/2014/main" id="{E020D0E4-F198-4577-9B57-BA7883C8BCA4}"/>
              </a:ext>
            </a:extLst>
          </p:cNvPr>
          <p:cNvGraphicFramePr>
            <a:graphicFrameLocks noGrp="1"/>
          </p:cNvGraphicFramePr>
          <p:nvPr>
            <p:ph idx="1"/>
            <p:extLst>
              <p:ext uri="{D42A27DB-BD31-4B8C-83A1-F6EECF244321}">
                <p14:modId xmlns:p14="http://schemas.microsoft.com/office/powerpoint/2010/main" val="2386779070"/>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ED9B7BA5-8287-4503-95EB-A04F503A6C9A}"/>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a:t>Spring Framework By: Akhilesh</a:t>
            </a:r>
            <a:endParaRPr lang="en-US" altLang="en-US"/>
          </a:p>
        </p:txBody>
      </p:sp>
      <p:sp>
        <p:nvSpPr>
          <p:cNvPr id="5" name="Slide Number Placeholder 4">
            <a:extLst>
              <a:ext uri="{FF2B5EF4-FFF2-40B4-BE49-F238E27FC236}">
                <a16:creationId xmlns:a16="http://schemas.microsoft.com/office/drawing/2014/main" id="{307E624D-CB9A-49CB-B017-DE13F2CD5588}"/>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a:latin typeface="Arial" panose="020B0604020202020204" pitchFamily="34" charset="0"/>
              </a:rPr>
              <a:t>1-</a:t>
            </a:r>
            <a:fld id="{A69FF4D7-C47E-4B76-A463-9E3D1C7C1973}" type="slidenum">
              <a:rPr lang="en-US" altLang="en-US" sz="1900">
                <a:latin typeface="Arial" panose="020B0604020202020204" pitchFamily="34" charset="0"/>
              </a:rPr>
              <a:pPr>
                <a:lnSpc>
                  <a:spcPct val="90000"/>
                </a:lnSpc>
                <a:spcAft>
                  <a:spcPts val="600"/>
                </a:spcAft>
              </a:pPr>
              <a:t>3</a:t>
            </a:fld>
            <a:endParaRPr lang="en-US" altLang="en-US" sz="1900">
              <a:latin typeface="Arial" panose="020B0604020202020204" pitchFamily="34" charset="0"/>
            </a:endParaRPr>
          </a:p>
        </p:txBody>
      </p:sp>
    </p:spTree>
    <p:extLst>
      <p:ext uri="{BB962C8B-B14F-4D97-AF65-F5344CB8AC3E}">
        <p14:creationId xmlns:p14="http://schemas.microsoft.com/office/powerpoint/2010/main" val="1985633462"/>
      </p:ext>
    </p:extLst>
  </p:cSld>
  <p:clrMapOvr>
    <a:masterClrMapping/>
  </p:clrMapOvr>
  <p:transition spd="med">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2F4D237-90AA-4182-81B4-74A5F6E4FA6C}"/>
              </a:ext>
            </a:extLst>
          </p:cNvPr>
          <p:cNvSpPr>
            <a:spLocks noGrp="1"/>
          </p:cNvSpPr>
          <p:nvPr>
            <p:ph type="title"/>
          </p:nvPr>
        </p:nvSpPr>
        <p:spPr>
          <a:xfrm>
            <a:off x="540000" y="549276"/>
            <a:ext cx="4500561" cy="4259814"/>
          </a:xfrm>
        </p:spPr>
        <p:txBody>
          <a:bodyPr vert="horz" lIns="91440" tIns="45720" rIns="91440" bIns="45720" rtlCol="0" anchor="b">
            <a:normAutofit/>
          </a:bodyPr>
          <a:lstStyle/>
          <a:p>
            <a:br>
              <a:rPr lang="en-US" altLang="en-US" sz="4800"/>
            </a:br>
            <a:br>
              <a:rPr lang="en-US" altLang="en-US" sz="4800"/>
            </a:br>
            <a:r>
              <a:rPr lang="en-US" altLang="en-US" sz="4800"/>
              <a:t>Spring Modules</a:t>
            </a:r>
            <a:br>
              <a:rPr lang="en-US" altLang="en-US" sz="4800"/>
            </a:br>
            <a:br>
              <a:rPr lang="en-US" altLang="en-US" sz="4800"/>
            </a:br>
            <a:endParaRPr lang="en-US" altLang="en-US" sz="4800"/>
          </a:p>
        </p:txBody>
      </p:sp>
      <p:sp>
        <p:nvSpPr>
          <p:cNvPr id="4" name="Footer Placeholder 3">
            <a:extLst>
              <a:ext uri="{FF2B5EF4-FFF2-40B4-BE49-F238E27FC236}">
                <a16:creationId xmlns:a16="http://schemas.microsoft.com/office/drawing/2014/main" id="{7EAF668C-B259-4186-B9D4-292F9DA60CA4}"/>
              </a:ext>
            </a:extLst>
          </p:cNvPr>
          <p:cNvSpPr>
            <a:spLocks noGrp="1"/>
          </p:cNvSpPr>
          <p:nvPr>
            <p:ph type="ftr" sz="quarter" idx="11"/>
          </p:nvPr>
        </p:nvSpPr>
        <p:spPr>
          <a:xfrm>
            <a:off x="540000" y="6314400"/>
            <a:ext cx="4677888" cy="365125"/>
          </a:xfrm>
        </p:spPr>
        <p:txBody>
          <a:bodyPr vert="horz" lIns="91440" tIns="45720" rIns="91440" bIns="45720" rtlCol="0" anchor="ctr">
            <a:normAutofit/>
          </a:bodyPr>
          <a:lstStyle/>
          <a:p>
            <a:pPr algn="l" defTabSz="914400">
              <a:spcAft>
                <a:spcPts val="600"/>
              </a:spcAft>
              <a:defRPr/>
            </a:pPr>
            <a:r>
              <a:rPr lang="en-US" altLang="en-US" b="1" kern="1200" spc="100" baseline="0">
                <a:solidFill>
                  <a:schemeClr val="tx1"/>
                </a:solidFill>
                <a:latin typeface="+mn-lt"/>
                <a:ea typeface="+mn-ea"/>
                <a:cs typeface="+mn-cs"/>
              </a:rPr>
              <a:t>Spring Framework By: Akhilesh</a:t>
            </a:r>
          </a:p>
        </p:txBody>
      </p:sp>
      <p:sp>
        <p:nvSpPr>
          <p:cNvPr id="5" name="Slide Number Placeholder 4">
            <a:extLst>
              <a:ext uri="{FF2B5EF4-FFF2-40B4-BE49-F238E27FC236}">
                <a16:creationId xmlns:a16="http://schemas.microsoft.com/office/drawing/2014/main" id="{9F020C31-2425-461F-A28B-68DD68B8AC7E}"/>
              </a:ext>
            </a:extLst>
          </p:cNvPr>
          <p:cNvSpPr>
            <a:spLocks noGrp="1"/>
          </p:cNvSpPr>
          <p:nvPr>
            <p:ph type="sldNum" sz="quarter" idx="12"/>
          </p:nvPr>
        </p:nvSpPr>
        <p:spPr>
          <a:xfrm>
            <a:off x="540000" y="180000"/>
            <a:ext cx="757237" cy="365125"/>
          </a:xfrm>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00" b="1">
                <a:latin typeface="+mn-lt"/>
              </a:rPr>
              <a:t>1-</a:t>
            </a:r>
            <a:fld id="{E71582B5-E775-4549-A23D-429FDC38200F}" type="slidenum">
              <a:rPr lang="en-US" altLang="en-US" sz="1000" b="1">
                <a:latin typeface="+mn-lt"/>
              </a:rPr>
              <a:pPr defTabSz="914400">
                <a:spcAft>
                  <a:spcPts val="600"/>
                </a:spcAft>
              </a:pPr>
              <a:t>4</a:t>
            </a:fld>
            <a:endParaRPr lang="en-US" altLang="en-US" sz="1000" b="1">
              <a:latin typeface="+mn-lt"/>
            </a:endParaRPr>
          </a:p>
        </p:txBody>
      </p:sp>
      <p:pic>
        <p:nvPicPr>
          <p:cNvPr id="21509" name="Picture 2" descr="Spring modules">
            <a:extLst>
              <a:ext uri="{FF2B5EF4-FFF2-40B4-BE49-F238E27FC236}">
                <a16:creationId xmlns:a16="http://schemas.microsoft.com/office/drawing/2014/main" id="{DB53EF21-388C-4638-8E48-FB44E0037E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0851" y="549274"/>
            <a:ext cx="5269897" cy="57594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9729922"/>
      </p:ext>
    </p:extLst>
  </p:cSld>
  <p:clrMapOvr>
    <a:masterClrMapping/>
  </p:clrMapOvr>
  <p:transition spd="med">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B395168-F7A2-46E6-95D3-50730AFB32C6}"/>
              </a:ext>
            </a:extLst>
          </p:cNvPr>
          <p:cNvSpPr>
            <a:spLocks noGrp="1"/>
          </p:cNvSpPr>
          <p:nvPr>
            <p:ph type="title"/>
          </p:nvPr>
        </p:nvSpPr>
        <p:spPr>
          <a:xfrm>
            <a:off x="540000" y="540000"/>
            <a:ext cx="4500561" cy="5759450"/>
          </a:xfrm>
        </p:spPr>
        <p:txBody>
          <a:bodyPr anchor="t">
            <a:normAutofit/>
          </a:bodyPr>
          <a:lstStyle/>
          <a:p>
            <a:br>
              <a:rPr lang="en-AU" altLang="en-US" sz="5500" dirty="0"/>
            </a:br>
            <a:br>
              <a:rPr lang="en-AU" altLang="en-US" sz="5500" dirty="0"/>
            </a:br>
            <a:r>
              <a:rPr lang="en-AU" altLang="en-US" sz="5500" dirty="0"/>
              <a:t>Java Dependency Injection</a:t>
            </a:r>
            <a:br>
              <a:rPr lang="en-AU" altLang="en-US" sz="5500" dirty="0"/>
            </a:br>
            <a:br>
              <a:rPr lang="en-AU" altLang="en-US" sz="5500" dirty="0"/>
            </a:br>
            <a:endParaRPr lang="en-AU" altLang="en-US" sz="5500" dirty="0"/>
          </a:p>
        </p:txBody>
      </p:sp>
      <p:graphicFrame>
        <p:nvGraphicFramePr>
          <p:cNvPr id="23556" name="Content Placeholder 2">
            <a:extLst>
              <a:ext uri="{FF2B5EF4-FFF2-40B4-BE49-F238E27FC236}">
                <a16:creationId xmlns:a16="http://schemas.microsoft.com/office/drawing/2014/main" id="{151E1626-1889-4343-98B1-2698E0F2BA17}"/>
              </a:ext>
            </a:extLst>
          </p:cNvPr>
          <p:cNvGraphicFramePr>
            <a:graphicFrameLocks noGrp="1"/>
          </p:cNvGraphicFramePr>
          <p:nvPr>
            <p:ph idx="1"/>
            <p:extLst>
              <p:ext uri="{D42A27DB-BD31-4B8C-83A1-F6EECF244321}">
                <p14:modId xmlns:p14="http://schemas.microsoft.com/office/powerpoint/2010/main" val="1479916980"/>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23FAABA3-6A21-4B76-A34D-B22C79506360}"/>
              </a:ext>
            </a:extLst>
          </p:cNvPr>
          <p:cNvSpPr>
            <a:spLocks noGrp="1"/>
          </p:cNvSpPr>
          <p:nvPr>
            <p:ph type="ftr" sz="quarter" idx="11"/>
          </p:nvPr>
        </p:nvSpPr>
        <p:spPr>
          <a:xfrm>
            <a:off x="5232400" y="6314400"/>
            <a:ext cx="6408736"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91BFB01B-E927-4864-9BE0-B3B031ED86AD}"/>
              </a:ext>
            </a:extLst>
          </p:cNvPr>
          <p:cNvSpPr>
            <a:spLocks noGrp="1"/>
          </p:cNvSpPr>
          <p:nvPr>
            <p:ph type="sldNum" sz="quarter" idx="12"/>
          </p:nvPr>
        </p:nvSpPr>
        <p:spPr>
          <a:xfrm>
            <a:off x="10883899" y="1800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A4B0A392-B1EF-45EF-8E2F-97C83DDA2E15}" type="slidenum">
              <a:rPr lang="en-US" altLang="en-US" sz="1900" b="1">
                <a:latin typeface="Arial" panose="020B0604020202020204" pitchFamily="34" charset="0"/>
              </a:rPr>
              <a:pPr>
                <a:lnSpc>
                  <a:spcPct val="90000"/>
                </a:lnSpc>
                <a:spcAft>
                  <a:spcPts val="600"/>
                </a:spcAft>
              </a:pPr>
              <a:t>5</a:t>
            </a:fld>
            <a:endParaRPr lang="en-US" altLang="en-US" sz="1900" b="1">
              <a:latin typeface="Arial" panose="020B0604020202020204" pitchFamily="34" charset="0"/>
            </a:endParaRPr>
          </a:p>
        </p:txBody>
      </p:sp>
    </p:spTree>
    <p:extLst>
      <p:ext uri="{BB962C8B-B14F-4D97-AF65-F5344CB8AC3E}">
        <p14:creationId xmlns:p14="http://schemas.microsoft.com/office/powerpoint/2010/main" val="2950010264"/>
      </p:ext>
    </p:extLst>
  </p:cSld>
  <p:clrMapOvr>
    <a:masterClrMapping/>
  </p:clrMapOvr>
  <p:transition spd="med">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E5FC-6D74-4068-9F66-86F24ABD45D0}"/>
              </a:ext>
            </a:extLst>
          </p:cNvPr>
          <p:cNvSpPr>
            <a:spLocks noGrp="1"/>
          </p:cNvSpPr>
          <p:nvPr>
            <p:ph type="title"/>
          </p:nvPr>
        </p:nvSpPr>
        <p:spPr/>
        <p:txBody>
          <a:bodyPr anchor="t">
            <a:normAutofit/>
          </a:bodyPr>
          <a:lstStyle/>
          <a:p>
            <a:pPr>
              <a:spcBef>
                <a:spcPts val="0"/>
              </a:spcBef>
            </a:pPr>
            <a:r>
              <a:rPr lang="en-AU" dirty="0">
                <a:ea typeface="+mj-lt"/>
                <a:cs typeface="+mj-lt"/>
              </a:rPr>
              <a:t>Benefits of Java Dependency Injection</a:t>
            </a:r>
            <a:endParaRPr lang="en-US">
              <a:ea typeface="+mj-lt"/>
              <a:cs typeface="+mj-lt"/>
            </a:endParaRPr>
          </a:p>
          <a:p>
            <a:endParaRPr lang="en-US" dirty="0"/>
          </a:p>
        </p:txBody>
      </p:sp>
      <p:graphicFrame>
        <p:nvGraphicFramePr>
          <p:cNvPr id="35" name="Content Placeholder 2">
            <a:extLst>
              <a:ext uri="{FF2B5EF4-FFF2-40B4-BE49-F238E27FC236}">
                <a16:creationId xmlns:a16="http://schemas.microsoft.com/office/drawing/2014/main" id="{F3058D74-A7AF-4D62-8FF9-F30DFDCA0C55}"/>
              </a:ext>
            </a:extLst>
          </p:cNvPr>
          <p:cNvGraphicFramePr>
            <a:graphicFrameLocks noGrp="1"/>
          </p:cNvGraphicFramePr>
          <p:nvPr>
            <p:ph idx="1"/>
            <p:extLst>
              <p:ext uri="{D42A27DB-BD31-4B8C-83A1-F6EECF244321}">
                <p14:modId xmlns:p14="http://schemas.microsoft.com/office/powerpoint/2010/main" val="41608687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505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FF02925-3F0B-4A3D-9D00-9BC668FF9D27}"/>
              </a:ext>
            </a:extLst>
          </p:cNvPr>
          <p:cNvSpPr>
            <a:spLocks noGrp="1"/>
          </p:cNvSpPr>
          <p:nvPr>
            <p:ph type="title"/>
          </p:nvPr>
        </p:nvSpPr>
        <p:spPr/>
        <p:txBody>
          <a:bodyPr anchor="t">
            <a:normAutofit fontScale="90000"/>
          </a:bodyPr>
          <a:lstStyle/>
          <a:p>
            <a:br>
              <a:rPr lang="en-AU" altLang="en-US" sz="2400"/>
            </a:br>
            <a:br>
              <a:rPr lang="en-AU" altLang="en-US" sz="2400"/>
            </a:br>
            <a:r>
              <a:rPr lang="en-AU" altLang="en-US" sz="2400"/>
              <a:t>Spring Dependency Injection</a:t>
            </a:r>
            <a:br>
              <a:rPr lang="en-AU" altLang="en-US" sz="2400"/>
            </a:br>
            <a:br>
              <a:rPr lang="en-AU" altLang="en-US" sz="2400"/>
            </a:br>
            <a:endParaRPr lang="en-AU" altLang="en-US" sz="2400"/>
          </a:p>
        </p:txBody>
      </p:sp>
      <p:graphicFrame>
        <p:nvGraphicFramePr>
          <p:cNvPr id="25613" name="Content Placeholder 2">
            <a:extLst>
              <a:ext uri="{FF2B5EF4-FFF2-40B4-BE49-F238E27FC236}">
                <a16:creationId xmlns:a16="http://schemas.microsoft.com/office/drawing/2014/main" id="{AB82EFB3-8424-4D5B-8F8F-9DFEABEF8BFF}"/>
              </a:ext>
            </a:extLst>
          </p:cNvPr>
          <p:cNvGraphicFramePr>
            <a:graphicFrameLocks noGrp="1"/>
          </p:cNvGraphicFramePr>
          <p:nvPr>
            <p:ph idx="1"/>
            <p:extLst>
              <p:ext uri="{D42A27DB-BD31-4B8C-83A1-F6EECF244321}">
                <p14:modId xmlns:p14="http://schemas.microsoft.com/office/powerpoint/2010/main" val="23281354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9C0EE7A4-D736-4893-A732-7452AA8EB888}"/>
              </a:ext>
            </a:extLst>
          </p:cNvPr>
          <p:cNvSpPr>
            <a:spLocks noGrp="1"/>
          </p:cNvSpPr>
          <p:nvPr>
            <p:ph type="ftr" sz="quarter" idx="11"/>
          </p:nvPr>
        </p:nvSpPr>
        <p:spPr>
          <a:xfrm>
            <a:off x="540000" y="6314400"/>
            <a:ext cx="7350795"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D71BAFCD-7B8F-4A56-89D5-E4E807BDBD9B}"/>
              </a:ext>
            </a:extLst>
          </p:cNvPr>
          <p:cNvSpPr>
            <a:spLocks noGrp="1"/>
          </p:cNvSpPr>
          <p:nvPr>
            <p:ph type="sldNum" sz="quarter" idx="12"/>
          </p:nvPr>
        </p:nvSpPr>
        <p:spPr>
          <a:xfrm>
            <a:off x="10883899" y="63144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477AAF87-A2AA-4F4B-89E5-DD7ADEA70F53}" type="slidenum">
              <a:rPr lang="en-US" altLang="en-US" sz="1900" b="1">
                <a:latin typeface="Arial" panose="020B0604020202020204" pitchFamily="34" charset="0"/>
              </a:rPr>
              <a:pPr>
                <a:lnSpc>
                  <a:spcPct val="90000"/>
                </a:lnSpc>
                <a:spcAft>
                  <a:spcPts val="600"/>
                </a:spcAft>
              </a:pPr>
              <a:t>7</a:t>
            </a:fld>
            <a:endParaRPr lang="en-US" altLang="en-US" sz="1900" b="1">
              <a:latin typeface="Arial" panose="020B0604020202020204" pitchFamily="34" charset="0"/>
            </a:endParaRPr>
          </a:p>
        </p:txBody>
      </p:sp>
    </p:spTree>
    <p:extLst>
      <p:ext uri="{BB962C8B-B14F-4D97-AF65-F5344CB8AC3E}">
        <p14:creationId xmlns:p14="http://schemas.microsoft.com/office/powerpoint/2010/main" val="443404247"/>
      </p:ext>
    </p:extLst>
  </p:cSld>
  <p:clrMapOvr>
    <a:masterClrMapping/>
  </p:clrMapOvr>
  <p:transition spd="med">
    <p:wheel spokes="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B8A12C9-B19F-4BCE-ACFE-33929B839D0C}"/>
              </a:ext>
            </a:extLst>
          </p:cNvPr>
          <p:cNvSpPr>
            <a:spLocks noGrp="1"/>
          </p:cNvSpPr>
          <p:nvPr>
            <p:ph type="title"/>
          </p:nvPr>
        </p:nvSpPr>
        <p:spPr/>
        <p:txBody>
          <a:bodyPr anchor="t">
            <a:normAutofit fontScale="90000"/>
          </a:bodyPr>
          <a:lstStyle/>
          <a:p>
            <a:br>
              <a:rPr lang="en-AU" altLang="en-US" sz="2400"/>
            </a:br>
            <a:br>
              <a:rPr lang="en-AU" altLang="en-US" sz="2400"/>
            </a:br>
            <a:r>
              <a:rPr lang="en-AU" altLang="en-US" sz="2400"/>
              <a:t>Spring Dependency Injection</a:t>
            </a:r>
            <a:br>
              <a:rPr lang="en-AU" altLang="en-US" sz="2400"/>
            </a:br>
            <a:br>
              <a:rPr lang="en-AU" altLang="en-US" sz="2400"/>
            </a:br>
            <a:endParaRPr lang="en-AU" altLang="en-US" sz="2400"/>
          </a:p>
        </p:txBody>
      </p:sp>
      <p:graphicFrame>
        <p:nvGraphicFramePr>
          <p:cNvPr id="27652" name="Content Placeholder 2">
            <a:extLst>
              <a:ext uri="{FF2B5EF4-FFF2-40B4-BE49-F238E27FC236}">
                <a16:creationId xmlns:a16="http://schemas.microsoft.com/office/drawing/2014/main" id="{D05BB8AB-A368-49DE-AC76-3CDC7B080683}"/>
              </a:ext>
            </a:extLst>
          </p:cNvPr>
          <p:cNvGraphicFramePr>
            <a:graphicFrameLocks noGrp="1"/>
          </p:cNvGraphicFramePr>
          <p:nvPr>
            <p:ph idx="1"/>
            <p:extLst>
              <p:ext uri="{D42A27DB-BD31-4B8C-83A1-F6EECF244321}">
                <p14:modId xmlns:p14="http://schemas.microsoft.com/office/powerpoint/2010/main" val="32873539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A2956DE-15B5-49ED-85A0-F37FE1649DDA}"/>
              </a:ext>
            </a:extLst>
          </p:cNvPr>
          <p:cNvSpPr>
            <a:spLocks noGrp="1"/>
          </p:cNvSpPr>
          <p:nvPr>
            <p:ph type="ftr" sz="quarter" idx="11"/>
          </p:nvPr>
        </p:nvSpPr>
        <p:spPr>
          <a:xfrm>
            <a:off x="540000" y="6314400"/>
            <a:ext cx="7350795"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13FB79FC-C0A1-4568-B311-052111B5ACD7}"/>
              </a:ext>
            </a:extLst>
          </p:cNvPr>
          <p:cNvSpPr>
            <a:spLocks noGrp="1"/>
          </p:cNvSpPr>
          <p:nvPr>
            <p:ph type="sldNum" sz="quarter" idx="12"/>
          </p:nvPr>
        </p:nvSpPr>
        <p:spPr>
          <a:xfrm>
            <a:off x="10883899" y="63144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0D36F29D-ACA6-4A15-88BF-39939D9C5829}" type="slidenum">
              <a:rPr lang="en-US" altLang="en-US" sz="1900" b="1">
                <a:latin typeface="Arial" panose="020B0604020202020204" pitchFamily="34" charset="0"/>
              </a:rPr>
              <a:pPr>
                <a:lnSpc>
                  <a:spcPct val="90000"/>
                </a:lnSpc>
                <a:spcAft>
                  <a:spcPts val="600"/>
                </a:spcAft>
              </a:pPr>
              <a:t>8</a:t>
            </a:fld>
            <a:endParaRPr lang="en-US" altLang="en-US" sz="1900" b="1">
              <a:latin typeface="Arial" panose="020B0604020202020204" pitchFamily="34" charset="0"/>
            </a:endParaRPr>
          </a:p>
        </p:txBody>
      </p:sp>
    </p:spTree>
    <p:extLst>
      <p:ext uri="{BB962C8B-B14F-4D97-AF65-F5344CB8AC3E}">
        <p14:creationId xmlns:p14="http://schemas.microsoft.com/office/powerpoint/2010/main" val="2332286388"/>
      </p:ext>
    </p:extLst>
  </p:cSld>
  <p:clrMapOvr>
    <a:masterClrMapping/>
  </p:clrMapOvr>
  <p:transition spd="med">
    <p:wheel spokes="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42853E8-76FC-419A-9A2B-BAF9BBF2C1B7}"/>
              </a:ext>
            </a:extLst>
          </p:cNvPr>
          <p:cNvSpPr>
            <a:spLocks noGrp="1"/>
          </p:cNvSpPr>
          <p:nvPr>
            <p:ph type="title"/>
          </p:nvPr>
        </p:nvSpPr>
        <p:spPr/>
        <p:txBody>
          <a:bodyPr anchor="t">
            <a:normAutofit fontScale="90000"/>
          </a:bodyPr>
          <a:lstStyle/>
          <a:p>
            <a:br>
              <a:rPr lang="en-AU" altLang="en-US" sz="2400" b="0"/>
            </a:br>
            <a:br>
              <a:rPr lang="en-AU" altLang="en-US" sz="2400" b="0"/>
            </a:br>
            <a:r>
              <a:rPr lang="en-AU" altLang="en-US" sz="2400"/>
              <a:t>Dependency Injection by Constructor &amp; setter method</a:t>
            </a:r>
            <a:br>
              <a:rPr lang="en-AU" altLang="en-US" sz="2400" b="0"/>
            </a:br>
            <a:br>
              <a:rPr lang="en-AU" altLang="en-US" sz="2400" b="0"/>
            </a:br>
            <a:endParaRPr lang="en-AU" altLang="en-US" sz="2400"/>
          </a:p>
        </p:txBody>
      </p:sp>
      <p:graphicFrame>
        <p:nvGraphicFramePr>
          <p:cNvPr id="29700" name="Content Placeholder 2">
            <a:extLst>
              <a:ext uri="{FF2B5EF4-FFF2-40B4-BE49-F238E27FC236}">
                <a16:creationId xmlns:a16="http://schemas.microsoft.com/office/drawing/2014/main" id="{D463A2F4-BE99-4C1C-9B24-C46CCC25C278}"/>
              </a:ext>
            </a:extLst>
          </p:cNvPr>
          <p:cNvGraphicFramePr>
            <a:graphicFrameLocks noGrp="1"/>
          </p:cNvGraphicFramePr>
          <p:nvPr>
            <p:ph idx="1"/>
            <p:extLst>
              <p:ext uri="{D42A27DB-BD31-4B8C-83A1-F6EECF244321}">
                <p14:modId xmlns:p14="http://schemas.microsoft.com/office/powerpoint/2010/main" val="18870146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131A3E7-8B63-48F6-A3A0-BB3F946F6C33}"/>
              </a:ext>
            </a:extLst>
          </p:cNvPr>
          <p:cNvSpPr>
            <a:spLocks noGrp="1"/>
          </p:cNvSpPr>
          <p:nvPr>
            <p:ph type="ftr" sz="quarter" idx="11"/>
          </p:nvPr>
        </p:nvSpPr>
        <p:spPr>
          <a:xfrm>
            <a:off x="540000" y="6314400"/>
            <a:ext cx="7350795" cy="365125"/>
          </a:xfrm>
        </p:spPr>
        <p:txBody>
          <a:bodyPr>
            <a:normAutofit/>
          </a:bodyPr>
          <a:lstStyle/>
          <a:p>
            <a:pPr>
              <a:spcAft>
                <a:spcPts val="600"/>
              </a:spcAft>
              <a:defRPr/>
            </a:pPr>
            <a:r>
              <a:rPr lang="en-AU" altLang="en-US" b="1"/>
              <a:t>Spring Framework By: Akhilesh</a:t>
            </a:r>
            <a:endParaRPr lang="en-US" altLang="en-US" b="1"/>
          </a:p>
        </p:txBody>
      </p:sp>
      <p:sp>
        <p:nvSpPr>
          <p:cNvPr id="5" name="Slide Number Placeholder 4">
            <a:extLst>
              <a:ext uri="{FF2B5EF4-FFF2-40B4-BE49-F238E27FC236}">
                <a16:creationId xmlns:a16="http://schemas.microsoft.com/office/drawing/2014/main" id="{03490A54-A52A-40BD-A7E8-F109C467246D}"/>
              </a:ext>
            </a:extLst>
          </p:cNvPr>
          <p:cNvSpPr>
            <a:spLocks noGrp="1"/>
          </p:cNvSpPr>
          <p:nvPr>
            <p:ph type="sldNum" sz="quarter" idx="12"/>
          </p:nvPr>
        </p:nvSpPr>
        <p:spPr>
          <a:xfrm>
            <a:off x="10883899" y="6314400"/>
            <a:ext cx="757237"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155510ED-F004-433A-96ED-21FCCE1BBD6F}" type="slidenum">
              <a:rPr lang="en-US" altLang="en-US" sz="1900" b="1">
                <a:latin typeface="Arial" panose="020B0604020202020204" pitchFamily="34" charset="0"/>
              </a:rPr>
              <a:pPr>
                <a:lnSpc>
                  <a:spcPct val="90000"/>
                </a:lnSpc>
                <a:spcAft>
                  <a:spcPts val="600"/>
                </a:spcAft>
              </a:pPr>
              <a:t>9</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913323009"/>
      </p:ext>
    </p:extLst>
  </p:cSld>
  <p:clrMapOvr>
    <a:masterClrMapping/>
  </p:clrMapOvr>
  <p:transition spd="med">
    <p:wheel spokes="1"/>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TM00001032</Template>
  <TotalTime>4704</TotalTime>
  <Words>1887</Words>
  <Application>Microsoft Office PowerPoint</Application>
  <PresentationFormat>Widescreen</PresentationFormat>
  <Paragraphs>153</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vt:lpstr>
      <vt:lpstr>Office Theme</vt:lpstr>
      <vt:lpstr>Spring</vt:lpstr>
      <vt:lpstr>  Spring Framework  </vt:lpstr>
      <vt:lpstr>  Advantages of Spring Framework  </vt:lpstr>
      <vt:lpstr>  Spring Modules  </vt:lpstr>
      <vt:lpstr>  Java Dependency Injection  </vt:lpstr>
      <vt:lpstr>Benefits of Java Dependency Injection </vt:lpstr>
      <vt:lpstr>  Spring Dependency Injection  </vt:lpstr>
      <vt:lpstr>  Spring Dependency Injection  </vt:lpstr>
      <vt:lpstr>  Dependency Injection by Constructor &amp; setter method  </vt:lpstr>
      <vt:lpstr>  Spring Dependency Injection  </vt:lpstr>
      <vt:lpstr>  IoC Container  </vt:lpstr>
      <vt:lpstr>BeanFactory vs ApplicationContext</vt:lpstr>
      <vt:lpstr> Spring Bean  </vt:lpstr>
      <vt:lpstr>Spring Bean Scopes </vt:lpstr>
      <vt:lpstr> Spring Bean Configuration  </vt:lpstr>
      <vt:lpstr>Spring @Autowired Annotation  </vt:lpstr>
      <vt:lpstr>Spring @Autowired Annotation  </vt:lpstr>
      <vt:lpstr>Spring Bean Life Cycle  </vt:lpstr>
      <vt:lpstr>Spring Bean Life Cycle – @PostConstruct, @PreDestroy Annotations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Akhilesh Pandey</dc:creator>
  <cp:lastModifiedBy>Akhilesh Pandey</cp:lastModifiedBy>
  <cp:revision>87</cp:revision>
  <dcterms:created xsi:type="dcterms:W3CDTF">2015-09-21T23:12:49Z</dcterms:created>
  <dcterms:modified xsi:type="dcterms:W3CDTF">2022-05-23T10:28:45Z</dcterms:modified>
</cp:coreProperties>
</file>