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 id="2147483725" r:id="rId2"/>
  </p:sldMasterIdLst>
  <p:notesMasterIdLst>
    <p:notesMasterId r:id="rId22"/>
  </p:notesMasterIdLst>
  <p:sldIdLst>
    <p:sldId id="256" r:id="rId3"/>
    <p:sldId id="275" r:id="rId4"/>
    <p:sldId id="274" r:id="rId5"/>
    <p:sldId id="273" r:id="rId6"/>
    <p:sldId id="272" r:id="rId7"/>
    <p:sldId id="271" r:id="rId8"/>
    <p:sldId id="270" r:id="rId9"/>
    <p:sldId id="269" r:id="rId10"/>
    <p:sldId id="268" r:id="rId11"/>
    <p:sldId id="267" r:id="rId12"/>
    <p:sldId id="266" r:id="rId13"/>
    <p:sldId id="265" r:id="rId14"/>
    <p:sldId id="264" r:id="rId15"/>
    <p:sldId id="263" r:id="rId16"/>
    <p:sldId id="262" r:id="rId17"/>
    <p:sldId id="261" r:id="rId18"/>
    <p:sldId id="260" r:id="rId19"/>
    <p:sldId id="259"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7.svg"/></Relationships>
</file>

<file path=ppt/diagrams/_rels/data7.xml.rels><?xml version="1.0" encoding="UTF-8" standalone="yes"?>
<Relationships xmlns="http://schemas.openxmlformats.org/package/2006/relationships"><Relationship Id="rId1" Type="http://schemas.openxmlformats.org/officeDocument/2006/relationships/hyperlink" Target="http://www.start.spring.io/"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7.svg"/></Relationships>
</file>

<file path=ppt/diagrams/_rels/drawing7.xml.rels><?xml version="1.0" encoding="UTF-8" standalone="yes"?>
<Relationships xmlns="http://schemas.openxmlformats.org/package/2006/relationships"><Relationship Id="rId1" Type="http://schemas.openxmlformats.org/officeDocument/2006/relationships/hyperlink" Target="http://www.start.spring.io/"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8C7F30-2184-426F-81CC-033E58D8E28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2B67BAA-82F6-473E-B43B-69FBD612F2C5}">
      <dgm:prSet/>
      <dgm:spPr/>
      <dgm:t>
        <a:bodyPr/>
        <a:lstStyle/>
        <a:p>
          <a:pPr>
            <a:lnSpc>
              <a:spcPct val="100000"/>
            </a:lnSpc>
          </a:pPr>
          <a:r>
            <a:rPr lang="en-AU" b="0"/>
            <a:t>Spring Boot is an open source Java-based framework used to create a Micro Service. </a:t>
          </a:r>
          <a:endParaRPr lang="en-US"/>
        </a:p>
      </dgm:t>
    </dgm:pt>
    <dgm:pt modelId="{F6AF2F7E-29CF-4835-9418-AFE063973824}" type="parTrans" cxnId="{C8BF0C29-40B0-4AB1-8F6F-C3D072928667}">
      <dgm:prSet/>
      <dgm:spPr/>
      <dgm:t>
        <a:bodyPr/>
        <a:lstStyle/>
        <a:p>
          <a:endParaRPr lang="en-US"/>
        </a:p>
      </dgm:t>
    </dgm:pt>
    <dgm:pt modelId="{4EC9C2AD-92AE-4E1A-BB66-CE67B1A19C66}" type="sibTrans" cxnId="{C8BF0C29-40B0-4AB1-8F6F-C3D072928667}">
      <dgm:prSet/>
      <dgm:spPr/>
      <dgm:t>
        <a:bodyPr/>
        <a:lstStyle/>
        <a:p>
          <a:endParaRPr lang="en-US"/>
        </a:p>
      </dgm:t>
    </dgm:pt>
    <dgm:pt modelId="{5044A40E-DAA8-4AC4-9243-6FF4AC1EBA20}">
      <dgm:prSet/>
      <dgm:spPr/>
      <dgm:t>
        <a:bodyPr/>
        <a:lstStyle/>
        <a:p>
          <a:pPr>
            <a:lnSpc>
              <a:spcPct val="100000"/>
            </a:lnSpc>
          </a:pPr>
          <a:r>
            <a:rPr lang="en-AU" b="0"/>
            <a:t>It is developed by Pivotal Team. </a:t>
          </a:r>
          <a:endParaRPr lang="en-US"/>
        </a:p>
      </dgm:t>
    </dgm:pt>
    <dgm:pt modelId="{4FA6420E-7CB4-4016-B5D3-56738D7AE8B0}" type="parTrans" cxnId="{886972A3-67A6-40F6-835C-D11BAC9A9E8C}">
      <dgm:prSet/>
      <dgm:spPr/>
      <dgm:t>
        <a:bodyPr/>
        <a:lstStyle/>
        <a:p>
          <a:endParaRPr lang="en-US"/>
        </a:p>
      </dgm:t>
    </dgm:pt>
    <dgm:pt modelId="{FC2EF369-E814-4B87-B946-221186D00804}" type="sibTrans" cxnId="{886972A3-67A6-40F6-835C-D11BAC9A9E8C}">
      <dgm:prSet/>
      <dgm:spPr/>
      <dgm:t>
        <a:bodyPr/>
        <a:lstStyle/>
        <a:p>
          <a:endParaRPr lang="en-US"/>
        </a:p>
      </dgm:t>
    </dgm:pt>
    <dgm:pt modelId="{14DCB637-3139-48FE-AE0E-AB5951EC1354}">
      <dgm:prSet/>
      <dgm:spPr/>
      <dgm:t>
        <a:bodyPr/>
        <a:lstStyle/>
        <a:p>
          <a:pPr>
            <a:lnSpc>
              <a:spcPct val="100000"/>
            </a:lnSpc>
          </a:pPr>
          <a:r>
            <a:rPr lang="en-AU" b="0"/>
            <a:t>It is easy to create a stand-alone and production ready spring applications using Spring Boot. </a:t>
          </a:r>
          <a:endParaRPr lang="en-US"/>
        </a:p>
      </dgm:t>
    </dgm:pt>
    <dgm:pt modelId="{506AD8B6-14B0-4DB7-91C6-CF0D3859B9BD}" type="parTrans" cxnId="{B5BC98C8-A45A-4DD5-B4A3-089585CA8A43}">
      <dgm:prSet/>
      <dgm:spPr/>
      <dgm:t>
        <a:bodyPr/>
        <a:lstStyle/>
        <a:p>
          <a:endParaRPr lang="en-US"/>
        </a:p>
      </dgm:t>
    </dgm:pt>
    <dgm:pt modelId="{2126FBCE-B709-42CF-B44A-1AF9760A305C}" type="sibTrans" cxnId="{B5BC98C8-A45A-4DD5-B4A3-089585CA8A43}">
      <dgm:prSet/>
      <dgm:spPr/>
      <dgm:t>
        <a:bodyPr/>
        <a:lstStyle/>
        <a:p>
          <a:endParaRPr lang="en-US"/>
        </a:p>
      </dgm:t>
    </dgm:pt>
    <dgm:pt modelId="{A81DEAFC-6F98-4081-A41D-7E92006EA813}">
      <dgm:prSet/>
      <dgm:spPr/>
      <dgm:t>
        <a:bodyPr/>
        <a:lstStyle/>
        <a:p>
          <a:pPr>
            <a:lnSpc>
              <a:spcPct val="100000"/>
            </a:lnSpc>
          </a:pPr>
          <a:r>
            <a:rPr lang="en-AU" b="0"/>
            <a:t>Spring Boot contains a comprehensive infrastructure support for developing a micro service and enables you to develop enterprise-ready applications that you can </a:t>
          </a:r>
          <a:r>
            <a:rPr lang="en-AU"/>
            <a:t>“just run”</a:t>
          </a:r>
          <a:r>
            <a:rPr lang="en-AU" b="0"/>
            <a:t>.</a:t>
          </a:r>
          <a:endParaRPr lang="en-US"/>
        </a:p>
      </dgm:t>
    </dgm:pt>
    <dgm:pt modelId="{1305081C-480C-4656-9D8C-CE1ACCFCDD9F}" type="parTrans" cxnId="{F8DF6C36-69F2-40C0-8605-8C81F31933FE}">
      <dgm:prSet/>
      <dgm:spPr/>
      <dgm:t>
        <a:bodyPr/>
        <a:lstStyle/>
        <a:p>
          <a:endParaRPr lang="en-US"/>
        </a:p>
      </dgm:t>
    </dgm:pt>
    <dgm:pt modelId="{8D1E173A-799D-483D-AA8D-CAE1C5D9CFA1}" type="sibTrans" cxnId="{F8DF6C36-69F2-40C0-8605-8C81F31933FE}">
      <dgm:prSet/>
      <dgm:spPr/>
      <dgm:t>
        <a:bodyPr/>
        <a:lstStyle/>
        <a:p>
          <a:endParaRPr lang="en-US"/>
        </a:p>
      </dgm:t>
    </dgm:pt>
    <dgm:pt modelId="{6D4B6729-D520-46F6-AEF3-E59367716291}" type="pres">
      <dgm:prSet presAssocID="{758C7F30-2184-426F-81CC-033E58D8E28C}" presName="root" presStyleCnt="0">
        <dgm:presLayoutVars>
          <dgm:dir/>
          <dgm:resizeHandles val="exact"/>
        </dgm:presLayoutVars>
      </dgm:prSet>
      <dgm:spPr/>
    </dgm:pt>
    <dgm:pt modelId="{A5B0BDAF-C81A-4A66-9C01-E96F2EFF8B05}" type="pres">
      <dgm:prSet presAssocID="{42B67BAA-82F6-473E-B43B-69FBD612F2C5}" presName="compNode" presStyleCnt="0"/>
      <dgm:spPr/>
    </dgm:pt>
    <dgm:pt modelId="{E701D933-15E5-4346-BFF8-2B375689616D}" type="pres">
      <dgm:prSet presAssocID="{42B67BAA-82F6-473E-B43B-69FBD612F2C5}" presName="bgRect" presStyleLbl="bgShp" presStyleIdx="0" presStyleCnt="4"/>
      <dgm:spPr/>
    </dgm:pt>
    <dgm:pt modelId="{2EF8466B-FC47-4BE0-8CBE-991FE948326E}" type="pres">
      <dgm:prSet presAssocID="{42B67BAA-82F6-473E-B43B-69FBD612F2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61C6B10B-C661-443A-8443-DC62AA8E238C}" type="pres">
      <dgm:prSet presAssocID="{42B67BAA-82F6-473E-B43B-69FBD612F2C5}" presName="spaceRect" presStyleCnt="0"/>
      <dgm:spPr/>
    </dgm:pt>
    <dgm:pt modelId="{6BAE6A7C-5985-41E8-A926-264E5490E315}" type="pres">
      <dgm:prSet presAssocID="{42B67BAA-82F6-473E-B43B-69FBD612F2C5}" presName="parTx" presStyleLbl="revTx" presStyleIdx="0" presStyleCnt="4">
        <dgm:presLayoutVars>
          <dgm:chMax val="0"/>
          <dgm:chPref val="0"/>
        </dgm:presLayoutVars>
      </dgm:prSet>
      <dgm:spPr/>
    </dgm:pt>
    <dgm:pt modelId="{A9F74444-7317-4D71-B42C-369922A4F787}" type="pres">
      <dgm:prSet presAssocID="{4EC9C2AD-92AE-4E1A-BB66-CE67B1A19C66}" presName="sibTrans" presStyleCnt="0"/>
      <dgm:spPr/>
    </dgm:pt>
    <dgm:pt modelId="{823EF200-6B58-42D0-BA81-E17E9B07EF11}" type="pres">
      <dgm:prSet presAssocID="{5044A40E-DAA8-4AC4-9243-6FF4AC1EBA20}" presName="compNode" presStyleCnt="0"/>
      <dgm:spPr/>
    </dgm:pt>
    <dgm:pt modelId="{BD2E3EA4-5F2B-416C-BD39-DD36D7648A5E}" type="pres">
      <dgm:prSet presAssocID="{5044A40E-DAA8-4AC4-9243-6FF4AC1EBA20}" presName="bgRect" presStyleLbl="bgShp" presStyleIdx="1" presStyleCnt="4"/>
      <dgm:spPr/>
    </dgm:pt>
    <dgm:pt modelId="{FA2974F8-1539-478B-A2B4-9A3454D93222}" type="pres">
      <dgm:prSet presAssocID="{5044A40E-DAA8-4AC4-9243-6FF4AC1EBA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nching Diagram"/>
        </a:ext>
      </dgm:extLst>
    </dgm:pt>
    <dgm:pt modelId="{C28F69B6-DA7D-4818-BCF2-3D2E188CBC90}" type="pres">
      <dgm:prSet presAssocID="{5044A40E-DAA8-4AC4-9243-6FF4AC1EBA20}" presName="spaceRect" presStyleCnt="0"/>
      <dgm:spPr/>
    </dgm:pt>
    <dgm:pt modelId="{E7DBE8E4-52FB-4283-89D5-B392F75DD63B}" type="pres">
      <dgm:prSet presAssocID="{5044A40E-DAA8-4AC4-9243-6FF4AC1EBA20}" presName="parTx" presStyleLbl="revTx" presStyleIdx="1" presStyleCnt="4">
        <dgm:presLayoutVars>
          <dgm:chMax val="0"/>
          <dgm:chPref val="0"/>
        </dgm:presLayoutVars>
      </dgm:prSet>
      <dgm:spPr/>
    </dgm:pt>
    <dgm:pt modelId="{6F4C138C-8A4E-4A25-8460-DEF02AF2B883}" type="pres">
      <dgm:prSet presAssocID="{FC2EF369-E814-4B87-B946-221186D00804}" presName="sibTrans" presStyleCnt="0"/>
      <dgm:spPr/>
    </dgm:pt>
    <dgm:pt modelId="{BD15C339-2C73-4789-8FD0-9875B24051DD}" type="pres">
      <dgm:prSet presAssocID="{14DCB637-3139-48FE-AE0E-AB5951EC1354}" presName="compNode" presStyleCnt="0"/>
      <dgm:spPr/>
    </dgm:pt>
    <dgm:pt modelId="{4E0C53E6-1D0B-483A-A330-423888593436}" type="pres">
      <dgm:prSet presAssocID="{14DCB637-3139-48FE-AE0E-AB5951EC1354}" presName="bgRect" presStyleLbl="bgShp" presStyleIdx="2" presStyleCnt="4"/>
      <dgm:spPr/>
    </dgm:pt>
    <dgm:pt modelId="{DB5B43FE-C307-469F-8B57-3C1C2FE5B7BC}" type="pres">
      <dgm:prSet presAssocID="{14DCB637-3139-48FE-AE0E-AB5951EC13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t"/>
        </a:ext>
      </dgm:extLst>
    </dgm:pt>
    <dgm:pt modelId="{6C1F77C2-44C6-4808-A1DC-BEECB54E7A07}" type="pres">
      <dgm:prSet presAssocID="{14DCB637-3139-48FE-AE0E-AB5951EC1354}" presName="spaceRect" presStyleCnt="0"/>
      <dgm:spPr/>
    </dgm:pt>
    <dgm:pt modelId="{3DDE8707-D0CC-4746-B770-986EB8828E0D}" type="pres">
      <dgm:prSet presAssocID="{14DCB637-3139-48FE-AE0E-AB5951EC1354}" presName="parTx" presStyleLbl="revTx" presStyleIdx="2" presStyleCnt="4">
        <dgm:presLayoutVars>
          <dgm:chMax val="0"/>
          <dgm:chPref val="0"/>
        </dgm:presLayoutVars>
      </dgm:prSet>
      <dgm:spPr/>
    </dgm:pt>
    <dgm:pt modelId="{886E3B7A-B967-44BF-9E71-5EEFECCC3FDD}" type="pres">
      <dgm:prSet presAssocID="{2126FBCE-B709-42CF-B44A-1AF9760A305C}" presName="sibTrans" presStyleCnt="0"/>
      <dgm:spPr/>
    </dgm:pt>
    <dgm:pt modelId="{138DB4C1-90C6-42C0-A1D0-AC670EB30467}" type="pres">
      <dgm:prSet presAssocID="{A81DEAFC-6F98-4081-A41D-7E92006EA813}" presName="compNode" presStyleCnt="0"/>
      <dgm:spPr/>
    </dgm:pt>
    <dgm:pt modelId="{7834CFC5-F60E-4A81-89B3-B677B77AD73F}" type="pres">
      <dgm:prSet presAssocID="{A81DEAFC-6F98-4081-A41D-7E92006EA813}" presName="bgRect" presStyleLbl="bgShp" presStyleIdx="3" presStyleCnt="4"/>
      <dgm:spPr/>
    </dgm:pt>
    <dgm:pt modelId="{2CAD5700-FEB3-4342-B37D-D79095455A40}" type="pres">
      <dgm:prSet presAssocID="{A81DEAFC-6F98-4081-A41D-7E92006EA81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oud Computing"/>
        </a:ext>
      </dgm:extLst>
    </dgm:pt>
    <dgm:pt modelId="{35781B7E-D952-445D-B61A-C91700548EB0}" type="pres">
      <dgm:prSet presAssocID="{A81DEAFC-6F98-4081-A41D-7E92006EA813}" presName="spaceRect" presStyleCnt="0"/>
      <dgm:spPr/>
    </dgm:pt>
    <dgm:pt modelId="{DF95DE96-9C95-4198-94EF-ACADF83DA2A9}" type="pres">
      <dgm:prSet presAssocID="{A81DEAFC-6F98-4081-A41D-7E92006EA813}" presName="parTx" presStyleLbl="revTx" presStyleIdx="3" presStyleCnt="4">
        <dgm:presLayoutVars>
          <dgm:chMax val="0"/>
          <dgm:chPref val="0"/>
        </dgm:presLayoutVars>
      </dgm:prSet>
      <dgm:spPr/>
    </dgm:pt>
  </dgm:ptLst>
  <dgm:cxnLst>
    <dgm:cxn modelId="{12C1210B-9031-41FB-B2D3-50DADA7BA249}" type="presOf" srcId="{14DCB637-3139-48FE-AE0E-AB5951EC1354}" destId="{3DDE8707-D0CC-4746-B770-986EB8828E0D}" srcOrd="0" destOrd="0" presId="urn:microsoft.com/office/officeart/2018/2/layout/IconVerticalSolidList"/>
    <dgm:cxn modelId="{C8BF0C29-40B0-4AB1-8F6F-C3D072928667}" srcId="{758C7F30-2184-426F-81CC-033E58D8E28C}" destId="{42B67BAA-82F6-473E-B43B-69FBD612F2C5}" srcOrd="0" destOrd="0" parTransId="{F6AF2F7E-29CF-4835-9418-AFE063973824}" sibTransId="{4EC9C2AD-92AE-4E1A-BB66-CE67B1A19C66}"/>
    <dgm:cxn modelId="{31E59B32-0B91-4285-A231-D9579A5421F7}" type="presOf" srcId="{758C7F30-2184-426F-81CC-033E58D8E28C}" destId="{6D4B6729-D520-46F6-AEF3-E59367716291}" srcOrd="0" destOrd="0" presId="urn:microsoft.com/office/officeart/2018/2/layout/IconVerticalSolidList"/>
    <dgm:cxn modelId="{F8DF6C36-69F2-40C0-8605-8C81F31933FE}" srcId="{758C7F30-2184-426F-81CC-033E58D8E28C}" destId="{A81DEAFC-6F98-4081-A41D-7E92006EA813}" srcOrd="3" destOrd="0" parTransId="{1305081C-480C-4656-9D8C-CE1ACCFCDD9F}" sibTransId="{8D1E173A-799D-483D-AA8D-CAE1C5D9CFA1}"/>
    <dgm:cxn modelId="{7F73F97D-8D1A-4CB3-90BE-D17A30BFE2B1}" type="presOf" srcId="{5044A40E-DAA8-4AC4-9243-6FF4AC1EBA20}" destId="{E7DBE8E4-52FB-4283-89D5-B392F75DD63B}" srcOrd="0" destOrd="0" presId="urn:microsoft.com/office/officeart/2018/2/layout/IconVerticalSolidList"/>
    <dgm:cxn modelId="{8A930991-D83A-4813-88D0-D174242511B6}" type="presOf" srcId="{A81DEAFC-6F98-4081-A41D-7E92006EA813}" destId="{DF95DE96-9C95-4198-94EF-ACADF83DA2A9}" srcOrd="0" destOrd="0" presId="urn:microsoft.com/office/officeart/2018/2/layout/IconVerticalSolidList"/>
    <dgm:cxn modelId="{886972A3-67A6-40F6-835C-D11BAC9A9E8C}" srcId="{758C7F30-2184-426F-81CC-033E58D8E28C}" destId="{5044A40E-DAA8-4AC4-9243-6FF4AC1EBA20}" srcOrd="1" destOrd="0" parTransId="{4FA6420E-7CB4-4016-B5D3-56738D7AE8B0}" sibTransId="{FC2EF369-E814-4B87-B946-221186D00804}"/>
    <dgm:cxn modelId="{57D098AD-D878-44A8-9300-E1A71702FCC4}" type="presOf" srcId="{42B67BAA-82F6-473E-B43B-69FBD612F2C5}" destId="{6BAE6A7C-5985-41E8-A926-264E5490E315}" srcOrd="0" destOrd="0" presId="urn:microsoft.com/office/officeart/2018/2/layout/IconVerticalSolidList"/>
    <dgm:cxn modelId="{B5BC98C8-A45A-4DD5-B4A3-089585CA8A43}" srcId="{758C7F30-2184-426F-81CC-033E58D8E28C}" destId="{14DCB637-3139-48FE-AE0E-AB5951EC1354}" srcOrd="2" destOrd="0" parTransId="{506AD8B6-14B0-4DB7-91C6-CF0D3859B9BD}" sibTransId="{2126FBCE-B709-42CF-B44A-1AF9760A305C}"/>
    <dgm:cxn modelId="{761CF155-5ACD-4BC2-9BBE-62D862817B6E}" type="presParOf" srcId="{6D4B6729-D520-46F6-AEF3-E59367716291}" destId="{A5B0BDAF-C81A-4A66-9C01-E96F2EFF8B05}" srcOrd="0" destOrd="0" presId="urn:microsoft.com/office/officeart/2018/2/layout/IconVerticalSolidList"/>
    <dgm:cxn modelId="{8322DEA7-0FA3-4977-92D0-0B62F40C8722}" type="presParOf" srcId="{A5B0BDAF-C81A-4A66-9C01-E96F2EFF8B05}" destId="{E701D933-15E5-4346-BFF8-2B375689616D}" srcOrd="0" destOrd="0" presId="urn:microsoft.com/office/officeart/2018/2/layout/IconVerticalSolidList"/>
    <dgm:cxn modelId="{47881F6B-21A3-45D7-9C78-009DA6F0FE50}" type="presParOf" srcId="{A5B0BDAF-C81A-4A66-9C01-E96F2EFF8B05}" destId="{2EF8466B-FC47-4BE0-8CBE-991FE948326E}" srcOrd="1" destOrd="0" presId="urn:microsoft.com/office/officeart/2018/2/layout/IconVerticalSolidList"/>
    <dgm:cxn modelId="{99B1AA88-C097-4EC1-A48A-A34DB3EC922F}" type="presParOf" srcId="{A5B0BDAF-C81A-4A66-9C01-E96F2EFF8B05}" destId="{61C6B10B-C661-443A-8443-DC62AA8E238C}" srcOrd="2" destOrd="0" presId="urn:microsoft.com/office/officeart/2018/2/layout/IconVerticalSolidList"/>
    <dgm:cxn modelId="{47BE164F-6D57-4673-A0A3-1CE65C116A26}" type="presParOf" srcId="{A5B0BDAF-C81A-4A66-9C01-E96F2EFF8B05}" destId="{6BAE6A7C-5985-41E8-A926-264E5490E315}" srcOrd="3" destOrd="0" presId="urn:microsoft.com/office/officeart/2018/2/layout/IconVerticalSolidList"/>
    <dgm:cxn modelId="{76AC03FD-DA8B-4534-986C-B42FB266654C}" type="presParOf" srcId="{6D4B6729-D520-46F6-AEF3-E59367716291}" destId="{A9F74444-7317-4D71-B42C-369922A4F787}" srcOrd="1" destOrd="0" presId="urn:microsoft.com/office/officeart/2018/2/layout/IconVerticalSolidList"/>
    <dgm:cxn modelId="{3717E492-EAC0-4CA0-BA0B-EBA1A65A1EB8}" type="presParOf" srcId="{6D4B6729-D520-46F6-AEF3-E59367716291}" destId="{823EF200-6B58-42D0-BA81-E17E9B07EF11}" srcOrd="2" destOrd="0" presId="urn:microsoft.com/office/officeart/2018/2/layout/IconVerticalSolidList"/>
    <dgm:cxn modelId="{DCCADDC8-CD60-4E04-B1D1-442089288EFA}" type="presParOf" srcId="{823EF200-6B58-42D0-BA81-E17E9B07EF11}" destId="{BD2E3EA4-5F2B-416C-BD39-DD36D7648A5E}" srcOrd="0" destOrd="0" presId="urn:microsoft.com/office/officeart/2018/2/layout/IconVerticalSolidList"/>
    <dgm:cxn modelId="{F3EA5F17-0B47-405E-B774-F9B532CEDD8F}" type="presParOf" srcId="{823EF200-6B58-42D0-BA81-E17E9B07EF11}" destId="{FA2974F8-1539-478B-A2B4-9A3454D93222}" srcOrd="1" destOrd="0" presId="urn:microsoft.com/office/officeart/2018/2/layout/IconVerticalSolidList"/>
    <dgm:cxn modelId="{BA72B729-1D7A-473B-BE3A-DD738743E8E6}" type="presParOf" srcId="{823EF200-6B58-42D0-BA81-E17E9B07EF11}" destId="{C28F69B6-DA7D-4818-BCF2-3D2E188CBC90}" srcOrd="2" destOrd="0" presId="urn:microsoft.com/office/officeart/2018/2/layout/IconVerticalSolidList"/>
    <dgm:cxn modelId="{15890EA9-6CBC-4EFF-963D-A1DB14A7906D}" type="presParOf" srcId="{823EF200-6B58-42D0-BA81-E17E9B07EF11}" destId="{E7DBE8E4-52FB-4283-89D5-B392F75DD63B}" srcOrd="3" destOrd="0" presId="urn:microsoft.com/office/officeart/2018/2/layout/IconVerticalSolidList"/>
    <dgm:cxn modelId="{0F0BDCB0-C62E-4D5C-BC93-A8BB0AB6368A}" type="presParOf" srcId="{6D4B6729-D520-46F6-AEF3-E59367716291}" destId="{6F4C138C-8A4E-4A25-8460-DEF02AF2B883}" srcOrd="3" destOrd="0" presId="urn:microsoft.com/office/officeart/2018/2/layout/IconVerticalSolidList"/>
    <dgm:cxn modelId="{5D895065-D3FC-4F28-84C5-EC1181AD28CA}" type="presParOf" srcId="{6D4B6729-D520-46F6-AEF3-E59367716291}" destId="{BD15C339-2C73-4789-8FD0-9875B24051DD}" srcOrd="4" destOrd="0" presId="urn:microsoft.com/office/officeart/2018/2/layout/IconVerticalSolidList"/>
    <dgm:cxn modelId="{78F8D375-3C3E-4B69-9E36-44BDBF5C4FCB}" type="presParOf" srcId="{BD15C339-2C73-4789-8FD0-9875B24051DD}" destId="{4E0C53E6-1D0B-483A-A330-423888593436}" srcOrd="0" destOrd="0" presId="urn:microsoft.com/office/officeart/2018/2/layout/IconVerticalSolidList"/>
    <dgm:cxn modelId="{F8304E58-5942-48C1-968F-8D283343E6C8}" type="presParOf" srcId="{BD15C339-2C73-4789-8FD0-9875B24051DD}" destId="{DB5B43FE-C307-469F-8B57-3C1C2FE5B7BC}" srcOrd="1" destOrd="0" presId="urn:microsoft.com/office/officeart/2018/2/layout/IconVerticalSolidList"/>
    <dgm:cxn modelId="{3DFF886B-75BE-4AD1-AF56-17A3BBCE8875}" type="presParOf" srcId="{BD15C339-2C73-4789-8FD0-9875B24051DD}" destId="{6C1F77C2-44C6-4808-A1DC-BEECB54E7A07}" srcOrd="2" destOrd="0" presId="urn:microsoft.com/office/officeart/2018/2/layout/IconVerticalSolidList"/>
    <dgm:cxn modelId="{C4B6BF82-2CDF-4D73-872C-18805CA85966}" type="presParOf" srcId="{BD15C339-2C73-4789-8FD0-9875B24051DD}" destId="{3DDE8707-D0CC-4746-B770-986EB8828E0D}" srcOrd="3" destOrd="0" presId="urn:microsoft.com/office/officeart/2018/2/layout/IconVerticalSolidList"/>
    <dgm:cxn modelId="{760F1204-D1D0-46FA-B988-5E0A9AB94C12}" type="presParOf" srcId="{6D4B6729-D520-46F6-AEF3-E59367716291}" destId="{886E3B7A-B967-44BF-9E71-5EEFECCC3FDD}" srcOrd="5" destOrd="0" presId="urn:microsoft.com/office/officeart/2018/2/layout/IconVerticalSolidList"/>
    <dgm:cxn modelId="{2B73D00F-5CE9-4E4B-90B4-B12DD7D19BC4}" type="presParOf" srcId="{6D4B6729-D520-46F6-AEF3-E59367716291}" destId="{138DB4C1-90C6-42C0-A1D0-AC670EB30467}" srcOrd="6" destOrd="0" presId="urn:microsoft.com/office/officeart/2018/2/layout/IconVerticalSolidList"/>
    <dgm:cxn modelId="{DB34ACA4-A6E4-469B-82F1-205E085ACADF}" type="presParOf" srcId="{138DB4C1-90C6-42C0-A1D0-AC670EB30467}" destId="{7834CFC5-F60E-4A81-89B3-B677B77AD73F}" srcOrd="0" destOrd="0" presId="urn:microsoft.com/office/officeart/2018/2/layout/IconVerticalSolidList"/>
    <dgm:cxn modelId="{50B74C93-655A-4174-A5EC-CD93CBD1B8FE}" type="presParOf" srcId="{138DB4C1-90C6-42C0-A1D0-AC670EB30467}" destId="{2CAD5700-FEB3-4342-B37D-D79095455A40}" srcOrd="1" destOrd="0" presId="urn:microsoft.com/office/officeart/2018/2/layout/IconVerticalSolidList"/>
    <dgm:cxn modelId="{9EE9BCBE-27EA-43BC-AF48-2054D5EBD446}" type="presParOf" srcId="{138DB4C1-90C6-42C0-A1D0-AC670EB30467}" destId="{35781B7E-D952-445D-B61A-C91700548EB0}" srcOrd="2" destOrd="0" presId="urn:microsoft.com/office/officeart/2018/2/layout/IconVerticalSolidList"/>
    <dgm:cxn modelId="{4E358F72-F03E-4853-8292-6475905456B9}" type="presParOf" srcId="{138DB4C1-90C6-42C0-A1D0-AC670EB30467}" destId="{DF95DE96-9C95-4198-94EF-ACADF83DA2A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C4E7D20-BF4B-4E2A-9882-F91140BBB6B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70C3808-CBBD-415C-878D-FF464C0DE43B}">
      <dgm:prSet/>
      <dgm:spPr/>
      <dgm:t>
        <a:bodyPr/>
        <a:lstStyle/>
        <a:p>
          <a:r>
            <a:rPr lang="en-AU" b="0"/>
            <a:t>Spring Boot Actuator provides secured endpoints for monitoring and managing your Spring Boot application. By default, all actuator endpoints are secured.</a:t>
          </a:r>
          <a:endParaRPr lang="en-US"/>
        </a:p>
      </dgm:t>
    </dgm:pt>
    <dgm:pt modelId="{BABD6BE4-D360-4FF8-9230-05EED5A25475}" type="parTrans" cxnId="{C6D8A94A-2B3D-46C6-B394-6EBEC25BBFB8}">
      <dgm:prSet/>
      <dgm:spPr/>
      <dgm:t>
        <a:bodyPr/>
        <a:lstStyle/>
        <a:p>
          <a:endParaRPr lang="en-US"/>
        </a:p>
      </dgm:t>
    </dgm:pt>
    <dgm:pt modelId="{6977A5BD-7538-4FC9-906A-6F16921E65DB}" type="sibTrans" cxnId="{C6D8A94A-2B3D-46C6-B394-6EBEC25BBFB8}">
      <dgm:prSet/>
      <dgm:spPr/>
      <dgm:t>
        <a:bodyPr/>
        <a:lstStyle/>
        <a:p>
          <a:endParaRPr lang="en-US"/>
        </a:p>
      </dgm:t>
    </dgm:pt>
    <dgm:pt modelId="{63E90549-484B-454D-8E75-F8D330F5F9F6}">
      <dgm:prSet/>
      <dgm:spPr/>
      <dgm:t>
        <a:bodyPr/>
        <a:lstStyle/>
        <a:p>
          <a:r>
            <a:rPr lang="en-AU" b="0"/>
            <a:t>Enabling Spring Boot Actuator</a:t>
          </a:r>
          <a:endParaRPr lang="en-US"/>
        </a:p>
      </dgm:t>
    </dgm:pt>
    <dgm:pt modelId="{485DEEBA-F744-4FA9-BE66-A03E26AA14D0}" type="parTrans" cxnId="{DF4CCFF2-E2CD-4202-9E6C-806DAB268F16}">
      <dgm:prSet/>
      <dgm:spPr/>
      <dgm:t>
        <a:bodyPr/>
        <a:lstStyle/>
        <a:p>
          <a:endParaRPr lang="en-US"/>
        </a:p>
      </dgm:t>
    </dgm:pt>
    <dgm:pt modelId="{F6A42357-C7C7-48E0-9700-7E9A118132F9}" type="sibTrans" cxnId="{DF4CCFF2-E2CD-4202-9E6C-806DAB268F16}">
      <dgm:prSet/>
      <dgm:spPr/>
      <dgm:t>
        <a:bodyPr/>
        <a:lstStyle/>
        <a:p>
          <a:endParaRPr lang="en-US"/>
        </a:p>
      </dgm:t>
    </dgm:pt>
    <dgm:pt modelId="{EFBEDBA6-08FD-4F30-BC29-C059CC8ABF72}">
      <dgm:prSet/>
      <dgm:spPr/>
      <dgm:t>
        <a:bodyPr/>
        <a:lstStyle/>
        <a:p>
          <a:r>
            <a:rPr lang="en-AU" b="0"/>
            <a:t>To enable Spring Boot actuator endpoints to your Spring Boot application, we need to add the Spring Boot Starter actuator dependency in our build configuration file.</a:t>
          </a:r>
          <a:endParaRPr lang="en-US"/>
        </a:p>
      </dgm:t>
    </dgm:pt>
    <dgm:pt modelId="{5159A154-1670-4A3D-8926-60FBB64A0E31}" type="parTrans" cxnId="{E956C4B7-597B-453D-BB7C-988370713281}">
      <dgm:prSet/>
      <dgm:spPr/>
      <dgm:t>
        <a:bodyPr/>
        <a:lstStyle/>
        <a:p>
          <a:endParaRPr lang="en-US"/>
        </a:p>
      </dgm:t>
    </dgm:pt>
    <dgm:pt modelId="{11111F2D-F58C-4C01-BDF5-11BDC5BA2FF9}" type="sibTrans" cxnId="{E956C4B7-597B-453D-BB7C-988370713281}">
      <dgm:prSet/>
      <dgm:spPr/>
      <dgm:t>
        <a:bodyPr/>
        <a:lstStyle/>
        <a:p>
          <a:endParaRPr lang="en-US"/>
        </a:p>
      </dgm:t>
    </dgm:pt>
    <dgm:pt modelId="{4349DB2E-00F9-46E1-B3C3-0900C3BD731F}">
      <dgm:prSet/>
      <dgm:spPr/>
      <dgm:t>
        <a:bodyPr/>
        <a:lstStyle/>
        <a:p>
          <a:r>
            <a:rPr lang="en-AU" b="0"/>
            <a:t>Maven users can add the below dependency in your pom.xml file.</a:t>
          </a:r>
          <a:endParaRPr lang="en-US"/>
        </a:p>
      </dgm:t>
    </dgm:pt>
    <dgm:pt modelId="{2C9EA85D-94EF-4091-8623-4C492F12C93E}" type="parTrans" cxnId="{0AAA9332-F87D-4309-B2DD-B94F90E622FA}">
      <dgm:prSet/>
      <dgm:spPr/>
      <dgm:t>
        <a:bodyPr/>
        <a:lstStyle/>
        <a:p>
          <a:endParaRPr lang="en-US"/>
        </a:p>
      </dgm:t>
    </dgm:pt>
    <dgm:pt modelId="{A7F9738A-6BDC-4DEC-8095-3C5F05EE3C72}" type="sibTrans" cxnId="{0AAA9332-F87D-4309-B2DD-B94F90E622FA}">
      <dgm:prSet/>
      <dgm:spPr/>
      <dgm:t>
        <a:bodyPr/>
        <a:lstStyle/>
        <a:p>
          <a:endParaRPr lang="en-US"/>
        </a:p>
      </dgm:t>
    </dgm:pt>
    <dgm:pt modelId="{2EA6AA62-B45D-4B4E-A932-CEF48675AE49}">
      <dgm:prSet/>
      <dgm:spPr/>
      <dgm:t>
        <a:bodyPr/>
        <a:lstStyle/>
        <a:p>
          <a:r>
            <a:rPr lang="en-AU"/>
            <a:t>&lt;dependency&gt;</a:t>
          </a:r>
          <a:endParaRPr lang="en-US"/>
        </a:p>
      </dgm:t>
    </dgm:pt>
    <dgm:pt modelId="{7E0F06D6-2E9A-475F-A3FF-B09EAE2CC62B}" type="parTrans" cxnId="{FC05F5C3-4523-4A5E-AAB3-F219E2BABD1B}">
      <dgm:prSet/>
      <dgm:spPr/>
      <dgm:t>
        <a:bodyPr/>
        <a:lstStyle/>
        <a:p>
          <a:endParaRPr lang="en-US"/>
        </a:p>
      </dgm:t>
    </dgm:pt>
    <dgm:pt modelId="{E0425156-D4B7-4F37-8CB3-8FD910F7C6F0}" type="sibTrans" cxnId="{FC05F5C3-4523-4A5E-AAB3-F219E2BABD1B}">
      <dgm:prSet/>
      <dgm:spPr/>
      <dgm:t>
        <a:bodyPr/>
        <a:lstStyle/>
        <a:p>
          <a:endParaRPr lang="en-US"/>
        </a:p>
      </dgm:t>
    </dgm:pt>
    <dgm:pt modelId="{72DC76CA-320F-4A60-B87B-586FBCBD051B}">
      <dgm:prSet/>
      <dgm:spPr/>
      <dgm:t>
        <a:bodyPr/>
        <a:lstStyle/>
        <a:p>
          <a:r>
            <a:rPr lang="en-AU"/>
            <a:t>&lt;groupId&gt;org.springframework.boot&lt;/groupId&gt;</a:t>
          </a:r>
          <a:endParaRPr lang="en-US"/>
        </a:p>
      </dgm:t>
    </dgm:pt>
    <dgm:pt modelId="{06D721A2-2E80-48E7-8893-A00D34607FF2}" type="parTrans" cxnId="{BF1B8EC4-2DB1-46F0-B7C1-9E630CEF20B7}">
      <dgm:prSet/>
      <dgm:spPr/>
      <dgm:t>
        <a:bodyPr/>
        <a:lstStyle/>
        <a:p>
          <a:endParaRPr lang="en-US"/>
        </a:p>
      </dgm:t>
    </dgm:pt>
    <dgm:pt modelId="{73DF627A-721B-489C-BD08-708FFFBB537C}" type="sibTrans" cxnId="{BF1B8EC4-2DB1-46F0-B7C1-9E630CEF20B7}">
      <dgm:prSet/>
      <dgm:spPr/>
      <dgm:t>
        <a:bodyPr/>
        <a:lstStyle/>
        <a:p>
          <a:endParaRPr lang="en-US"/>
        </a:p>
      </dgm:t>
    </dgm:pt>
    <dgm:pt modelId="{DF1E48FF-0E90-4895-B56A-5F240639B1DD}">
      <dgm:prSet/>
      <dgm:spPr/>
      <dgm:t>
        <a:bodyPr/>
        <a:lstStyle/>
        <a:p>
          <a:r>
            <a:rPr lang="en-AU"/>
            <a:t>&lt;artifactId&gt;spring-boot-starter-actuator&lt;/artifactId&gt;</a:t>
          </a:r>
          <a:endParaRPr lang="en-US"/>
        </a:p>
      </dgm:t>
    </dgm:pt>
    <dgm:pt modelId="{D6C08674-55DE-479E-BF26-FB3785935966}" type="parTrans" cxnId="{D28962D0-DA84-41BC-AA66-9EBDBB36B130}">
      <dgm:prSet/>
      <dgm:spPr/>
      <dgm:t>
        <a:bodyPr/>
        <a:lstStyle/>
        <a:p>
          <a:endParaRPr lang="en-US"/>
        </a:p>
      </dgm:t>
    </dgm:pt>
    <dgm:pt modelId="{AD56D7C7-9E3D-4681-B761-FB6FAE58F5C1}" type="sibTrans" cxnId="{D28962D0-DA84-41BC-AA66-9EBDBB36B130}">
      <dgm:prSet/>
      <dgm:spPr/>
      <dgm:t>
        <a:bodyPr/>
        <a:lstStyle/>
        <a:p>
          <a:endParaRPr lang="en-US"/>
        </a:p>
      </dgm:t>
    </dgm:pt>
    <dgm:pt modelId="{C118EAB8-9F37-4C83-82A6-A0A4CF4F930D}">
      <dgm:prSet/>
      <dgm:spPr/>
      <dgm:t>
        <a:bodyPr/>
        <a:lstStyle/>
        <a:p>
          <a:r>
            <a:rPr lang="en-AU"/>
            <a:t>&lt;/dependency&gt;</a:t>
          </a:r>
          <a:endParaRPr lang="en-US"/>
        </a:p>
      </dgm:t>
    </dgm:pt>
    <dgm:pt modelId="{576EE394-9F42-4AD3-AFCD-32B77127DB32}" type="parTrans" cxnId="{CEDFAFDA-866A-43B4-8872-46499AFBBB27}">
      <dgm:prSet/>
      <dgm:spPr/>
      <dgm:t>
        <a:bodyPr/>
        <a:lstStyle/>
        <a:p>
          <a:endParaRPr lang="en-US"/>
        </a:p>
      </dgm:t>
    </dgm:pt>
    <dgm:pt modelId="{8D148441-804E-46F9-A911-31F6928783B9}" type="sibTrans" cxnId="{CEDFAFDA-866A-43B4-8872-46499AFBBB27}">
      <dgm:prSet/>
      <dgm:spPr/>
      <dgm:t>
        <a:bodyPr/>
        <a:lstStyle/>
        <a:p>
          <a:endParaRPr lang="en-US"/>
        </a:p>
      </dgm:t>
    </dgm:pt>
    <dgm:pt modelId="{8E168399-EB8B-463B-A567-AC28686AE374}">
      <dgm:prSet/>
      <dgm:spPr/>
      <dgm:t>
        <a:bodyPr/>
        <a:lstStyle/>
        <a:p>
          <a:r>
            <a:rPr lang="en-AU"/>
            <a:t>In the application.properties file, we need to disable the security for actuator endpoints.</a:t>
          </a:r>
          <a:endParaRPr lang="en-US"/>
        </a:p>
      </dgm:t>
    </dgm:pt>
    <dgm:pt modelId="{5B448B04-76AA-4C52-B4CD-E4659E0DF86E}" type="parTrans" cxnId="{47D6D659-2F1F-4A9B-B72C-E4A6E35C9693}">
      <dgm:prSet/>
      <dgm:spPr/>
      <dgm:t>
        <a:bodyPr/>
        <a:lstStyle/>
        <a:p>
          <a:endParaRPr lang="en-US"/>
        </a:p>
      </dgm:t>
    </dgm:pt>
    <dgm:pt modelId="{3089761A-7A11-4730-A169-09AE8A4288FD}" type="sibTrans" cxnId="{47D6D659-2F1F-4A9B-B72C-E4A6E35C9693}">
      <dgm:prSet/>
      <dgm:spPr/>
      <dgm:t>
        <a:bodyPr/>
        <a:lstStyle/>
        <a:p>
          <a:endParaRPr lang="en-US"/>
        </a:p>
      </dgm:t>
    </dgm:pt>
    <dgm:pt modelId="{BB567FE5-EED7-45F1-BBD7-1CCC83D37FC6}">
      <dgm:prSet/>
      <dgm:spPr/>
      <dgm:t>
        <a:bodyPr/>
        <a:lstStyle/>
        <a:p>
          <a:r>
            <a:rPr lang="en-AU"/>
            <a:t>management.security.enabled = false</a:t>
          </a:r>
          <a:endParaRPr lang="en-US"/>
        </a:p>
      </dgm:t>
    </dgm:pt>
    <dgm:pt modelId="{49B7FB36-8B24-4CE2-97C0-839A7E529162}" type="parTrans" cxnId="{417797BE-5B90-41D5-ADB4-557F8214A6AC}">
      <dgm:prSet/>
      <dgm:spPr/>
      <dgm:t>
        <a:bodyPr/>
        <a:lstStyle/>
        <a:p>
          <a:endParaRPr lang="en-US"/>
        </a:p>
      </dgm:t>
    </dgm:pt>
    <dgm:pt modelId="{CE29ACAE-40EB-4D63-8DB2-17E6DC2DA696}" type="sibTrans" cxnId="{417797BE-5B90-41D5-ADB4-557F8214A6AC}">
      <dgm:prSet/>
      <dgm:spPr/>
      <dgm:t>
        <a:bodyPr/>
        <a:lstStyle/>
        <a:p>
          <a:endParaRPr lang="en-US"/>
        </a:p>
      </dgm:t>
    </dgm:pt>
    <dgm:pt modelId="{215FF1B1-35B7-425D-926F-65E2A3823774}">
      <dgm:prSet/>
      <dgm:spPr/>
      <dgm:t>
        <a:bodyPr/>
        <a:lstStyle/>
        <a:p>
          <a:r>
            <a:rPr lang="en-AU"/>
            <a:t>YAML file users can add the following property in your application.yml file.</a:t>
          </a:r>
          <a:endParaRPr lang="en-US"/>
        </a:p>
      </dgm:t>
    </dgm:pt>
    <dgm:pt modelId="{5EB16DC3-DB5F-470F-A033-72EEDB0117E7}" type="parTrans" cxnId="{83CA24E8-8A02-4AA8-976B-DD032F2EC82A}">
      <dgm:prSet/>
      <dgm:spPr/>
      <dgm:t>
        <a:bodyPr/>
        <a:lstStyle/>
        <a:p>
          <a:endParaRPr lang="en-US"/>
        </a:p>
      </dgm:t>
    </dgm:pt>
    <dgm:pt modelId="{B2F9572F-6A83-4CDC-BE04-820110E46D49}" type="sibTrans" cxnId="{83CA24E8-8A02-4AA8-976B-DD032F2EC82A}">
      <dgm:prSet/>
      <dgm:spPr/>
      <dgm:t>
        <a:bodyPr/>
        <a:lstStyle/>
        <a:p>
          <a:endParaRPr lang="en-US"/>
        </a:p>
      </dgm:t>
    </dgm:pt>
    <dgm:pt modelId="{2AA2518B-4D12-4AC2-B052-B06EB9D05EC1}">
      <dgm:prSet/>
      <dgm:spPr/>
      <dgm:t>
        <a:bodyPr/>
        <a:lstStyle/>
        <a:p>
          <a:r>
            <a:rPr lang="en-AU"/>
            <a:t>management:</a:t>
          </a:r>
          <a:endParaRPr lang="en-US"/>
        </a:p>
      </dgm:t>
    </dgm:pt>
    <dgm:pt modelId="{12EB4BE9-10C1-4E87-BA2B-2E50C2981D24}" type="parTrans" cxnId="{8C7839BA-F081-4378-8B36-820B085306C0}">
      <dgm:prSet/>
      <dgm:spPr/>
      <dgm:t>
        <a:bodyPr/>
        <a:lstStyle/>
        <a:p>
          <a:endParaRPr lang="en-US"/>
        </a:p>
      </dgm:t>
    </dgm:pt>
    <dgm:pt modelId="{722DD721-6572-4DB9-94F4-475AF8BE36B9}" type="sibTrans" cxnId="{8C7839BA-F081-4378-8B36-820B085306C0}">
      <dgm:prSet/>
      <dgm:spPr/>
      <dgm:t>
        <a:bodyPr/>
        <a:lstStyle/>
        <a:p>
          <a:endParaRPr lang="en-US"/>
        </a:p>
      </dgm:t>
    </dgm:pt>
    <dgm:pt modelId="{2BA6218E-3503-45FC-A2E7-33999CAD4E1A}">
      <dgm:prSet/>
      <dgm:spPr/>
      <dgm:t>
        <a:bodyPr/>
        <a:lstStyle/>
        <a:p>
          <a:r>
            <a:rPr lang="en-AU"/>
            <a:t>security:</a:t>
          </a:r>
          <a:endParaRPr lang="en-US"/>
        </a:p>
      </dgm:t>
    </dgm:pt>
    <dgm:pt modelId="{058CF45D-BBB0-41A0-90B1-01A93F5A2C6E}" type="parTrans" cxnId="{F07D12BC-E847-4C8E-9476-22FCA93ABE58}">
      <dgm:prSet/>
      <dgm:spPr/>
      <dgm:t>
        <a:bodyPr/>
        <a:lstStyle/>
        <a:p>
          <a:endParaRPr lang="en-US"/>
        </a:p>
      </dgm:t>
    </dgm:pt>
    <dgm:pt modelId="{044FBACA-F866-4455-B2A6-661B249ED38D}" type="sibTrans" cxnId="{F07D12BC-E847-4C8E-9476-22FCA93ABE58}">
      <dgm:prSet/>
      <dgm:spPr/>
      <dgm:t>
        <a:bodyPr/>
        <a:lstStyle/>
        <a:p>
          <a:endParaRPr lang="en-US"/>
        </a:p>
      </dgm:t>
    </dgm:pt>
    <dgm:pt modelId="{A6B4F22F-DA6E-4C1D-952B-8451FB4B3A53}">
      <dgm:prSet/>
      <dgm:spPr/>
      <dgm:t>
        <a:bodyPr/>
        <a:lstStyle/>
        <a:p>
          <a:r>
            <a:rPr lang="en-AU"/>
            <a:t>enabled: false</a:t>
          </a:r>
          <a:endParaRPr lang="en-US"/>
        </a:p>
      </dgm:t>
    </dgm:pt>
    <dgm:pt modelId="{9DACF90F-A661-4476-93C1-57EB98B4B819}" type="parTrans" cxnId="{C095EE7C-6DC6-419B-A95A-8D5EA6DFAE1D}">
      <dgm:prSet/>
      <dgm:spPr/>
      <dgm:t>
        <a:bodyPr/>
        <a:lstStyle/>
        <a:p>
          <a:endParaRPr lang="en-US"/>
        </a:p>
      </dgm:t>
    </dgm:pt>
    <dgm:pt modelId="{3AA2BDE7-2D3E-4F73-9869-10CF5FECBC91}" type="sibTrans" cxnId="{C095EE7C-6DC6-419B-A95A-8D5EA6DFAE1D}">
      <dgm:prSet/>
      <dgm:spPr/>
      <dgm:t>
        <a:bodyPr/>
        <a:lstStyle/>
        <a:p>
          <a:endParaRPr lang="en-US"/>
        </a:p>
      </dgm:t>
    </dgm:pt>
    <dgm:pt modelId="{99A90637-DD0B-4BA7-978A-3F3C64618C04}">
      <dgm:prSet/>
      <dgm:spPr/>
      <dgm:t>
        <a:bodyPr/>
        <a:lstStyle/>
        <a:p>
          <a:r>
            <a:rPr lang="en-AU"/>
            <a:t>If you want to use the separate port number for accessing the Spring boot actutator endpoints add the management port number in application.properties file.</a:t>
          </a:r>
          <a:endParaRPr lang="en-US"/>
        </a:p>
      </dgm:t>
    </dgm:pt>
    <dgm:pt modelId="{67437A5D-B418-4DDF-B3C6-60E31F70B8A9}" type="parTrans" cxnId="{E9077C2E-3E37-44EF-879A-5D7594B312D6}">
      <dgm:prSet/>
      <dgm:spPr/>
      <dgm:t>
        <a:bodyPr/>
        <a:lstStyle/>
        <a:p>
          <a:endParaRPr lang="en-US"/>
        </a:p>
      </dgm:t>
    </dgm:pt>
    <dgm:pt modelId="{4287315A-61EA-443F-9114-6B088A009B97}" type="sibTrans" cxnId="{E9077C2E-3E37-44EF-879A-5D7594B312D6}">
      <dgm:prSet/>
      <dgm:spPr/>
      <dgm:t>
        <a:bodyPr/>
        <a:lstStyle/>
        <a:p>
          <a:endParaRPr lang="en-US"/>
        </a:p>
      </dgm:t>
    </dgm:pt>
    <dgm:pt modelId="{4A426ADE-FFA7-4817-9C63-A97567EE69CE}">
      <dgm:prSet/>
      <dgm:spPr/>
      <dgm:t>
        <a:bodyPr/>
        <a:lstStyle/>
        <a:p>
          <a:r>
            <a:rPr lang="en-AU"/>
            <a:t>management.port = 9000</a:t>
          </a:r>
          <a:endParaRPr lang="en-US"/>
        </a:p>
      </dgm:t>
    </dgm:pt>
    <dgm:pt modelId="{BD197040-8C95-4E00-BCC9-85A9E16ECFB8}" type="parTrans" cxnId="{945CBBA3-574D-432E-BBAF-C7D443C03990}">
      <dgm:prSet/>
      <dgm:spPr/>
      <dgm:t>
        <a:bodyPr/>
        <a:lstStyle/>
        <a:p>
          <a:endParaRPr lang="en-US"/>
        </a:p>
      </dgm:t>
    </dgm:pt>
    <dgm:pt modelId="{D0F9D59B-5D68-4C3D-A01F-72F3BEC8CEE8}" type="sibTrans" cxnId="{945CBBA3-574D-432E-BBAF-C7D443C03990}">
      <dgm:prSet/>
      <dgm:spPr/>
      <dgm:t>
        <a:bodyPr/>
        <a:lstStyle/>
        <a:p>
          <a:endParaRPr lang="en-US"/>
        </a:p>
      </dgm:t>
    </dgm:pt>
    <dgm:pt modelId="{66138DDB-7E33-43B2-A2EA-B8939771DF12}">
      <dgm:prSet/>
      <dgm:spPr/>
      <dgm:t>
        <a:bodyPr/>
        <a:lstStyle/>
        <a:p>
          <a:r>
            <a:rPr lang="en-AU"/>
            <a:t>YAML file users can add the following property in your application.yml file.</a:t>
          </a:r>
          <a:endParaRPr lang="en-US"/>
        </a:p>
      </dgm:t>
    </dgm:pt>
    <dgm:pt modelId="{3366FA0A-21BA-4A7C-8539-A83831E93379}" type="parTrans" cxnId="{26575C8E-5190-4481-9DC3-3BCE399826A6}">
      <dgm:prSet/>
      <dgm:spPr/>
      <dgm:t>
        <a:bodyPr/>
        <a:lstStyle/>
        <a:p>
          <a:endParaRPr lang="en-US"/>
        </a:p>
      </dgm:t>
    </dgm:pt>
    <dgm:pt modelId="{B9982BC1-675F-400D-A712-9FF4129219BB}" type="sibTrans" cxnId="{26575C8E-5190-4481-9DC3-3BCE399826A6}">
      <dgm:prSet/>
      <dgm:spPr/>
      <dgm:t>
        <a:bodyPr/>
        <a:lstStyle/>
        <a:p>
          <a:endParaRPr lang="en-US"/>
        </a:p>
      </dgm:t>
    </dgm:pt>
    <dgm:pt modelId="{D1F39315-C322-4320-A396-8417F8726B3C}">
      <dgm:prSet/>
      <dgm:spPr/>
      <dgm:t>
        <a:bodyPr/>
        <a:lstStyle/>
        <a:p>
          <a:r>
            <a:rPr lang="en-AU"/>
            <a:t>management:</a:t>
          </a:r>
          <a:endParaRPr lang="en-US"/>
        </a:p>
      </dgm:t>
    </dgm:pt>
    <dgm:pt modelId="{0690E25D-BA02-4AC7-9B1F-5DE378F7B048}" type="parTrans" cxnId="{6FF728C0-5FAF-4B1B-B26C-BEF3F4852C31}">
      <dgm:prSet/>
      <dgm:spPr/>
      <dgm:t>
        <a:bodyPr/>
        <a:lstStyle/>
        <a:p>
          <a:endParaRPr lang="en-US"/>
        </a:p>
      </dgm:t>
    </dgm:pt>
    <dgm:pt modelId="{3C9BE424-7764-4A8F-B58D-F9093A6009E9}" type="sibTrans" cxnId="{6FF728C0-5FAF-4B1B-B26C-BEF3F4852C31}">
      <dgm:prSet/>
      <dgm:spPr/>
      <dgm:t>
        <a:bodyPr/>
        <a:lstStyle/>
        <a:p>
          <a:endParaRPr lang="en-US"/>
        </a:p>
      </dgm:t>
    </dgm:pt>
    <dgm:pt modelId="{727060DD-288E-46E9-B3F0-E9E58F79B3C9}">
      <dgm:prSet/>
      <dgm:spPr/>
      <dgm:t>
        <a:bodyPr/>
        <a:lstStyle/>
        <a:p>
          <a:r>
            <a:rPr lang="en-AU"/>
            <a:t>port: 9000</a:t>
          </a:r>
          <a:endParaRPr lang="en-US"/>
        </a:p>
      </dgm:t>
    </dgm:pt>
    <dgm:pt modelId="{D48D78EA-FD4F-459E-89AE-C1FC01CAA793}" type="parTrans" cxnId="{BF300C0C-3CBD-40E0-8A20-2ADD845A0BD9}">
      <dgm:prSet/>
      <dgm:spPr/>
      <dgm:t>
        <a:bodyPr/>
        <a:lstStyle/>
        <a:p>
          <a:endParaRPr lang="en-US"/>
        </a:p>
      </dgm:t>
    </dgm:pt>
    <dgm:pt modelId="{16A44E1A-3AB3-4396-8671-C49841894D8D}" type="sibTrans" cxnId="{BF300C0C-3CBD-40E0-8A20-2ADD845A0BD9}">
      <dgm:prSet/>
      <dgm:spPr/>
      <dgm:t>
        <a:bodyPr/>
        <a:lstStyle/>
        <a:p>
          <a:endParaRPr lang="en-US"/>
        </a:p>
      </dgm:t>
    </dgm:pt>
    <dgm:pt modelId="{8767F522-041A-4254-8174-29A3499E6D54}" type="pres">
      <dgm:prSet presAssocID="{FC4E7D20-BF4B-4E2A-9882-F91140BBB6B2}" presName="linear" presStyleCnt="0">
        <dgm:presLayoutVars>
          <dgm:animLvl val="lvl"/>
          <dgm:resizeHandles val="exact"/>
        </dgm:presLayoutVars>
      </dgm:prSet>
      <dgm:spPr/>
    </dgm:pt>
    <dgm:pt modelId="{5D0A7420-E458-4B7A-9072-0A60BAA855D9}" type="pres">
      <dgm:prSet presAssocID="{E70C3808-CBBD-415C-878D-FF464C0DE43B}" presName="parentText" presStyleLbl="node1" presStyleIdx="0" presStyleCnt="8">
        <dgm:presLayoutVars>
          <dgm:chMax val="0"/>
          <dgm:bulletEnabled val="1"/>
        </dgm:presLayoutVars>
      </dgm:prSet>
      <dgm:spPr/>
    </dgm:pt>
    <dgm:pt modelId="{8D1C43C7-18D7-412C-A6BA-B53778DF13DD}" type="pres">
      <dgm:prSet presAssocID="{6977A5BD-7538-4FC9-906A-6F16921E65DB}" presName="spacer" presStyleCnt="0"/>
      <dgm:spPr/>
    </dgm:pt>
    <dgm:pt modelId="{028E95A9-646F-4D78-905E-9129AA0EB99D}" type="pres">
      <dgm:prSet presAssocID="{63E90549-484B-454D-8E75-F8D330F5F9F6}" presName="parentText" presStyleLbl="node1" presStyleIdx="1" presStyleCnt="8">
        <dgm:presLayoutVars>
          <dgm:chMax val="0"/>
          <dgm:bulletEnabled val="1"/>
        </dgm:presLayoutVars>
      </dgm:prSet>
      <dgm:spPr/>
    </dgm:pt>
    <dgm:pt modelId="{6218A0C4-2811-4A84-BC06-A32EF1FFA0A9}" type="pres">
      <dgm:prSet presAssocID="{F6A42357-C7C7-48E0-9700-7E9A118132F9}" presName="spacer" presStyleCnt="0"/>
      <dgm:spPr/>
    </dgm:pt>
    <dgm:pt modelId="{4AFE51D5-44C0-4756-BCB3-36DDD9118EA2}" type="pres">
      <dgm:prSet presAssocID="{EFBEDBA6-08FD-4F30-BC29-C059CC8ABF72}" presName="parentText" presStyleLbl="node1" presStyleIdx="2" presStyleCnt="8">
        <dgm:presLayoutVars>
          <dgm:chMax val="0"/>
          <dgm:bulletEnabled val="1"/>
        </dgm:presLayoutVars>
      </dgm:prSet>
      <dgm:spPr/>
    </dgm:pt>
    <dgm:pt modelId="{886AC4E7-A1F5-46C9-8C7F-E644A3E70ABA}" type="pres">
      <dgm:prSet presAssocID="{11111F2D-F58C-4C01-BDF5-11BDC5BA2FF9}" presName="spacer" presStyleCnt="0"/>
      <dgm:spPr/>
    </dgm:pt>
    <dgm:pt modelId="{01EC2E60-9C78-4884-9AB8-D8209670F9D3}" type="pres">
      <dgm:prSet presAssocID="{4349DB2E-00F9-46E1-B3C3-0900C3BD731F}" presName="parentText" presStyleLbl="node1" presStyleIdx="3" presStyleCnt="8">
        <dgm:presLayoutVars>
          <dgm:chMax val="0"/>
          <dgm:bulletEnabled val="1"/>
        </dgm:presLayoutVars>
      </dgm:prSet>
      <dgm:spPr/>
    </dgm:pt>
    <dgm:pt modelId="{362C74B3-1687-48FB-BE89-B0933EFEB4DF}" type="pres">
      <dgm:prSet presAssocID="{4349DB2E-00F9-46E1-B3C3-0900C3BD731F}" presName="childText" presStyleLbl="revTx" presStyleIdx="0" presStyleCnt="5">
        <dgm:presLayoutVars>
          <dgm:bulletEnabled val="1"/>
        </dgm:presLayoutVars>
      </dgm:prSet>
      <dgm:spPr/>
    </dgm:pt>
    <dgm:pt modelId="{D005B481-4408-442B-9260-717A57DF2CC4}" type="pres">
      <dgm:prSet presAssocID="{8E168399-EB8B-463B-A567-AC28686AE374}" presName="parentText" presStyleLbl="node1" presStyleIdx="4" presStyleCnt="8">
        <dgm:presLayoutVars>
          <dgm:chMax val="0"/>
          <dgm:bulletEnabled val="1"/>
        </dgm:presLayoutVars>
      </dgm:prSet>
      <dgm:spPr/>
    </dgm:pt>
    <dgm:pt modelId="{C01CA5BC-5F31-49DC-AD96-1C1B05632451}" type="pres">
      <dgm:prSet presAssocID="{8E168399-EB8B-463B-A567-AC28686AE374}" presName="childText" presStyleLbl="revTx" presStyleIdx="1" presStyleCnt="5">
        <dgm:presLayoutVars>
          <dgm:bulletEnabled val="1"/>
        </dgm:presLayoutVars>
      </dgm:prSet>
      <dgm:spPr/>
    </dgm:pt>
    <dgm:pt modelId="{3DB71B78-94F5-4C1F-B7DE-7C320043F196}" type="pres">
      <dgm:prSet presAssocID="{215FF1B1-35B7-425D-926F-65E2A3823774}" presName="parentText" presStyleLbl="node1" presStyleIdx="5" presStyleCnt="8">
        <dgm:presLayoutVars>
          <dgm:chMax val="0"/>
          <dgm:bulletEnabled val="1"/>
        </dgm:presLayoutVars>
      </dgm:prSet>
      <dgm:spPr/>
    </dgm:pt>
    <dgm:pt modelId="{C501531A-E94C-45FA-8E90-00582640810D}" type="pres">
      <dgm:prSet presAssocID="{215FF1B1-35B7-425D-926F-65E2A3823774}" presName="childText" presStyleLbl="revTx" presStyleIdx="2" presStyleCnt="5">
        <dgm:presLayoutVars>
          <dgm:bulletEnabled val="1"/>
        </dgm:presLayoutVars>
      </dgm:prSet>
      <dgm:spPr/>
    </dgm:pt>
    <dgm:pt modelId="{E25E0A7C-1459-422C-9A0B-A58C33DCA7C1}" type="pres">
      <dgm:prSet presAssocID="{99A90637-DD0B-4BA7-978A-3F3C64618C04}" presName="parentText" presStyleLbl="node1" presStyleIdx="6" presStyleCnt="8">
        <dgm:presLayoutVars>
          <dgm:chMax val="0"/>
          <dgm:bulletEnabled val="1"/>
        </dgm:presLayoutVars>
      </dgm:prSet>
      <dgm:spPr/>
    </dgm:pt>
    <dgm:pt modelId="{FDDDDC61-9183-4EE8-AADC-DDD67188FFCF}" type="pres">
      <dgm:prSet presAssocID="{99A90637-DD0B-4BA7-978A-3F3C64618C04}" presName="childText" presStyleLbl="revTx" presStyleIdx="3" presStyleCnt="5">
        <dgm:presLayoutVars>
          <dgm:bulletEnabled val="1"/>
        </dgm:presLayoutVars>
      </dgm:prSet>
      <dgm:spPr/>
    </dgm:pt>
    <dgm:pt modelId="{6446A13F-5536-4DE3-B16A-A4251E1FE342}" type="pres">
      <dgm:prSet presAssocID="{66138DDB-7E33-43B2-A2EA-B8939771DF12}" presName="parentText" presStyleLbl="node1" presStyleIdx="7" presStyleCnt="8">
        <dgm:presLayoutVars>
          <dgm:chMax val="0"/>
          <dgm:bulletEnabled val="1"/>
        </dgm:presLayoutVars>
      </dgm:prSet>
      <dgm:spPr/>
    </dgm:pt>
    <dgm:pt modelId="{EB11D8FB-05A1-4F5B-AB04-89EB271B8F38}" type="pres">
      <dgm:prSet presAssocID="{66138DDB-7E33-43B2-A2EA-B8939771DF12}" presName="childText" presStyleLbl="revTx" presStyleIdx="4" presStyleCnt="5">
        <dgm:presLayoutVars>
          <dgm:bulletEnabled val="1"/>
        </dgm:presLayoutVars>
      </dgm:prSet>
      <dgm:spPr/>
    </dgm:pt>
  </dgm:ptLst>
  <dgm:cxnLst>
    <dgm:cxn modelId="{BF300C0C-3CBD-40E0-8A20-2ADD845A0BD9}" srcId="{66138DDB-7E33-43B2-A2EA-B8939771DF12}" destId="{727060DD-288E-46E9-B3F0-E9E58F79B3C9}" srcOrd="1" destOrd="0" parTransId="{D48D78EA-FD4F-459E-89AE-C1FC01CAA793}" sibTransId="{16A44E1A-3AB3-4396-8671-C49841894D8D}"/>
    <dgm:cxn modelId="{4C9BE11A-8C1F-4FB1-B8DA-1E0FA6008750}" type="presOf" srcId="{E70C3808-CBBD-415C-878D-FF464C0DE43B}" destId="{5D0A7420-E458-4B7A-9072-0A60BAA855D9}" srcOrd="0" destOrd="0" presId="urn:microsoft.com/office/officeart/2005/8/layout/vList2"/>
    <dgm:cxn modelId="{1E3AA228-D161-4EA3-886A-630052C1B8E4}" type="presOf" srcId="{72DC76CA-320F-4A60-B87B-586FBCBD051B}" destId="{362C74B3-1687-48FB-BE89-B0933EFEB4DF}" srcOrd="0" destOrd="1" presId="urn:microsoft.com/office/officeart/2005/8/layout/vList2"/>
    <dgm:cxn modelId="{E9077C2E-3E37-44EF-879A-5D7594B312D6}" srcId="{FC4E7D20-BF4B-4E2A-9882-F91140BBB6B2}" destId="{99A90637-DD0B-4BA7-978A-3F3C64618C04}" srcOrd="6" destOrd="0" parTransId="{67437A5D-B418-4DDF-B3C6-60E31F70B8A9}" sibTransId="{4287315A-61EA-443F-9114-6B088A009B97}"/>
    <dgm:cxn modelId="{2D1AB52F-AB84-4C88-BD1E-8BB85EBAEC65}" type="presOf" srcId="{215FF1B1-35B7-425D-926F-65E2A3823774}" destId="{3DB71B78-94F5-4C1F-B7DE-7C320043F196}" srcOrd="0" destOrd="0" presId="urn:microsoft.com/office/officeart/2005/8/layout/vList2"/>
    <dgm:cxn modelId="{0AAA9332-F87D-4309-B2DD-B94F90E622FA}" srcId="{FC4E7D20-BF4B-4E2A-9882-F91140BBB6B2}" destId="{4349DB2E-00F9-46E1-B3C3-0900C3BD731F}" srcOrd="3" destOrd="0" parTransId="{2C9EA85D-94EF-4091-8623-4C492F12C93E}" sibTransId="{A7F9738A-6BDC-4DEC-8095-3C5F05EE3C72}"/>
    <dgm:cxn modelId="{E9CFEA3F-F1CB-4179-9F2D-230392E20A0C}" type="presOf" srcId="{727060DD-288E-46E9-B3F0-E9E58F79B3C9}" destId="{EB11D8FB-05A1-4F5B-AB04-89EB271B8F38}" srcOrd="0" destOrd="1" presId="urn:microsoft.com/office/officeart/2005/8/layout/vList2"/>
    <dgm:cxn modelId="{C6D8A94A-2B3D-46C6-B394-6EBEC25BBFB8}" srcId="{FC4E7D20-BF4B-4E2A-9882-F91140BBB6B2}" destId="{E70C3808-CBBD-415C-878D-FF464C0DE43B}" srcOrd="0" destOrd="0" parTransId="{BABD6BE4-D360-4FF8-9230-05EED5A25475}" sibTransId="{6977A5BD-7538-4FC9-906A-6F16921E65DB}"/>
    <dgm:cxn modelId="{721DDB77-9928-46E6-BD1B-6D5A4D2C6274}" type="presOf" srcId="{2BA6218E-3503-45FC-A2E7-33999CAD4E1A}" destId="{C501531A-E94C-45FA-8E90-00582640810D}" srcOrd="0" destOrd="1" presId="urn:microsoft.com/office/officeart/2005/8/layout/vList2"/>
    <dgm:cxn modelId="{43C37278-41BA-4EB2-9B6F-904D5E10A391}" type="presOf" srcId="{4A426ADE-FFA7-4817-9C63-A97567EE69CE}" destId="{FDDDDC61-9183-4EE8-AADC-DDD67188FFCF}" srcOrd="0" destOrd="0" presId="urn:microsoft.com/office/officeart/2005/8/layout/vList2"/>
    <dgm:cxn modelId="{47D6D659-2F1F-4A9B-B72C-E4A6E35C9693}" srcId="{FC4E7D20-BF4B-4E2A-9882-F91140BBB6B2}" destId="{8E168399-EB8B-463B-A567-AC28686AE374}" srcOrd="4" destOrd="0" parTransId="{5B448B04-76AA-4C52-B4CD-E4659E0DF86E}" sibTransId="{3089761A-7A11-4730-A169-09AE8A4288FD}"/>
    <dgm:cxn modelId="{C095EE7C-6DC6-419B-A95A-8D5EA6DFAE1D}" srcId="{215FF1B1-35B7-425D-926F-65E2A3823774}" destId="{A6B4F22F-DA6E-4C1D-952B-8451FB4B3A53}" srcOrd="2" destOrd="0" parTransId="{9DACF90F-A661-4476-93C1-57EB98B4B819}" sibTransId="{3AA2BDE7-2D3E-4F73-9869-10CF5FECBC91}"/>
    <dgm:cxn modelId="{61FFE486-9FC9-44C1-A789-CBB68645BDDF}" type="presOf" srcId="{D1F39315-C322-4320-A396-8417F8726B3C}" destId="{EB11D8FB-05A1-4F5B-AB04-89EB271B8F38}" srcOrd="0" destOrd="0" presId="urn:microsoft.com/office/officeart/2005/8/layout/vList2"/>
    <dgm:cxn modelId="{26575C8E-5190-4481-9DC3-3BCE399826A6}" srcId="{FC4E7D20-BF4B-4E2A-9882-F91140BBB6B2}" destId="{66138DDB-7E33-43B2-A2EA-B8939771DF12}" srcOrd="7" destOrd="0" parTransId="{3366FA0A-21BA-4A7C-8539-A83831E93379}" sibTransId="{B9982BC1-675F-400D-A712-9FF4129219BB}"/>
    <dgm:cxn modelId="{C3B9BB8F-449D-4D1E-8C42-EC79A808782B}" type="presOf" srcId="{BB567FE5-EED7-45F1-BBD7-1CCC83D37FC6}" destId="{C01CA5BC-5F31-49DC-AD96-1C1B05632451}" srcOrd="0" destOrd="0" presId="urn:microsoft.com/office/officeart/2005/8/layout/vList2"/>
    <dgm:cxn modelId="{945CBBA3-574D-432E-BBAF-C7D443C03990}" srcId="{99A90637-DD0B-4BA7-978A-3F3C64618C04}" destId="{4A426ADE-FFA7-4817-9C63-A97567EE69CE}" srcOrd="0" destOrd="0" parTransId="{BD197040-8C95-4E00-BCC9-85A9E16ECFB8}" sibTransId="{D0F9D59B-5D68-4C3D-A01F-72F3BEC8CEE8}"/>
    <dgm:cxn modelId="{E4E85EA5-6A3C-4CBF-A8F0-37647A7BEFE8}" type="presOf" srcId="{2AA2518B-4D12-4AC2-B052-B06EB9D05EC1}" destId="{C501531A-E94C-45FA-8E90-00582640810D}" srcOrd="0" destOrd="0" presId="urn:microsoft.com/office/officeart/2005/8/layout/vList2"/>
    <dgm:cxn modelId="{91FE19B4-A0A3-4789-96C7-806E57BFDFE6}" type="presOf" srcId="{2EA6AA62-B45D-4B4E-A932-CEF48675AE49}" destId="{362C74B3-1687-48FB-BE89-B0933EFEB4DF}" srcOrd="0" destOrd="0" presId="urn:microsoft.com/office/officeart/2005/8/layout/vList2"/>
    <dgm:cxn modelId="{E956C4B7-597B-453D-BB7C-988370713281}" srcId="{FC4E7D20-BF4B-4E2A-9882-F91140BBB6B2}" destId="{EFBEDBA6-08FD-4F30-BC29-C059CC8ABF72}" srcOrd="2" destOrd="0" parTransId="{5159A154-1670-4A3D-8926-60FBB64A0E31}" sibTransId="{11111F2D-F58C-4C01-BDF5-11BDC5BA2FF9}"/>
    <dgm:cxn modelId="{8C7839BA-F081-4378-8B36-820B085306C0}" srcId="{215FF1B1-35B7-425D-926F-65E2A3823774}" destId="{2AA2518B-4D12-4AC2-B052-B06EB9D05EC1}" srcOrd="0" destOrd="0" parTransId="{12EB4BE9-10C1-4E87-BA2B-2E50C2981D24}" sibTransId="{722DD721-6572-4DB9-94F4-475AF8BE36B9}"/>
    <dgm:cxn modelId="{F07D12BC-E847-4C8E-9476-22FCA93ABE58}" srcId="{215FF1B1-35B7-425D-926F-65E2A3823774}" destId="{2BA6218E-3503-45FC-A2E7-33999CAD4E1A}" srcOrd="1" destOrd="0" parTransId="{058CF45D-BBB0-41A0-90B1-01A93F5A2C6E}" sibTransId="{044FBACA-F866-4455-B2A6-661B249ED38D}"/>
    <dgm:cxn modelId="{6F0C6EBC-344F-4C67-B2D0-5FCD10490773}" type="presOf" srcId="{66138DDB-7E33-43B2-A2EA-B8939771DF12}" destId="{6446A13F-5536-4DE3-B16A-A4251E1FE342}" srcOrd="0" destOrd="0" presId="urn:microsoft.com/office/officeart/2005/8/layout/vList2"/>
    <dgm:cxn modelId="{E8A977BD-ADC9-4A20-8C48-1EE8AC49F31F}" type="presOf" srcId="{A6B4F22F-DA6E-4C1D-952B-8451FB4B3A53}" destId="{C501531A-E94C-45FA-8E90-00582640810D}" srcOrd="0" destOrd="2" presId="urn:microsoft.com/office/officeart/2005/8/layout/vList2"/>
    <dgm:cxn modelId="{417797BE-5B90-41D5-ADB4-557F8214A6AC}" srcId="{8E168399-EB8B-463B-A567-AC28686AE374}" destId="{BB567FE5-EED7-45F1-BBD7-1CCC83D37FC6}" srcOrd="0" destOrd="0" parTransId="{49B7FB36-8B24-4CE2-97C0-839A7E529162}" sibTransId="{CE29ACAE-40EB-4D63-8DB2-17E6DC2DA696}"/>
    <dgm:cxn modelId="{6FF728C0-5FAF-4B1B-B26C-BEF3F4852C31}" srcId="{66138DDB-7E33-43B2-A2EA-B8939771DF12}" destId="{D1F39315-C322-4320-A396-8417F8726B3C}" srcOrd="0" destOrd="0" parTransId="{0690E25D-BA02-4AC7-9B1F-5DE378F7B048}" sibTransId="{3C9BE424-7764-4A8F-B58D-F9093A6009E9}"/>
    <dgm:cxn modelId="{FC05F5C3-4523-4A5E-AAB3-F219E2BABD1B}" srcId="{4349DB2E-00F9-46E1-B3C3-0900C3BD731F}" destId="{2EA6AA62-B45D-4B4E-A932-CEF48675AE49}" srcOrd="0" destOrd="0" parTransId="{7E0F06D6-2E9A-475F-A3FF-B09EAE2CC62B}" sibTransId="{E0425156-D4B7-4F37-8CB3-8FD910F7C6F0}"/>
    <dgm:cxn modelId="{BF1B8EC4-2DB1-46F0-B7C1-9E630CEF20B7}" srcId="{4349DB2E-00F9-46E1-B3C3-0900C3BD731F}" destId="{72DC76CA-320F-4A60-B87B-586FBCBD051B}" srcOrd="1" destOrd="0" parTransId="{06D721A2-2E80-48E7-8893-A00D34607FF2}" sibTransId="{73DF627A-721B-489C-BD08-708FFFBB537C}"/>
    <dgm:cxn modelId="{E220BDCB-5AFB-4EEC-8AE9-9471C091CCD0}" type="presOf" srcId="{4349DB2E-00F9-46E1-B3C3-0900C3BD731F}" destId="{01EC2E60-9C78-4884-9AB8-D8209670F9D3}" srcOrd="0" destOrd="0" presId="urn:microsoft.com/office/officeart/2005/8/layout/vList2"/>
    <dgm:cxn modelId="{D28962D0-DA84-41BC-AA66-9EBDBB36B130}" srcId="{4349DB2E-00F9-46E1-B3C3-0900C3BD731F}" destId="{DF1E48FF-0E90-4895-B56A-5F240639B1DD}" srcOrd="2" destOrd="0" parTransId="{D6C08674-55DE-479E-BF26-FB3785935966}" sibTransId="{AD56D7C7-9E3D-4681-B761-FB6FAE58F5C1}"/>
    <dgm:cxn modelId="{B6A61AD4-7C3E-4930-9EED-16BF3B829A91}" type="presOf" srcId="{EFBEDBA6-08FD-4F30-BC29-C059CC8ABF72}" destId="{4AFE51D5-44C0-4756-BCB3-36DDD9118EA2}" srcOrd="0" destOrd="0" presId="urn:microsoft.com/office/officeart/2005/8/layout/vList2"/>
    <dgm:cxn modelId="{540329D9-B98C-4688-87B9-ED6D76306E13}" type="presOf" srcId="{8E168399-EB8B-463B-A567-AC28686AE374}" destId="{D005B481-4408-442B-9260-717A57DF2CC4}" srcOrd="0" destOrd="0" presId="urn:microsoft.com/office/officeart/2005/8/layout/vList2"/>
    <dgm:cxn modelId="{CEDFAFDA-866A-43B4-8872-46499AFBBB27}" srcId="{4349DB2E-00F9-46E1-B3C3-0900C3BD731F}" destId="{C118EAB8-9F37-4C83-82A6-A0A4CF4F930D}" srcOrd="3" destOrd="0" parTransId="{576EE394-9F42-4AD3-AFCD-32B77127DB32}" sibTransId="{8D148441-804E-46F9-A911-31F6928783B9}"/>
    <dgm:cxn modelId="{6BFEEFDA-658D-4A97-8BE6-A17E89DCE9D4}" type="presOf" srcId="{DF1E48FF-0E90-4895-B56A-5F240639B1DD}" destId="{362C74B3-1687-48FB-BE89-B0933EFEB4DF}" srcOrd="0" destOrd="2" presId="urn:microsoft.com/office/officeart/2005/8/layout/vList2"/>
    <dgm:cxn modelId="{C80B74E3-E9D9-41B2-BA08-6C6B6D6B7DD0}" type="presOf" srcId="{C118EAB8-9F37-4C83-82A6-A0A4CF4F930D}" destId="{362C74B3-1687-48FB-BE89-B0933EFEB4DF}" srcOrd="0" destOrd="3" presId="urn:microsoft.com/office/officeart/2005/8/layout/vList2"/>
    <dgm:cxn modelId="{83CA24E8-8A02-4AA8-976B-DD032F2EC82A}" srcId="{FC4E7D20-BF4B-4E2A-9882-F91140BBB6B2}" destId="{215FF1B1-35B7-425D-926F-65E2A3823774}" srcOrd="5" destOrd="0" parTransId="{5EB16DC3-DB5F-470F-A033-72EEDB0117E7}" sibTransId="{B2F9572F-6A83-4CDC-BE04-820110E46D49}"/>
    <dgm:cxn modelId="{217967EE-A37C-44E3-8CE2-9EE7E32CA700}" type="presOf" srcId="{FC4E7D20-BF4B-4E2A-9882-F91140BBB6B2}" destId="{8767F522-041A-4254-8174-29A3499E6D54}" srcOrd="0" destOrd="0" presId="urn:microsoft.com/office/officeart/2005/8/layout/vList2"/>
    <dgm:cxn modelId="{3A03B7EF-E817-42E7-A726-77EFB038418B}" type="presOf" srcId="{99A90637-DD0B-4BA7-978A-3F3C64618C04}" destId="{E25E0A7C-1459-422C-9A0B-A58C33DCA7C1}" srcOrd="0" destOrd="0" presId="urn:microsoft.com/office/officeart/2005/8/layout/vList2"/>
    <dgm:cxn modelId="{4F3BF6EF-29B0-402D-B9F2-8BB8BA8849DE}" type="presOf" srcId="{63E90549-484B-454D-8E75-F8D330F5F9F6}" destId="{028E95A9-646F-4D78-905E-9129AA0EB99D}" srcOrd="0" destOrd="0" presId="urn:microsoft.com/office/officeart/2005/8/layout/vList2"/>
    <dgm:cxn modelId="{DF4CCFF2-E2CD-4202-9E6C-806DAB268F16}" srcId="{FC4E7D20-BF4B-4E2A-9882-F91140BBB6B2}" destId="{63E90549-484B-454D-8E75-F8D330F5F9F6}" srcOrd="1" destOrd="0" parTransId="{485DEEBA-F744-4FA9-BE66-A03E26AA14D0}" sibTransId="{F6A42357-C7C7-48E0-9700-7E9A118132F9}"/>
    <dgm:cxn modelId="{0183994F-CFD6-4CBC-9CAA-8EC8BA6057FE}" type="presParOf" srcId="{8767F522-041A-4254-8174-29A3499E6D54}" destId="{5D0A7420-E458-4B7A-9072-0A60BAA855D9}" srcOrd="0" destOrd="0" presId="urn:microsoft.com/office/officeart/2005/8/layout/vList2"/>
    <dgm:cxn modelId="{FDB6506A-944D-44A9-A478-3AE7D5D66F33}" type="presParOf" srcId="{8767F522-041A-4254-8174-29A3499E6D54}" destId="{8D1C43C7-18D7-412C-A6BA-B53778DF13DD}" srcOrd="1" destOrd="0" presId="urn:microsoft.com/office/officeart/2005/8/layout/vList2"/>
    <dgm:cxn modelId="{1274E4F6-9971-42E5-8E10-EF0FA8EC88C1}" type="presParOf" srcId="{8767F522-041A-4254-8174-29A3499E6D54}" destId="{028E95A9-646F-4D78-905E-9129AA0EB99D}" srcOrd="2" destOrd="0" presId="urn:microsoft.com/office/officeart/2005/8/layout/vList2"/>
    <dgm:cxn modelId="{BEEEEB8E-B284-4B08-B56C-BD46E3FA13ED}" type="presParOf" srcId="{8767F522-041A-4254-8174-29A3499E6D54}" destId="{6218A0C4-2811-4A84-BC06-A32EF1FFA0A9}" srcOrd="3" destOrd="0" presId="urn:microsoft.com/office/officeart/2005/8/layout/vList2"/>
    <dgm:cxn modelId="{ED1F205C-DDFA-46F6-9A92-ACAC5A6FF5E3}" type="presParOf" srcId="{8767F522-041A-4254-8174-29A3499E6D54}" destId="{4AFE51D5-44C0-4756-BCB3-36DDD9118EA2}" srcOrd="4" destOrd="0" presId="urn:microsoft.com/office/officeart/2005/8/layout/vList2"/>
    <dgm:cxn modelId="{113F3F48-D365-4F96-ACEB-EBDF66D5E778}" type="presParOf" srcId="{8767F522-041A-4254-8174-29A3499E6D54}" destId="{886AC4E7-A1F5-46C9-8C7F-E644A3E70ABA}" srcOrd="5" destOrd="0" presId="urn:microsoft.com/office/officeart/2005/8/layout/vList2"/>
    <dgm:cxn modelId="{718D8233-82BF-4616-89F7-C051B66E7809}" type="presParOf" srcId="{8767F522-041A-4254-8174-29A3499E6D54}" destId="{01EC2E60-9C78-4884-9AB8-D8209670F9D3}" srcOrd="6" destOrd="0" presId="urn:microsoft.com/office/officeart/2005/8/layout/vList2"/>
    <dgm:cxn modelId="{E1505333-3EEB-4A7D-87E7-D7A71ECADF9D}" type="presParOf" srcId="{8767F522-041A-4254-8174-29A3499E6D54}" destId="{362C74B3-1687-48FB-BE89-B0933EFEB4DF}" srcOrd="7" destOrd="0" presId="urn:microsoft.com/office/officeart/2005/8/layout/vList2"/>
    <dgm:cxn modelId="{BC372354-EDD8-4645-8B8B-224E937FE513}" type="presParOf" srcId="{8767F522-041A-4254-8174-29A3499E6D54}" destId="{D005B481-4408-442B-9260-717A57DF2CC4}" srcOrd="8" destOrd="0" presId="urn:microsoft.com/office/officeart/2005/8/layout/vList2"/>
    <dgm:cxn modelId="{91EBBC7C-A45C-4A40-925C-4A75DC522C7E}" type="presParOf" srcId="{8767F522-041A-4254-8174-29A3499E6D54}" destId="{C01CA5BC-5F31-49DC-AD96-1C1B05632451}" srcOrd="9" destOrd="0" presId="urn:microsoft.com/office/officeart/2005/8/layout/vList2"/>
    <dgm:cxn modelId="{9A928CFA-F101-495B-99C6-2867B3BF0A67}" type="presParOf" srcId="{8767F522-041A-4254-8174-29A3499E6D54}" destId="{3DB71B78-94F5-4C1F-B7DE-7C320043F196}" srcOrd="10" destOrd="0" presId="urn:microsoft.com/office/officeart/2005/8/layout/vList2"/>
    <dgm:cxn modelId="{8C16664A-63CC-4E64-A2C4-4A67D17C8B14}" type="presParOf" srcId="{8767F522-041A-4254-8174-29A3499E6D54}" destId="{C501531A-E94C-45FA-8E90-00582640810D}" srcOrd="11" destOrd="0" presId="urn:microsoft.com/office/officeart/2005/8/layout/vList2"/>
    <dgm:cxn modelId="{763C38A1-C1E3-49F7-A436-C41AB288DDB9}" type="presParOf" srcId="{8767F522-041A-4254-8174-29A3499E6D54}" destId="{E25E0A7C-1459-422C-9A0B-A58C33DCA7C1}" srcOrd="12" destOrd="0" presId="urn:microsoft.com/office/officeart/2005/8/layout/vList2"/>
    <dgm:cxn modelId="{4E0291EA-755F-4787-A86E-E1524A04A2DA}" type="presParOf" srcId="{8767F522-041A-4254-8174-29A3499E6D54}" destId="{FDDDDC61-9183-4EE8-AADC-DDD67188FFCF}" srcOrd="13" destOrd="0" presId="urn:microsoft.com/office/officeart/2005/8/layout/vList2"/>
    <dgm:cxn modelId="{CDF8AC20-3A76-4014-84E3-31F3313E24AD}" type="presParOf" srcId="{8767F522-041A-4254-8174-29A3499E6D54}" destId="{6446A13F-5536-4DE3-B16A-A4251E1FE342}" srcOrd="14" destOrd="0" presId="urn:microsoft.com/office/officeart/2005/8/layout/vList2"/>
    <dgm:cxn modelId="{8A7F6CD4-AF44-4802-84F1-343A08AF3F2D}" type="presParOf" srcId="{8767F522-041A-4254-8174-29A3499E6D54}" destId="{EB11D8FB-05A1-4F5B-AB04-89EB271B8F38}" srcOrd="1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0C368F-C375-465E-9D38-97C6EED7FE2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438F735-779A-4154-B133-C16B6877B61F}">
      <dgm:prSet/>
      <dgm:spPr/>
      <dgm:t>
        <a:bodyPr/>
        <a:lstStyle/>
        <a:p>
          <a:pPr>
            <a:lnSpc>
              <a:spcPct val="100000"/>
            </a:lnSpc>
          </a:pPr>
          <a:r>
            <a:rPr lang="en-AU" b="0"/>
            <a:t>Micro Service is an architecture that allows the developers to develop and deploy services independently. </a:t>
          </a:r>
          <a:endParaRPr lang="en-US"/>
        </a:p>
      </dgm:t>
    </dgm:pt>
    <dgm:pt modelId="{D64CC451-1DE7-42DA-A7F7-1A13F7EC6074}" type="parTrans" cxnId="{FBE66A9B-60A0-47F6-8794-B8D9D8BE1585}">
      <dgm:prSet/>
      <dgm:spPr/>
      <dgm:t>
        <a:bodyPr/>
        <a:lstStyle/>
        <a:p>
          <a:endParaRPr lang="en-US"/>
        </a:p>
      </dgm:t>
    </dgm:pt>
    <dgm:pt modelId="{1144BAC9-F9E1-436F-BF4C-7E50763C2B3C}" type="sibTrans" cxnId="{FBE66A9B-60A0-47F6-8794-B8D9D8BE1585}">
      <dgm:prSet/>
      <dgm:spPr/>
      <dgm:t>
        <a:bodyPr/>
        <a:lstStyle/>
        <a:p>
          <a:endParaRPr lang="en-US"/>
        </a:p>
      </dgm:t>
    </dgm:pt>
    <dgm:pt modelId="{071DED2C-6924-46ED-B51B-5A3516BF5812}">
      <dgm:prSet/>
      <dgm:spPr/>
      <dgm:t>
        <a:bodyPr/>
        <a:lstStyle/>
        <a:p>
          <a:pPr>
            <a:lnSpc>
              <a:spcPct val="100000"/>
            </a:lnSpc>
          </a:pPr>
          <a:r>
            <a:rPr lang="en-AU" b="0"/>
            <a:t>Each service running has its own process and this achieves the lightweight model to support business applications.</a:t>
          </a:r>
          <a:endParaRPr lang="en-US"/>
        </a:p>
      </dgm:t>
    </dgm:pt>
    <dgm:pt modelId="{F2626017-A153-4AE3-8955-548D6192E2A6}" type="parTrans" cxnId="{840519AF-E3FE-48EF-885B-0D6C45D3E8E2}">
      <dgm:prSet/>
      <dgm:spPr/>
      <dgm:t>
        <a:bodyPr/>
        <a:lstStyle/>
        <a:p>
          <a:endParaRPr lang="en-US"/>
        </a:p>
      </dgm:t>
    </dgm:pt>
    <dgm:pt modelId="{925EEC16-3B6A-4110-BC73-E04E78C93324}" type="sibTrans" cxnId="{840519AF-E3FE-48EF-885B-0D6C45D3E8E2}">
      <dgm:prSet/>
      <dgm:spPr/>
      <dgm:t>
        <a:bodyPr/>
        <a:lstStyle/>
        <a:p>
          <a:endParaRPr lang="en-US"/>
        </a:p>
      </dgm:t>
    </dgm:pt>
    <dgm:pt modelId="{CAB9D833-D7AB-45A4-B3F0-98264B4DF2EA}">
      <dgm:prSet/>
      <dgm:spPr/>
      <dgm:t>
        <a:bodyPr/>
        <a:lstStyle/>
        <a:p>
          <a:pPr>
            <a:lnSpc>
              <a:spcPct val="100000"/>
            </a:lnSpc>
          </a:pPr>
          <a:r>
            <a:rPr lang="en-AU" b="0"/>
            <a:t>Advantages</a:t>
          </a:r>
          <a:endParaRPr lang="en-US"/>
        </a:p>
      </dgm:t>
    </dgm:pt>
    <dgm:pt modelId="{1109F154-A703-4F3A-AFC7-8BC91B489BF7}" type="parTrans" cxnId="{A2128522-9077-4DAF-BDA3-8DE9D37F174F}">
      <dgm:prSet/>
      <dgm:spPr/>
      <dgm:t>
        <a:bodyPr/>
        <a:lstStyle/>
        <a:p>
          <a:endParaRPr lang="en-US"/>
        </a:p>
      </dgm:t>
    </dgm:pt>
    <dgm:pt modelId="{3025C793-A8F7-4DF6-88AD-819B99A80767}" type="sibTrans" cxnId="{A2128522-9077-4DAF-BDA3-8DE9D37F174F}">
      <dgm:prSet/>
      <dgm:spPr/>
      <dgm:t>
        <a:bodyPr/>
        <a:lstStyle/>
        <a:p>
          <a:endParaRPr lang="en-US"/>
        </a:p>
      </dgm:t>
    </dgm:pt>
    <dgm:pt modelId="{50B07F81-1499-4EA4-95D4-E8A2947A42F1}">
      <dgm:prSet/>
      <dgm:spPr/>
      <dgm:t>
        <a:bodyPr/>
        <a:lstStyle/>
        <a:p>
          <a:pPr>
            <a:lnSpc>
              <a:spcPct val="100000"/>
            </a:lnSpc>
          </a:pPr>
          <a:r>
            <a:rPr lang="en-AU" b="0"/>
            <a:t>Micro services offers the following advantages to its developers −</a:t>
          </a:r>
          <a:endParaRPr lang="en-US"/>
        </a:p>
      </dgm:t>
    </dgm:pt>
    <dgm:pt modelId="{C0E5AA96-3C7D-45A3-A7CB-143269E1F749}" type="parTrans" cxnId="{70B60655-ACE3-45D9-BD9B-E0C070E1A9D0}">
      <dgm:prSet/>
      <dgm:spPr/>
      <dgm:t>
        <a:bodyPr/>
        <a:lstStyle/>
        <a:p>
          <a:endParaRPr lang="en-US"/>
        </a:p>
      </dgm:t>
    </dgm:pt>
    <dgm:pt modelId="{8DA6B08B-2750-4AAE-A4EB-F4AB9698D37C}" type="sibTrans" cxnId="{70B60655-ACE3-45D9-BD9B-E0C070E1A9D0}">
      <dgm:prSet/>
      <dgm:spPr/>
      <dgm:t>
        <a:bodyPr/>
        <a:lstStyle/>
        <a:p>
          <a:endParaRPr lang="en-US"/>
        </a:p>
      </dgm:t>
    </dgm:pt>
    <dgm:pt modelId="{80CAC92B-B222-4477-8D19-36B034E70D32}">
      <dgm:prSet/>
      <dgm:spPr/>
      <dgm:t>
        <a:bodyPr/>
        <a:lstStyle/>
        <a:p>
          <a:r>
            <a:rPr lang="en-AU" b="0"/>
            <a:t>Easy deployment</a:t>
          </a:r>
          <a:endParaRPr lang="en-US"/>
        </a:p>
      </dgm:t>
    </dgm:pt>
    <dgm:pt modelId="{8A1C4AEA-CC19-4BB3-97DC-25732C4028A1}" type="parTrans" cxnId="{DF3E5DB2-469B-4931-AADA-71B26CBA5503}">
      <dgm:prSet/>
      <dgm:spPr/>
      <dgm:t>
        <a:bodyPr/>
        <a:lstStyle/>
        <a:p>
          <a:endParaRPr lang="en-US"/>
        </a:p>
      </dgm:t>
    </dgm:pt>
    <dgm:pt modelId="{FFE9A4D1-4D97-4C77-A986-2DC705E8FD0E}" type="sibTrans" cxnId="{DF3E5DB2-469B-4931-AADA-71B26CBA5503}">
      <dgm:prSet/>
      <dgm:spPr/>
      <dgm:t>
        <a:bodyPr/>
        <a:lstStyle/>
        <a:p>
          <a:endParaRPr lang="en-US"/>
        </a:p>
      </dgm:t>
    </dgm:pt>
    <dgm:pt modelId="{1D4B6853-DDF0-42C9-9767-D61354E98530}">
      <dgm:prSet/>
      <dgm:spPr/>
      <dgm:t>
        <a:bodyPr/>
        <a:lstStyle/>
        <a:p>
          <a:r>
            <a:rPr lang="en-AU" b="0"/>
            <a:t>Simple scalability</a:t>
          </a:r>
          <a:endParaRPr lang="en-US"/>
        </a:p>
      </dgm:t>
    </dgm:pt>
    <dgm:pt modelId="{8BB083AD-CE8F-4050-A27E-D18F777D892A}" type="parTrans" cxnId="{EA883E02-48B5-40FC-9E6B-16B9A7008D74}">
      <dgm:prSet/>
      <dgm:spPr/>
      <dgm:t>
        <a:bodyPr/>
        <a:lstStyle/>
        <a:p>
          <a:endParaRPr lang="en-US"/>
        </a:p>
      </dgm:t>
    </dgm:pt>
    <dgm:pt modelId="{B4ADF14A-5140-4CED-A584-85C3020C6911}" type="sibTrans" cxnId="{EA883E02-48B5-40FC-9E6B-16B9A7008D74}">
      <dgm:prSet/>
      <dgm:spPr/>
      <dgm:t>
        <a:bodyPr/>
        <a:lstStyle/>
        <a:p>
          <a:endParaRPr lang="en-US"/>
        </a:p>
      </dgm:t>
    </dgm:pt>
    <dgm:pt modelId="{1557EAD4-3112-4E0F-9DC4-3E4F3452A76F}">
      <dgm:prSet/>
      <dgm:spPr/>
      <dgm:t>
        <a:bodyPr/>
        <a:lstStyle/>
        <a:p>
          <a:r>
            <a:rPr lang="en-AU" b="0"/>
            <a:t>Compatible with Containers</a:t>
          </a:r>
          <a:endParaRPr lang="en-US"/>
        </a:p>
      </dgm:t>
    </dgm:pt>
    <dgm:pt modelId="{1F84BD67-A5CB-4037-A444-0BBF5E6605FD}" type="parTrans" cxnId="{5D29B60D-10EC-46F4-B887-67D152464769}">
      <dgm:prSet/>
      <dgm:spPr/>
      <dgm:t>
        <a:bodyPr/>
        <a:lstStyle/>
        <a:p>
          <a:endParaRPr lang="en-US"/>
        </a:p>
      </dgm:t>
    </dgm:pt>
    <dgm:pt modelId="{745824CC-9303-4F2B-91C7-324659A29683}" type="sibTrans" cxnId="{5D29B60D-10EC-46F4-B887-67D152464769}">
      <dgm:prSet/>
      <dgm:spPr/>
      <dgm:t>
        <a:bodyPr/>
        <a:lstStyle/>
        <a:p>
          <a:endParaRPr lang="en-US"/>
        </a:p>
      </dgm:t>
    </dgm:pt>
    <dgm:pt modelId="{40D04FCE-7A69-4B2F-9399-DB4BA31C72F8}">
      <dgm:prSet/>
      <dgm:spPr/>
      <dgm:t>
        <a:bodyPr/>
        <a:lstStyle/>
        <a:p>
          <a:r>
            <a:rPr lang="en-AU" b="0"/>
            <a:t>Minimum configuration</a:t>
          </a:r>
          <a:endParaRPr lang="en-US"/>
        </a:p>
      </dgm:t>
    </dgm:pt>
    <dgm:pt modelId="{B063E65D-B839-483A-A329-E1A023077D57}" type="parTrans" cxnId="{D5428269-D6ED-40AC-8ACF-33A6B198FE64}">
      <dgm:prSet/>
      <dgm:spPr/>
      <dgm:t>
        <a:bodyPr/>
        <a:lstStyle/>
        <a:p>
          <a:endParaRPr lang="en-US"/>
        </a:p>
      </dgm:t>
    </dgm:pt>
    <dgm:pt modelId="{2CCFF4E3-7F4E-47C2-BB12-595172720D58}" type="sibTrans" cxnId="{D5428269-D6ED-40AC-8ACF-33A6B198FE64}">
      <dgm:prSet/>
      <dgm:spPr/>
      <dgm:t>
        <a:bodyPr/>
        <a:lstStyle/>
        <a:p>
          <a:endParaRPr lang="en-US"/>
        </a:p>
      </dgm:t>
    </dgm:pt>
    <dgm:pt modelId="{FE6D1D0D-FEFD-4721-8AE9-5497A8FFE893}">
      <dgm:prSet/>
      <dgm:spPr/>
      <dgm:t>
        <a:bodyPr/>
        <a:lstStyle/>
        <a:p>
          <a:r>
            <a:rPr lang="en-AU" b="0"/>
            <a:t>Lesser production time</a:t>
          </a:r>
          <a:endParaRPr lang="en-US"/>
        </a:p>
      </dgm:t>
    </dgm:pt>
    <dgm:pt modelId="{510EF79E-77DD-4A6E-96F2-B5833CF392E5}" type="parTrans" cxnId="{93AAF53A-5B6B-42E0-8A2F-4C191BBC04B1}">
      <dgm:prSet/>
      <dgm:spPr/>
      <dgm:t>
        <a:bodyPr/>
        <a:lstStyle/>
        <a:p>
          <a:endParaRPr lang="en-US"/>
        </a:p>
      </dgm:t>
    </dgm:pt>
    <dgm:pt modelId="{8470A10D-1F95-4CD1-9F93-AE8996606AC8}" type="sibTrans" cxnId="{93AAF53A-5B6B-42E0-8A2F-4C191BBC04B1}">
      <dgm:prSet/>
      <dgm:spPr/>
      <dgm:t>
        <a:bodyPr/>
        <a:lstStyle/>
        <a:p>
          <a:endParaRPr lang="en-US"/>
        </a:p>
      </dgm:t>
    </dgm:pt>
    <dgm:pt modelId="{BC06B557-5339-476C-99E1-E7C5E422FAA5}" type="pres">
      <dgm:prSet presAssocID="{B20C368F-C375-465E-9D38-97C6EED7FE21}" presName="root" presStyleCnt="0">
        <dgm:presLayoutVars>
          <dgm:dir/>
          <dgm:resizeHandles val="exact"/>
        </dgm:presLayoutVars>
      </dgm:prSet>
      <dgm:spPr/>
    </dgm:pt>
    <dgm:pt modelId="{1EFDDB29-C4CF-415E-AA49-6CFF4519E500}" type="pres">
      <dgm:prSet presAssocID="{C438F735-779A-4154-B133-C16B6877B61F}" presName="compNode" presStyleCnt="0"/>
      <dgm:spPr/>
    </dgm:pt>
    <dgm:pt modelId="{FA4F0E45-F3B4-4BE6-953E-9E234D9AE3FD}" type="pres">
      <dgm:prSet presAssocID="{C438F735-779A-4154-B133-C16B6877B61F}" presName="bgRect" presStyleLbl="bgShp" presStyleIdx="0" presStyleCnt="3" custLinFactNeighborY="8578"/>
      <dgm:spPr/>
    </dgm:pt>
    <dgm:pt modelId="{4E70F233-62D6-4ADC-91FD-4E18B16621AD}" type="pres">
      <dgm:prSet presAssocID="{C438F735-779A-4154-B133-C16B6877B6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0C86FB5F-A84B-4D61-9A3C-9E0C41E928E4}" type="pres">
      <dgm:prSet presAssocID="{C438F735-779A-4154-B133-C16B6877B61F}" presName="spaceRect" presStyleCnt="0"/>
      <dgm:spPr/>
    </dgm:pt>
    <dgm:pt modelId="{63AFEB70-8438-496D-8359-4154A04F8869}" type="pres">
      <dgm:prSet presAssocID="{C438F735-779A-4154-B133-C16B6877B61F}" presName="parTx" presStyleLbl="revTx" presStyleIdx="0" presStyleCnt="4">
        <dgm:presLayoutVars>
          <dgm:chMax val="0"/>
          <dgm:chPref val="0"/>
        </dgm:presLayoutVars>
      </dgm:prSet>
      <dgm:spPr/>
    </dgm:pt>
    <dgm:pt modelId="{72E3BE73-2D7B-4068-B1ED-F7E6DA0B6840}" type="pres">
      <dgm:prSet presAssocID="{1144BAC9-F9E1-436F-BF4C-7E50763C2B3C}" presName="sibTrans" presStyleCnt="0"/>
      <dgm:spPr/>
    </dgm:pt>
    <dgm:pt modelId="{C5F2F534-036B-4A92-9D69-C935E89FA46A}" type="pres">
      <dgm:prSet presAssocID="{071DED2C-6924-46ED-B51B-5A3516BF5812}" presName="compNode" presStyleCnt="0"/>
      <dgm:spPr/>
    </dgm:pt>
    <dgm:pt modelId="{7DCAAA11-5E55-4E1F-8F9F-645E81ACD97F}" type="pres">
      <dgm:prSet presAssocID="{071DED2C-6924-46ED-B51B-5A3516BF5812}" presName="bgRect" presStyleLbl="bgShp" presStyleIdx="1" presStyleCnt="3"/>
      <dgm:spPr/>
    </dgm:pt>
    <dgm:pt modelId="{F2E8C48A-94C4-491E-A93D-95C301C6F416}" type="pres">
      <dgm:prSet presAssocID="{071DED2C-6924-46ED-B51B-5A3516BF581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49E841D1-60C1-4672-B13C-DAAF8DE8AA47}" type="pres">
      <dgm:prSet presAssocID="{071DED2C-6924-46ED-B51B-5A3516BF5812}" presName="spaceRect" presStyleCnt="0"/>
      <dgm:spPr/>
    </dgm:pt>
    <dgm:pt modelId="{8FA125B2-DF83-42D3-A7E4-90C044FD10BF}" type="pres">
      <dgm:prSet presAssocID="{071DED2C-6924-46ED-B51B-5A3516BF5812}" presName="parTx" presStyleLbl="revTx" presStyleIdx="1" presStyleCnt="4">
        <dgm:presLayoutVars>
          <dgm:chMax val="0"/>
          <dgm:chPref val="0"/>
        </dgm:presLayoutVars>
      </dgm:prSet>
      <dgm:spPr/>
    </dgm:pt>
    <dgm:pt modelId="{C440C242-DD3C-4CD0-A4AC-491B205FA226}" type="pres">
      <dgm:prSet presAssocID="{925EEC16-3B6A-4110-BC73-E04E78C93324}" presName="sibTrans" presStyleCnt="0"/>
      <dgm:spPr/>
    </dgm:pt>
    <dgm:pt modelId="{63AC4AE9-3B23-4937-9C16-0E67AFC058F9}" type="pres">
      <dgm:prSet presAssocID="{CAB9D833-D7AB-45A4-B3F0-98264B4DF2EA}" presName="compNode" presStyleCnt="0"/>
      <dgm:spPr/>
    </dgm:pt>
    <dgm:pt modelId="{FC928FBF-C964-4DAB-BA3E-62963296EB6D}" type="pres">
      <dgm:prSet presAssocID="{CAB9D833-D7AB-45A4-B3F0-98264B4DF2EA}" presName="bgRect" presStyleLbl="bgShp" presStyleIdx="2" presStyleCnt="3"/>
      <dgm:spPr/>
    </dgm:pt>
    <dgm:pt modelId="{497F8B66-F0D4-4CE0-A3FC-6386B2A6ADB3}" type="pres">
      <dgm:prSet presAssocID="{CAB9D833-D7AB-45A4-B3F0-98264B4DF2E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9CA6698F-35E5-400B-888B-6C0BD9D15B32}" type="pres">
      <dgm:prSet presAssocID="{CAB9D833-D7AB-45A4-B3F0-98264B4DF2EA}" presName="spaceRect" presStyleCnt="0"/>
      <dgm:spPr/>
    </dgm:pt>
    <dgm:pt modelId="{37B313F2-FE2E-4D26-8A86-B65213D8B196}" type="pres">
      <dgm:prSet presAssocID="{CAB9D833-D7AB-45A4-B3F0-98264B4DF2EA}" presName="parTx" presStyleLbl="revTx" presStyleIdx="2" presStyleCnt="4">
        <dgm:presLayoutVars>
          <dgm:chMax val="0"/>
          <dgm:chPref val="0"/>
        </dgm:presLayoutVars>
      </dgm:prSet>
      <dgm:spPr/>
    </dgm:pt>
    <dgm:pt modelId="{4DD7B1AE-9995-4D0D-9171-B583417DD22A}" type="pres">
      <dgm:prSet presAssocID="{CAB9D833-D7AB-45A4-B3F0-98264B4DF2EA}" presName="desTx" presStyleLbl="revTx" presStyleIdx="3" presStyleCnt="4">
        <dgm:presLayoutVars/>
      </dgm:prSet>
      <dgm:spPr/>
    </dgm:pt>
  </dgm:ptLst>
  <dgm:cxnLst>
    <dgm:cxn modelId="{EA883E02-48B5-40FC-9E6B-16B9A7008D74}" srcId="{50B07F81-1499-4EA4-95D4-E8A2947A42F1}" destId="{1D4B6853-DDF0-42C9-9767-D61354E98530}" srcOrd="1" destOrd="0" parTransId="{8BB083AD-CE8F-4050-A27E-D18F777D892A}" sibTransId="{B4ADF14A-5140-4CED-A584-85C3020C6911}"/>
    <dgm:cxn modelId="{5D29B60D-10EC-46F4-B887-67D152464769}" srcId="{50B07F81-1499-4EA4-95D4-E8A2947A42F1}" destId="{1557EAD4-3112-4E0F-9DC4-3E4F3452A76F}" srcOrd="2" destOrd="0" parTransId="{1F84BD67-A5CB-4037-A444-0BBF5E6605FD}" sibTransId="{745824CC-9303-4F2B-91C7-324659A29683}"/>
    <dgm:cxn modelId="{8B014F12-05C7-4CF3-B72D-33C1DC102E0C}" type="presOf" srcId="{C438F735-779A-4154-B133-C16B6877B61F}" destId="{63AFEB70-8438-496D-8359-4154A04F8869}" srcOrd="0" destOrd="0" presId="urn:microsoft.com/office/officeart/2018/2/layout/IconVerticalSolidList"/>
    <dgm:cxn modelId="{CAFB9B14-42C4-4516-8643-C410A85C5062}" type="presOf" srcId="{B20C368F-C375-465E-9D38-97C6EED7FE21}" destId="{BC06B557-5339-476C-99E1-E7C5E422FAA5}" srcOrd="0" destOrd="0" presId="urn:microsoft.com/office/officeart/2018/2/layout/IconVerticalSolidList"/>
    <dgm:cxn modelId="{E1DD1C1B-4334-4537-9357-BDA5FD7E3C83}" type="presOf" srcId="{1557EAD4-3112-4E0F-9DC4-3E4F3452A76F}" destId="{4DD7B1AE-9995-4D0D-9171-B583417DD22A}" srcOrd="0" destOrd="3" presId="urn:microsoft.com/office/officeart/2018/2/layout/IconVerticalSolidList"/>
    <dgm:cxn modelId="{A2128522-9077-4DAF-BDA3-8DE9D37F174F}" srcId="{B20C368F-C375-465E-9D38-97C6EED7FE21}" destId="{CAB9D833-D7AB-45A4-B3F0-98264B4DF2EA}" srcOrd="2" destOrd="0" parTransId="{1109F154-A703-4F3A-AFC7-8BC91B489BF7}" sibTransId="{3025C793-A8F7-4DF6-88AD-819B99A80767}"/>
    <dgm:cxn modelId="{B12C9E37-0B1C-442B-ADE1-E6D0F88FE646}" type="presOf" srcId="{80CAC92B-B222-4477-8D19-36B034E70D32}" destId="{4DD7B1AE-9995-4D0D-9171-B583417DD22A}" srcOrd="0" destOrd="1" presId="urn:microsoft.com/office/officeart/2018/2/layout/IconVerticalSolidList"/>
    <dgm:cxn modelId="{93AAF53A-5B6B-42E0-8A2F-4C191BBC04B1}" srcId="{50B07F81-1499-4EA4-95D4-E8A2947A42F1}" destId="{FE6D1D0D-FEFD-4721-8AE9-5497A8FFE893}" srcOrd="4" destOrd="0" parTransId="{510EF79E-77DD-4A6E-96F2-B5833CF392E5}" sibTransId="{8470A10D-1F95-4CD1-9F93-AE8996606AC8}"/>
    <dgm:cxn modelId="{D5428269-D6ED-40AC-8ACF-33A6B198FE64}" srcId="{50B07F81-1499-4EA4-95D4-E8A2947A42F1}" destId="{40D04FCE-7A69-4B2F-9399-DB4BA31C72F8}" srcOrd="3" destOrd="0" parTransId="{B063E65D-B839-483A-A329-E1A023077D57}" sibTransId="{2CCFF4E3-7F4E-47C2-BB12-595172720D58}"/>
    <dgm:cxn modelId="{7F2FD26D-D09A-469D-83E2-37052336BF77}" type="presOf" srcId="{FE6D1D0D-FEFD-4721-8AE9-5497A8FFE893}" destId="{4DD7B1AE-9995-4D0D-9171-B583417DD22A}" srcOrd="0" destOrd="5" presId="urn:microsoft.com/office/officeart/2018/2/layout/IconVerticalSolidList"/>
    <dgm:cxn modelId="{70B60655-ACE3-45D9-BD9B-E0C070E1A9D0}" srcId="{CAB9D833-D7AB-45A4-B3F0-98264B4DF2EA}" destId="{50B07F81-1499-4EA4-95D4-E8A2947A42F1}" srcOrd="0" destOrd="0" parTransId="{C0E5AA96-3C7D-45A3-A7CB-143269E1F749}" sibTransId="{8DA6B08B-2750-4AAE-A4EB-F4AB9698D37C}"/>
    <dgm:cxn modelId="{9968D679-62F2-4196-9BF2-ABFCF0FC87A6}" type="presOf" srcId="{40D04FCE-7A69-4B2F-9399-DB4BA31C72F8}" destId="{4DD7B1AE-9995-4D0D-9171-B583417DD22A}" srcOrd="0" destOrd="4" presId="urn:microsoft.com/office/officeart/2018/2/layout/IconVerticalSolidList"/>
    <dgm:cxn modelId="{14FF5C96-E72C-4EAD-A59E-898383F74450}" type="presOf" srcId="{CAB9D833-D7AB-45A4-B3F0-98264B4DF2EA}" destId="{37B313F2-FE2E-4D26-8A86-B65213D8B196}" srcOrd="0" destOrd="0" presId="urn:microsoft.com/office/officeart/2018/2/layout/IconVerticalSolidList"/>
    <dgm:cxn modelId="{FBE66A9B-60A0-47F6-8794-B8D9D8BE1585}" srcId="{B20C368F-C375-465E-9D38-97C6EED7FE21}" destId="{C438F735-779A-4154-B133-C16B6877B61F}" srcOrd="0" destOrd="0" parTransId="{D64CC451-1DE7-42DA-A7F7-1A13F7EC6074}" sibTransId="{1144BAC9-F9E1-436F-BF4C-7E50763C2B3C}"/>
    <dgm:cxn modelId="{840519AF-E3FE-48EF-885B-0D6C45D3E8E2}" srcId="{B20C368F-C375-465E-9D38-97C6EED7FE21}" destId="{071DED2C-6924-46ED-B51B-5A3516BF5812}" srcOrd="1" destOrd="0" parTransId="{F2626017-A153-4AE3-8955-548D6192E2A6}" sibTransId="{925EEC16-3B6A-4110-BC73-E04E78C93324}"/>
    <dgm:cxn modelId="{DF3E5DB2-469B-4931-AADA-71B26CBA5503}" srcId="{50B07F81-1499-4EA4-95D4-E8A2947A42F1}" destId="{80CAC92B-B222-4477-8D19-36B034E70D32}" srcOrd="0" destOrd="0" parTransId="{8A1C4AEA-CC19-4BB3-97DC-25732C4028A1}" sibTransId="{FFE9A4D1-4D97-4C77-A986-2DC705E8FD0E}"/>
    <dgm:cxn modelId="{0BB66FDE-6600-4FC3-B800-C8D99A0C79E2}" type="presOf" srcId="{1D4B6853-DDF0-42C9-9767-D61354E98530}" destId="{4DD7B1AE-9995-4D0D-9171-B583417DD22A}" srcOrd="0" destOrd="2" presId="urn:microsoft.com/office/officeart/2018/2/layout/IconVerticalSolidList"/>
    <dgm:cxn modelId="{04C46AE2-B501-4AAC-9735-CE7967CFDEE6}" type="presOf" srcId="{071DED2C-6924-46ED-B51B-5A3516BF5812}" destId="{8FA125B2-DF83-42D3-A7E4-90C044FD10BF}" srcOrd="0" destOrd="0" presId="urn:microsoft.com/office/officeart/2018/2/layout/IconVerticalSolidList"/>
    <dgm:cxn modelId="{EADFA3F1-1B1F-45D0-9EC8-A448ADC9F7B6}" type="presOf" srcId="{50B07F81-1499-4EA4-95D4-E8A2947A42F1}" destId="{4DD7B1AE-9995-4D0D-9171-B583417DD22A}" srcOrd="0" destOrd="0" presId="urn:microsoft.com/office/officeart/2018/2/layout/IconVerticalSolidList"/>
    <dgm:cxn modelId="{383035C4-B2C4-46EB-B049-9394C925CC04}" type="presParOf" srcId="{BC06B557-5339-476C-99E1-E7C5E422FAA5}" destId="{1EFDDB29-C4CF-415E-AA49-6CFF4519E500}" srcOrd="0" destOrd="0" presId="urn:microsoft.com/office/officeart/2018/2/layout/IconVerticalSolidList"/>
    <dgm:cxn modelId="{B9040ABD-3868-498D-B107-F6CAAF93E619}" type="presParOf" srcId="{1EFDDB29-C4CF-415E-AA49-6CFF4519E500}" destId="{FA4F0E45-F3B4-4BE6-953E-9E234D9AE3FD}" srcOrd="0" destOrd="0" presId="urn:microsoft.com/office/officeart/2018/2/layout/IconVerticalSolidList"/>
    <dgm:cxn modelId="{FFB49751-7C69-470E-B6B7-F60BD4593FCF}" type="presParOf" srcId="{1EFDDB29-C4CF-415E-AA49-6CFF4519E500}" destId="{4E70F233-62D6-4ADC-91FD-4E18B16621AD}" srcOrd="1" destOrd="0" presId="urn:microsoft.com/office/officeart/2018/2/layout/IconVerticalSolidList"/>
    <dgm:cxn modelId="{230C5D88-AB88-4A1B-B757-173734EA1C54}" type="presParOf" srcId="{1EFDDB29-C4CF-415E-AA49-6CFF4519E500}" destId="{0C86FB5F-A84B-4D61-9A3C-9E0C41E928E4}" srcOrd="2" destOrd="0" presId="urn:microsoft.com/office/officeart/2018/2/layout/IconVerticalSolidList"/>
    <dgm:cxn modelId="{28C31B92-0685-49F1-850B-1BD360CB74ED}" type="presParOf" srcId="{1EFDDB29-C4CF-415E-AA49-6CFF4519E500}" destId="{63AFEB70-8438-496D-8359-4154A04F8869}" srcOrd="3" destOrd="0" presId="urn:microsoft.com/office/officeart/2018/2/layout/IconVerticalSolidList"/>
    <dgm:cxn modelId="{A9F52CCC-1593-4F59-8F8D-ACBC45F2A915}" type="presParOf" srcId="{BC06B557-5339-476C-99E1-E7C5E422FAA5}" destId="{72E3BE73-2D7B-4068-B1ED-F7E6DA0B6840}" srcOrd="1" destOrd="0" presId="urn:microsoft.com/office/officeart/2018/2/layout/IconVerticalSolidList"/>
    <dgm:cxn modelId="{27C5DB24-E895-476B-BB75-C1DE2AE65C3A}" type="presParOf" srcId="{BC06B557-5339-476C-99E1-E7C5E422FAA5}" destId="{C5F2F534-036B-4A92-9D69-C935E89FA46A}" srcOrd="2" destOrd="0" presId="urn:microsoft.com/office/officeart/2018/2/layout/IconVerticalSolidList"/>
    <dgm:cxn modelId="{3443EBCE-45C4-4A5F-86B6-8C436A5FAD8F}" type="presParOf" srcId="{C5F2F534-036B-4A92-9D69-C935E89FA46A}" destId="{7DCAAA11-5E55-4E1F-8F9F-645E81ACD97F}" srcOrd="0" destOrd="0" presId="urn:microsoft.com/office/officeart/2018/2/layout/IconVerticalSolidList"/>
    <dgm:cxn modelId="{FA4F0E8C-A856-4FB7-8D77-C083783E6032}" type="presParOf" srcId="{C5F2F534-036B-4A92-9D69-C935E89FA46A}" destId="{F2E8C48A-94C4-491E-A93D-95C301C6F416}" srcOrd="1" destOrd="0" presId="urn:microsoft.com/office/officeart/2018/2/layout/IconVerticalSolidList"/>
    <dgm:cxn modelId="{A2776B5D-1071-4573-9885-5D5B374BA487}" type="presParOf" srcId="{C5F2F534-036B-4A92-9D69-C935E89FA46A}" destId="{49E841D1-60C1-4672-B13C-DAAF8DE8AA47}" srcOrd="2" destOrd="0" presId="urn:microsoft.com/office/officeart/2018/2/layout/IconVerticalSolidList"/>
    <dgm:cxn modelId="{4D7507D8-E80C-4A5B-9D06-AE48AEE00583}" type="presParOf" srcId="{C5F2F534-036B-4A92-9D69-C935E89FA46A}" destId="{8FA125B2-DF83-42D3-A7E4-90C044FD10BF}" srcOrd="3" destOrd="0" presId="urn:microsoft.com/office/officeart/2018/2/layout/IconVerticalSolidList"/>
    <dgm:cxn modelId="{FE8BA553-453A-4F53-9557-25C44493A317}" type="presParOf" srcId="{BC06B557-5339-476C-99E1-E7C5E422FAA5}" destId="{C440C242-DD3C-4CD0-A4AC-491B205FA226}" srcOrd="3" destOrd="0" presId="urn:microsoft.com/office/officeart/2018/2/layout/IconVerticalSolidList"/>
    <dgm:cxn modelId="{9468903A-AE3D-4D13-96AA-F3E9558196D5}" type="presParOf" srcId="{BC06B557-5339-476C-99E1-E7C5E422FAA5}" destId="{63AC4AE9-3B23-4937-9C16-0E67AFC058F9}" srcOrd="4" destOrd="0" presId="urn:microsoft.com/office/officeart/2018/2/layout/IconVerticalSolidList"/>
    <dgm:cxn modelId="{7860AACD-5130-437B-A52C-E97F5CE9A58D}" type="presParOf" srcId="{63AC4AE9-3B23-4937-9C16-0E67AFC058F9}" destId="{FC928FBF-C964-4DAB-BA3E-62963296EB6D}" srcOrd="0" destOrd="0" presId="urn:microsoft.com/office/officeart/2018/2/layout/IconVerticalSolidList"/>
    <dgm:cxn modelId="{9B2BBBB0-9963-443C-81A7-AD23D2859C3D}" type="presParOf" srcId="{63AC4AE9-3B23-4937-9C16-0E67AFC058F9}" destId="{497F8B66-F0D4-4CE0-A3FC-6386B2A6ADB3}" srcOrd="1" destOrd="0" presId="urn:microsoft.com/office/officeart/2018/2/layout/IconVerticalSolidList"/>
    <dgm:cxn modelId="{98DA5297-B924-468F-A2CF-D91B255E2EA4}" type="presParOf" srcId="{63AC4AE9-3B23-4937-9C16-0E67AFC058F9}" destId="{9CA6698F-35E5-400B-888B-6C0BD9D15B32}" srcOrd="2" destOrd="0" presId="urn:microsoft.com/office/officeart/2018/2/layout/IconVerticalSolidList"/>
    <dgm:cxn modelId="{6470F460-08E3-4572-971C-06126DC7037F}" type="presParOf" srcId="{63AC4AE9-3B23-4937-9C16-0E67AFC058F9}" destId="{37B313F2-FE2E-4D26-8A86-B65213D8B196}" srcOrd="3" destOrd="0" presId="urn:microsoft.com/office/officeart/2018/2/layout/IconVerticalSolidList"/>
    <dgm:cxn modelId="{8FDB7D8C-2E4D-47F6-8E25-CF688466B813}" type="presParOf" srcId="{63AC4AE9-3B23-4937-9C16-0E67AFC058F9}" destId="{4DD7B1AE-9995-4D0D-9171-B583417DD22A}"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789E37-DA03-4347-8AD8-234CFCF14C8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0DD6D16-B7BC-480E-B1F7-571C1CF1F422}">
      <dgm:prSet/>
      <dgm:spPr/>
      <dgm:t>
        <a:bodyPr/>
        <a:lstStyle/>
        <a:p>
          <a:r>
            <a:rPr lang="en-AU" b="0"/>
            <a:t>Spring Boot provides a good platform for Java developers to develop a stand-alone and production-grade spring application that you can </a:t>
          </a:r>
          <a:r>
            <a:rPr lang="en-AU"/>
            <a:t>just run</a:t>
          </a:r>
          <a:r>
            <a:rPr lang="en-AU" b="0"/>
            <a:t>. </a:t>
          </a:r>
          <a:endParaRPr lang="en-US"/>
        </a:p>
      </dgm:t>
    </dgm:pt>
    <dgm:pt modelId="{5F1A43CF-2C2A-478C-978F-50985B735527}" type="parTrans" cxnId="{9426FB34-71E9-4351-8A6A-9E736B68C04A}">
      <dgm:prSet/>
      <dgm:spPr/>
      <dgm:t>
        <a:bodyPr/>
        <a:lstStyle/>
        <a:p>
          <a:endParaRPr lang="en-US"/>
        </a:p>
      </dgm:t>
    </dgm:pt>
    <dgm:pt modelId="{9CC51039-9389-4F26-9525-2674CD07BD4F}" type="sibTrans" cxnId="{9426FB34-71E9-4351-8A6A-9E736B68C04A}">
      <dgm:prSet/>
      <dgm:spPr/>
      <dgm:t>
        <a:bodyPr/>
        <a:lstStyle/>
        <a:p>
          <a:endParaRPr lang="en-US"/>
        </a:p>
      </dgm:t>
    </dgm:pt>
    <dgm:pt modelId="{7664D840-2EB5-4F4C-90D6-70D20D16A2B7}">
      <dgm:prSet/>
      <dgm:spPr/>
      <dgm:t>
        <a:bodyPr/>
        <a:lstStyle/>
        <a:p>
          <a:r>
            <a:rPr lang="en-AU" b="0"/>
            <a:t>You can get started with minimum configurations without the need for an entire Spring configuration setup.</a:t>
          </a:r>
          <a:endParaRPr lang="en-US"/>
        </a:p>
      </dgm:t>
    </dgm:pt>
    <dgm:pt modelId="{19318E4E-6453-41E8-A23A-FC5A4AB5BBED}" type="parTrans" cxnId="{5AA49B20-C879-4106-B78C-793BD8D3CCC4}">
      <dgm:prSet/>
      <dgm:spPr/>
      <dgm:t>
        <a:bodyPr/>
        <a:lstStyle/>
        <a:p>
          <a:endParaRPr lang="en-US"/>
        </a:p>
      </dgm:t>
    </dgm:pt>
    <dgm:pt modelId="{2299E7E9-E4E6-47AB-801A-784820F9A490}" type="sibTrans" cxnId="{5AA49B20-C879-4106-B78C-793BD8D3CCC4}">
      <dgm:prSet/>
      <dgm:spPr/>
      <dgm:t>
        <a:bodyPr/>
        <a:lstStyle/>
        <a:p>
          <a:endParaRPr lang="en-US"/>
        </a:p>
      </dgm:t>
    </dgm:pt>
    <dgm:pt modelId="{0AC642C6-F24A-4C6B-BD0D-7A4B607AD8C6}">
      <dgm:prSet/>
      <dgm:spPr/>
      <dgm:t>
        <a:bodyPr/>
        <a:lstStyle/>
        <a:p>
          <a:r>
            <a:rPr lang="en-AU"/>
            <a:t>Advantages</a:t>
          </a:r>
          <a:endParaRPr lang="en-US"/>
        </a:p>
      </dgm:t>
    </dgm:pt>
    <dgm:pt modelId="{47A784BF-B33D-44FC-AD20-58CA1ADC3293}" type="parTrans" cxnId="{1C7E1CB2-24DE-4D99-B016-F22A32DFA0D2}">
      <dgm:prSet/>
      <dgm:spPr/>
      <dgm:t>
        <a:bodyPr/>
        <a:lstStyle/>
        <a:p>
          <a:endParaRPr lang="en-US"/>
        </a:p>
      </dgm:t>
    </dgm:pt>
    <dgm:pt modelId="{EA93282B-D219-49D6-A65A-20D8126294A7}" type="sibTrans" cxnId="{1C7E1CB2-24DE-4D99-B016-F22A32DFA0D2}">
      <dgm:prSet/>
      <dgm:spPr/>
      <dgm:t>
        <a:bodyPr/>
        <a:lstStyle/>
        <a:p>
          <a:endParaRPr lang="en-US"/>
        </a:p>
      </dgm:t>
    </dgm:pt>
    <dgm:pt modelId="{C637C277-8D0C-4906-8DF2-FBF930E89B4D}">
      <dgm:prSet/>
      <dgm:spPr/>
      <dgm:t>
        <a:bodyPr/>
        <a:lstStyle/>
        <a:p>
          <a:r>
            <a:rPr lang="en-AU" b="0"/>
            <a:t>Spring Boot offers the following advantages to its developers −</a:t>
          </a:r>
          <a:endParaRPr lang="en-US"/>
        </a:p>
      </dgm:t>
    </dgm:pt>
    <dgm:pt modelId="{BA761F85-3BFA-4E64-9DE4-4D94D47C3C4B}" type="parTrans" cxnId="{0668B11B-7ED7-4B45-9BFD-D05596D82075}">
      <dgm:prSet/>
      <dgm:spPr/>
      <dgm:t>
        <a:bodyPr/>
        <a:lstStyle/>
        <a:p>
          <a:endParaRPr lang="en-US"/>
        </a:p>
      </dgm:t>
    </dgm:pt>
    <dgm:pt modelId="{BB5C11BA-6BA3-4986-884E-E5E76760581F}" type="sibTrans" cxnId="{0668B11B-7ED7-4B45-9BFD-D05596D82075}">
      <dgm:prSet/>
      <dgm:spPr/>
      <dgm:t>
        <a:bodyPr/>
        <a:lstStyle/>
        <a:p>
          <a:endParaRPr lang="en-US"/>
        </a:p>
      </dgm:t>
    </dgm:pt>
    <dgm:pt modelId="{0742AE82-FB77-4CD0-B994-0707A5B35A97}">
      <dgm:prSet/>
      <dgm:spPr/>
      <dgm:t>
        <a:bodyPr/>
        <a:lstStyle/>
        <a:p>
          <a:r>
            <a:rPr lang="en-AU" b="0"/>
            <a:t>Easy to understand and develop spring applications</a:t>
          </a:r>
          <a:endParaRPr lang="en-US"/>
        </a:p>
      </dgm:t>
    </dgm:pt>
    <dgm:pt modelId="{60224BD9-CCDB-4228-88A9-A271030DCB3F}" type="parTrans" cxnId="{A9B2E3FC-234B-45F0-A9E2-D6A1394A82A0}">
      <dgm:prSet/>
      <dgm:spPr/>
      <dgm:t>
        <a:bodyPr/>
        <a:lstStyle/>
        <a:p>
          <a:endParaRPr lang="en-US"/>
        </a:p>
      </dgm:t>
    </dgm:pt>
    <dgm:pt modelId="{F13B2A22-C3A3-4A8B-BEFA-E136160C06C5}" type="sibTrans" cxnId="{A9B2E3FC-234B-45F0-A9E2-D6A1394A82A0}">
      <dgm:prSet/>
      <dgm:spPr/>
      <dgm:t>
        <a:bodyPr/>
        <a:lstStyle/>
        <a:p>
          <a:endParaRPr lang="en-US"/>
        </a:p>
      </dgm:t>
    </dgm:pt>
    <dgm:pt modelId="{CC2BCE98-9560-4C42-8A1B-6FF89055BE01}">
      <dgm:prSet/>
      <dgm:spPr/>
      <dgm:t>
        <a:bodyPr/>
        <a:lstStyle/>
        <a:p>
          <a:r>
            <a:rPr lang="en-AU" b="0"/>
            <a:t>Increases productivity</a:t>
          </a:r>
          <a:endParaRPr lang="en-US"/>
        </a:p>
      </dgm:t>
    </dgm:pt>
    <dgm:pt modelId="{AF4AC375-4902-4770-B256-DD9B3DBA49B5}" type="parTrans" cxnId="{7957B8BB-BC6A-42FE-A950-6F7BF05590BD}">
      <dgm:prSet/>
      <dgm:spPr/>
      <dgm:t>
        <a:bodyPr/>
        <a:lstStyle/>
        <a:p>
          <a:endParaRPr lang="en-US"/>
        </a:p>
      </dgm:t>
    </dgm:pt>
    <dgm:pt modelId="{0A91DD91-6F7C-4624-A3CF-A422A6753B4A}" type="sibTrans" cxnId="{7957B8BB-BC6A-42FE-A950-6F7BF05590BD}">
      <dgm:prSet/>
      <dgm:spPr/>
      <dgm:t>
        <a:bodyPr/>
        <a:lstStyle/>
        <a:p>
          <a:endParaRPr lang="en-US"/>
        </a:p>
      </dgm:t>
    </dgm:pt>
    <dgm:pt modelId="{AB0C3FEE-CD92-4452-8F64-6E802FEB0851}">
      <dgm:prSet/>
      <dgm:spPr/>
      <dgm:t>
        <a:bodyPr/>
        <a:lstStyle/>
        <a:p>
          <a:r>
            <a:rPr lang="en-AU" b="0"/>
            <a:t>Reduces the development time</a:t>
          </a:r>
          <a:endParaRPr lang="en-US"/>
        </a:p>
      </dgm:t>
    </dgm:pt>
    <dgm:pt modelId="{C0967E86-84FB-450A-A37C-816F6B766012}" type="parTrans" cxnId="{5B4F58F5-80F2-44B9-8BF1-3064434452B2}">
      <dgm:prSet/>
      <dgm:spPr/>
      <dgm:t>
        <a:bodyPr/>
        <a:lstStyle/>
        <a:p>
          <a:endParaRPr lang="en-US"/>
        </a:p>
      </dgm:t>
    </dgm:pt>
    <dgm:pt modelId="{5ECFF495-134A-41D7-BCE9-B20CCADDBCB9}" type="sibTrans" cxnId="{5B4F58F5-80F2-44B9-8BF1-3064434452B2}">
      <dgm:prSet/>
      <dgm:spPr/>
      <dgm:t>
        <a:bodyPr/>
        <a:lstStyle/>
        <a:p>
          <a:endParaRPr lang="en-US"/>
        </a:p>
      </dgm:t>
    </dgm:pt>
    <dgm:pt modelId="{EC36C06B-7BD1-4C0F-B1D2-05AAB141FE7C}">
      <dgm:prSet/>
      <dgm:spPr/>
      <dgm:t>
        <a:bodyPr/>
        <a:lstStyle/>
        <a:p>
          <a:r>
            <a:rPr lang="en-AU"/>
            <a:t>Goals</a:t>
          </a:r>
          <a:endParaRPr lang="en-US"/>
        </a:p>
      </dgm:t>
    </dgm:pt>
    <dgm:pt modelId="{96A8A929-1A29-45A6-A7AF-5AD4D1E93DDC}" type="parTrans" cxnId="{5F5D6A35-BA18-472F-A351-360B4382E9AD}">
      <dgm:prSet/>
      <dgm:spPr/>
      <dgm:t>
        <a:bodyPr/>
        <a:lstStyle/>
        <a:p>
          <a:endParaRPr lang="en-US"/>
        </a:p>
      </dgm:t>
    </dgm:pt>
    <dgm:pt modelId="{53B4E1E2-1F74-4E35-9589-B369303ECD97}" type="sibTrans" cxnId="{5F5D6A35-BA18-472F-A351-360B4382E9AD}">
      <dgm:prSet/>
      <dgm:spPr/>
      <dgm:t>
        <a:bodyPr/>
        <a:lstStyle/>
        <a:p>
          <a:endParaRPr lang="en-US"/>
        </a:p>
      </dgm:t>
    </dgm:pt>
    <dgm:pt modelId="{5745E6AA-9089-4E38-AB3B-A7DA6B54BEDA}">
      <dgm:prSet/>
      <dgm:spPr/>
      <dgm:t>
        <a:bodyPr/>
        <a:lstStyle/>
        <a:p>
          <a:r>
            <a:rPr lang="en-AU" b="0"/>
            <a:t>Spring Boot is designed with the following goals −</a:t>
          </a:r>
          <a:endParaRPr lang="en-US"/>
        </a:p>
      </dgm:t>
    </dgm:pt>
    <dgm:pt modelId="{C5A45A6A-76C8-4DA2-BDBB-9B93089AC14D}" type="parTrans" cxnId="{90A5BB2A-B27A-4BD0-9A9F-F008CE22A9CF}">
      <dgm:prSet/>
      <dgm:spPr/>
      <dgm:t>
        <a:bodyPr/>
        <a:lstStyle/>
        <a:p>
          <a:endParaRPr lang="en-US"/>
        </a:p>
      </dgm:t>
    </dgm:pt>
    <dgm:pt modelId="{4F6F5238-EAA5-4026-9BF8-27B48AE13E6B}" type="sibTrans" cxnId="{90A5BB2A-B27A-4BD0-9A9F-F008CE22A9CF}">
      <dgm:prSet/>
      <dgm:spPr/>
      <dgm:t>
        <a:bodyPr/>
        <a:lstStyle/>
        <a:p>
          <a:endParaRPr lang="en-US"/>
        </a:p>
      </dgm:t>
    </dgm:pt>
    <dgm:pt modelId="{30E17ECF-9493-4B1E-8DBB-62FD4C74DDBA}">
      <dgm:prSet/>
      <dgm:spPr/>
      <dgm:t>
        <a:bodyPr/>
        <a:lstStyle/>
        <a:p>
          <a:r>
            <a:rPr lang="en-AU" b="0"/>
            <a:t>To avoid complex XML configuration in Spring</a:t>
          </a:r>
          <a:endParaRPr lang="en-US"/>
        </a:p>
      </dgm:t>
    </dgm:pt>
    <dgm:pt modelId="{F15C8993-1285-4BB4-AA8C-39AE648EF6A4}" type="parTrans" cxnId="{D5A97638-347C-4C00-9813-2BB48FC84330}">
      <dgm:prSet/>
      <dgm:spPr/>
      <dgm:t>
        <a:bodyPr/>
        <a:lstStyle/>
        <a:p>
          <a:endParaRPr lang="en-US"/>
        </a:p>
      </dgm:t>
    </dgm:pt>
    <dgm:pt modelId="{CA09CC6E-FCCD-43EA-A301-4FBF3D3377EC}" type="sibTrans" cxnId="{D5A97638-347C-4C00-9813-2BB48FC84330}">
      <dgm:prSet/>
      <dgm:spPr/>
      <dgm:t>
        <a:bodyPr/>
        <a:lstStyle/>
        <a:p>
          <a:endParaRPr lang="en-US"/>
        </a:p>
      </dgm:t>
    </dgm:pt>
    <dgm:pt modelId="{F6E9D3B5-354C-4909-85AB-392AED753A64}">
      <dgm:prSet/>
      <dgm:spPr/>
      <dgm:t>
        <a:bodyPr/>
        <a:lstStyle/>
        <a:p>
          <a:r>
            <a:rPr lang="en-AU" b="0"/>
            <a:t>To develop a production ready Spring applications in an easier way</a:t>
          </a:r>
          <a:endParaRPr lang="en-US"/>
        </a:p>
      </dgm:t>
    </dgm:pt>
    <dgm:pt modelId="{3B25A451-3FC8-44B9-8D93-59F2CC30406B}" type="parTrans" cxnId="{EA0F161E-0EE6-42FD-A62B-2E633DECF651}">
      <dgm:prSet/>
      <dgm:spPr/>
      <dgm:t>
        <a:bodyPr/>
        <a:lstStyle/>
        <a:p>
          <a:endParaRPr lang="en-US"/>
        </a:p>
      </dgm:t>
    </dgm:pt>
    <dgm:pt modelId="{487DCBB3-91B1-493D-A411-7D3448579938}" type="sibTrans" cxnId="{EA0F161E-0EE6-42FD-A62B-2E633DECF651}">
      <dgm:prSet/>
      <dgm:spPr/>
      <dgm:t>
        <a:bodyPr/>
        <a:lstStyle/>
        <a:p>
          <a:endParaRPr lang="en-US"/>
        </a:p>
      </dgm:t>
    </dgm:pt>
    <dgm:pt modelId="{C1FD2C46-3310-4D25-876E-B561597A74B6}">
      <dgm:prSet/>
      <dgm:spPr/>
      <dgm:t>
        <a:bodyPr/>
        <a:lstStyle/>
        <a:p>
          <a:r>
            <a:rPr lang="en-AU" b="0"/>
            <a:t>To reduce the development time and run the application independently</a:t>
          </a:r>
          <a:endParaRPr lang="en-US"/>
        </a:p>
      </dgm:t>
    </dgm:pt>
    <dgm:pt modelId="{5C46081A-7B40-4893-8674-EC4E6032CE56}" type="parTrans" cxnId="{B1F119CB-34D4-4483-8880-8BC5F8C1A937}">
      <dgm:prSet/>
      <dgm:spPr/>
      <dgm:t>
        <a:bodyPr/>
        <a:lstStyle/>
        <a:p>
          <a:endParaRPr lang="en-US"/>
        </a:p>
      </dgm:t>
    </dgm:pt>
    <dgm:pt modelId="{F5618770-C706-4770-8B47-6AA1B341D42B}" type="sibTrans" cxnId="{B1F119CB-34D4-4483-8880-8BC5F8C1A937}">
      <dgm:prSet/>
      <dgm:spPr/>
      <dgm:t>
        <a:bodyPr/>
        <a:lstStyle/>
        <a:p>
          <a:endParaRPr lang="en-US"/>
        </a:p>
      </dgm:t>
    </dgm:pt>
    <dgm:pt modelId="{79DEA443-CEDD-44F3-A891-D44617D83222}">
      <dgm:prSet/>
      <dgm:spPr/>
      <dgm:t>
        <a:bodyPr/>
        <a:lstStyle/>
        <a:p>
          <a:r>
            <a:rPr lang="en-AU" b="0"/>
            <a:t>Offer an easier way of getting started with the application</a:t>
          </a:r>
          <a:endParaRPr lang="en-US"/>
        </a:p>
      </dgm:t>
    </dgm:pt>
    <dgm:pt modelId="{550F0D8A-BFE8-4B92-BB39-045784C52F76}" type="parTrans" cxnId="{14E0FF4A-E88C-4CC1-8048-26A4972AEA7C}">
      <dgm:prSet/>
      <dgm:spPr/>
      <dgm:t>
        <a:bodyPr/>
        <a:lstStyle/>
        <a:p>
          <a:endParaRPr lang="en-US"/>
        </a:p>
      </dgm:t>
    </dgm:pt>
    <dgm:pt modelId="{CFF29CED-504D-4E34-A243-030949616081}" type="sibTrans" cxnId="{14E0FF4A-E88C-4CC1-8048-26A4972AEA7C}">
      <dgm:prSet/>
      <dgm:spPr/>
      <dgm:t>
        <a:bodyPr/>
        <a:lstStyle/>
        <a:p>
          <a:endParaRPr lang="en-US"/>
        </a:p>
      </dgm:t>
    </dgm:pt>
    <dgm:pt modelId="{8CC9C32E-54FC-470C-88AE-49C5C5262A01}" type="pres">
      <dgm:prSet presAssocID="{A8789E37-DA03-4347-8AD8-234CFCF14C8F}" presName="linear" presStyleCnt="0">
        <dgm:presLayoutVars>
          <dgm:animLvl val="lvl"/>
          <dgm:resizeHandles val="exact"/>
        </dgm:presLayoutVars>
      </dgm:prSet>
      <dgm:spPr/>
    </dgm:pt>
    <dgm:pt modelId="{1A905956-23EE-4E23-A2E3-7AAF6A85DB82}" type="pres">
      <dgm:prSet presAssocID="{B0DD6D16-B7BC-480E-B1F7-571C1CF1F422}" presName="parentText" presStyleLbl="node1" presStyleIdx="0" presStyleCnt="4">
        <dgm:presLayoutVars>
          <dgm:chMax val="0"/>
          <dgm:bulletEnabled val="1"/>
        </dgm:presLayoutVars>
      </dgm:prSet>
      <dgm:spPr/>
    </dgm:pt>
    <dgm:pt modelId="{48F2A888-5A95-4BC6-9D81-AD9DE4CC75B8}" type="pres">
      <dgm:prSet presAssocID="{9CC51039-9389-4F26-9525-2674CD07BD4F}" presName="spacer" presStyleCnt="0"/>
      <dgm:spPr/>
    </dgm:pt>
    <dgm:pt modelId="{7A286755-4812-4E8A-B906-CD37DFB22E05}" type="pres">
      <dgm:prSet presAssocID="{7664D840-2EB5-4F4C-90D6-70D20D16A2B7}" presName="parentText" presStyleLbl="node1" presStyleIdx="1" presStyleCnt="4">
        <dgm:presLayoutVars>
          <dgm:chMax val="0"/>
          <dgm:bulletEnabled val="1"/>
        </dgm:presLayoutVars>
      </dgm:prSet>
      <dgm:spPr/>
    </dgm:pt>
    <dgm:pt modelId="{6E8AE2E2-0292-44D1-81A5-53F9C2556460}" type="pres">
      <dgm:prSet presAssocID="{2299E7E9-E4E6-47AB-801A-784820F9A490}" presName="spacer" presStyleCnt="0"/>
      <dgm:spPr/>
    </dgm:pt>
    <dgm:pt modelId="{D8F4EA64-5D10-4000-A6F1-D59C2E878FBD}" type="pres">
      <dgm:prSet presAssocID="{0AC642C6-F24A-4C6B-BD0D-7A4B607AD8C6}" presName="parentText" presStyleLbl="node1" presStyleIdx="2" presStyleCnt="4">
        <dgm:presLayoutVars>
          <dgm:chMax val="0"/>
          <dgm:bulletEnabled val="1"/>
        </dgm:presLayoutVars>
      </dgm:prSet>
      <dgm:spPr/>
    </dgm:pt>
    <dgm:pt modelId="{71E25D2F-8F40-4C39-AFD0-A838EFAD879A}" type="pres">
      <dgm:prSet presAssocID="{0AC642C6-F24A-4C6B-BD0D-7A4B607AD8C6}" presName="childText" presStyleLbl="revTx" presStyleIdx="0" presStyleCnt="2">
        <dgm:presLayoutVars>
          <dgm:bulletEnabled val="1"/>
        </dgm:presLayoutVars>
      </dgm:prSet>
      <dgm:spPr/>
    </dgm:pt>
    <dgm:pt modelId="{FC3D9D35-B4EF-49E4-B1CC-5F26EBC22CCE}" type="pres">
      <dgm:prSet presAssocID="{EC36C06B-7BD1-4C0F-B1D2-05AAB141FE7C}" presName="parentText" presStyleLbl="node1" presStyleIdx="3" presStyleCnt="4">
        <dgm:presLayoutVars>
          <dgm:chMax val="0"/>
          <dgm:bulletEnabled val="1"/>
        </dgm:presLayoutVars>
      </dgm:prSet>
      <dgm:spPr/>
    </dgm:pt>
    <dgm:pt modelId="{A57FEB3B-FD8C-4B0C-88ED-18A84A51C5EA}" type="pres">
      <dgm:prSet presAssocID="{EC36C06B-7BD1-4C0F-B1D2-05AAB141FE7C}" presName="childText" presStyleLbl="revTx" presStyleIdx="1" presStyleCnt="2">
        <dgm:presLayoutVars>
          <dgm:bulletEnabled val="1"/>
        </dgm:presLayoutVars>
      </dgm:prSet>
      <dgm:spPr/>
    </dgm:pt>
  </dgm:ptLst>
  <dgm:cxnLst>
    <dgm:cxn modelId="{0668B11B-7ED7-4B45-9BFD-D05596D82075}" srcId="{0AC642C6-F24A-4C6B-BD0D-7A4B607AD8C6}" destId="{C637C277-8D0C-4906-8DF2-FBF930E89B4D}" srcOrd="0" destOrd="0" parTransId="{BA761F85-3BFA-4E64-9DE4-4D94D47C3C4B}" sibTransId="{BB5C11BA-6BA3-4986-884E-E5E76760581F}"/>
    <dgm:cxn modelId="{EA0F161E-0EE6-42FD-A62B-2E633DECF651}" srcId="{5745E6AA-9089-4E38-AB3B-A7DA6B54BEDA}" destId="{F6E9D3B5-354C-4909-85AB-392AED753A64}" srcOrd="1" destOrd="0" parTransId="{3B25A451-3FC8-44B9-8D93-59F2CC30406B}" sibTransId="{487DCBB3-91B1-493D-A411-7D3448579938}"/>
    <dgm:cxn modelId="{5AA49B20-C879-4106-B78C-793BD8D3CCC4}" srcId="{A8789E37-DA03-4347-8AD8-234CFCF14C8F}" destId="{7664D840-2EB5-4F4C-90D6-70D20D16A2B7}" srcOrd="1" destOrd="0" parTransId="{19318E4E-6453-41E8-A23A-FC5A4AB5BBED}" sibTransId="{2299E7E9-E4E6-47AB-801A-784820F9A490}"/>
    <dgm:cxn modelId="{90A5BB2A-B27A-4BD0-9A9F-F008CE22A9CF}" srcId="{EC36C06B-7BD1-4C0F-B1D2-05AAB141FE7C}" destId="{5745E6AA-9089-4E38-AB3B-A7DA6B54BEDA}" srcOrd="0" destOrd="0" parTransId="{C5A45A6A-76C8-4DA2-BDBB-9B93089AC14D}" sibTransId="{4F6F5238-EAA5-4026-9BF8-27B48AE13E6B}"/>
    <dgm:cxn modelId="{9426FB34-71E9-4351-8A6A-9E736B68C04A}" srcId="{A8789E37-DA03-4347-8AD8-234CFCF14C8F}" destId="{B0DD6D16-B7BC-480E-B1F7-571C1CF1F422}" srcOrd="0" destOrd="0" parTransId="{5F1A43CF-2C2A-478C-978F-50985B735527}" sibTransId="{9CC51039-9389-4F26-9525-2674CD07BD4F}"/>
    <dgm:cxn modelId="{5F5D6A35-BA18-472F-A351-360B4382E9AD}" srcId="{A8789E37-DA03-4347-8AD8-234CFCF14C8F}" destId="{EC36C06B-7BD1-4C0F-B1D2-05AAB141FE7C}" srcOrd="3" destOrd="0" parTransId="{96A8A929-1A29-45A6-A7AF-5AD4D1E93DDC}" sibTransId="{53B4E1E2-1F74-4E35-9589-B369303ECD97}"/>
    <dgm:cxn modelId="{80FD9237-F4A1-4D06-ACA3-A84E092A0F58}" type="presOf" srcId="{0742AE82-FB77-4CD0-B994-0707A5B35A97}" destId="{71E25D2F-8F40-4C39-AFD0-A838EFAD879A}" srcOrd="0" destOrd="1" presId="urn:microsoft.com/office/officeart/2005/8/layout/vList2"/>
    <dgm:cxn modelId="{D5A97638-347C-4C00-9813-2BB48FC84330}" srcId="{5745E6AA-9089-4E38-AB3B-A7DA6B54BEDA}" destId="{30E17ECF-9493-4B1E-8DBB-62FD4C74DDBA}" srcOrd="0" destOrd="0" parTransId="{F15C8993-1285-4BB4-AA8C-39AE648EF6A4}" sibTransId="{CA09CC6E-FCCD-43EA-A301-4FBF3D3377EC}"/>
    <dgm:cxn modelId="{09D84B67-6E9D-4005-9969-E432E4CBA8C1}" type="presOf" srcId="{EC36C06B-7BD1-4C0F-B1D2-05AAB141FE7C}" destId="{FC3D9D35-B4EF-49E4-B1CC-5F26EBC22CCE}" srcOrd="0" destOrd="0" presId="urn:microsoft.com/office/officeart/2005/8/layout/vList2"/>
    <dgm:cxn modelId="{14E0FF4A-E88C-4CC1-8048-26A4972AEA7C}" srcId="{5745E6AA-9089-4E38-AB3B-A7DA6B54BEDA}" destId="{79DEA443-CEDD-44F3-A891-D44617D83222}" srcOrd="3" destOrd="0" parTransId="{550F0D8A-BFE8-4B92-BB39-045784C52F76}" sibTransId="{CFF29CED-504D-4E34-A243-030949616081}"/>
    <dgm:cxn modelId="{85991450-FA0F-4F12-9D1C-E7B810977D4A}" type="presOf" srcId="{0AC642C6-F24A-4C6B-BD0D-7A4B607AD8C6}" destId="{D8F4EA64-5D10-4000-A6F1-D59C2E878FBD}" srcOrd="0" destOrd="0" presId="urn:microsoft.com/office/officeart/2005/8/layout/vList2"/>
    <dgm:cxn modelId="{C8293982-A684-4BEE-B4BE-82050ED0AF8F}" type="presOf" srcId="{30E17ECF-9493-4B1E-8DBB-62FD4C74DDBA}" destId="{A57FEB3B-FD8C-4B0C-88ED-18A84A51C5EA}" srcOrd="0" destOrd="1" presId="urn:microsoft.com/office/officeart/2005/8/layout/vList2"/>
    <dgm:cxn modelId="{75456D96-B5C6-4979-8CA2-C8CE97FAC1EA}" type="presOf" srcId="{CC2BCE98-9560-4C42-8A1B-6FF89055BE01}" destId="{71E25D2F-8F40-4C39-AFD0-A838EFAD879A}" srcOrd="0" destOrd="2" presId="urn:microsoft.com/office/officeart/2005/8/layout/vList2"/>
    <dgm:cxn modelId="{36C83BAA-FAD9-4523-8187-BFBD57D56997}" type="presOf" srcId="{C1FD2C46-3310-4D25-876E-B561597A74B6}" destId="{A57FEB3B-FD8C-4B0C-88ED-18A84A51C5EA}" srcOrd="0" destOrd="3" presId="urn:microsoft.com/office/officeart/2005/8/layout/vList2"/>
    <dgm:cxn modelId="{1C7E1CB2-24DE-4D99-B016-F22A32DFA0D2}" srcId="{A8789E37-DA03-4347-8AD8-234CFCF14C8F}" destId="{0AC642C6-F24A-4C6B-BD0D-7A4B607AD8C6}" srcOrd="2" destOrd="0" parTransId="{47A784BF-B33D-44FC-AD20-58CA1ADC3293}" sibTransId="{EA93282B-D219-49D6-A65A-20D8126294A7}"/>
    <dgm:cxn modelId="{7957B8BB-BC6A-42FE-A950-6F7BF05590BD}" srcId="{C637C277-8D0C-4906-8DF2-FBF930E89B4D}" destId="{CC2BCE98-9560-4C42-8A1B-6FF89055BE01}" srcOrd="1" destOrd="0" parTransId="{AF4AC375-4902-4770-B256-DD9B3DBA49B5}" sibTransId="{0A91DD91-6F7C-4624-A3CF-A422A6753B4A}"/>
    <dgm:cxn modelId="{C6E41FBE-1D51-4676-98F3-9E4E4F8A70DD}" type="presOf" srcId="{AB0C3FEE-CD92-4452-8F64-6E802FEB0851}" destId="{71E25D2F-8F40-4C39-AFD0-A838EFAD879A}" srcOrd="0" destOrd="3" presId="urn:microsoft.com/office/officeart/2005/8/layout/vList2"/>
    <dgm:cxn modelId="{1FCE04C2-98B1-41D3-A5B2-62829911CADB}" type="presOf" srcId="{79DEA443-CEDD-44F3-A891-D44617D83222}" destId="{A57FEB3B-FD8C-4B0C-88ED-18A84A51C5EA}" srcOrd="0" destOrd="4" presId="urn:microsoft.com/office/officeart/2005/8/layout/vList2"/>
    <dgm:cxn modelId="{2F5F7AC3-A81F-44D5-B818-AD28BD7AF7F5}" type="presOf" srcId="{C637C277-8D0C-4906-8DF2-FBF930E89B4D}" destId="{71E25D2F-8F40-4C39-AFD0-A838EFAD879A}" srcOrd="0" destOrd="0" presId="urn:microsoft.com/office/officeart/2005/8/layout/vList2"/>
    <dgm:cxn modelId="{B1F119CB-34D4-4483-8880-8BC5F8C1A937}" srcId="{5745E6AA-9089-4E38-AB3B-A7DA6B54BEDA}" destId="{C1FD2C46-3310-4D25-876E-B561597A74B6}" srcOrd="2" destOrd="0" parTransId="{5C46081A-7B40-4893-8674-EC4E6032CE56}" sibTransId="{F5618770-C706-4770-8B47-6AA1B341D42B}"/>
    <dgm:cxn modelId="{384441CF-6D4F-498E-BC67-794DDDFB1CC1}" type="presOf" srcId="{7664D840-2EB5-4F4C-90D6-70D20D16A2B7}" destId="{7A286755-4812-4E8A-B906-CD37DFB22E05}" srcOrd="0" destOrd="0" presId="urn:microsoft.com/office/officeart/2005/8/layout/vList2"/>
    <dgm:cxn modelId="{05BF5EDB-150F-4572-AD81-28527160E700}" type="presOf" srcId="{A8789E37-DA03-4347-8AD8-234CFCF14C8F}" destId="{8CC9C32E-54FC-470C-88AE-49C5C5262A01}" srcOrd="0" destOrd="0" presId="urn:microsoft.com/office/officeart/2005/8/layout/vList2"/>
    <dgm:cxn modelId="{EF86ABE9-46B3-408C-B6B7-4336210ED527}" type="presOf" srcId="{B0DD6D16-B7BC-480E-B1F7-571C1CF1F422}" destId="{1A905956-23EE-4E23-A2E3-7AAF6A85DB82}" srcOrd="0" destOrd="0" presId="urn:microsoft.com/office/officeart/2005/8/layout/vList2"/>
    <dgm:cxn modelId="{586BECEB-34F7-415C-AFB8-7710601715BD}" type="presOf" srcId="{5745E6AA-9089-4E38-AB3B-A7DA6B54BEDA}" destId="{A57FEB3B-FD8C-4B0C-88ED-18A84A51C5EA}" srcOrd="0" destOrd="0" presId="urn:microsoft.com/office/officeart/2005/8/layout/vList2"/>
    <dgm:cxn modelId="{DB14A8F4-E2A2-49F2-9930-C862CE60B5F2}" type="presOf" srcId="{F6E9D3B5-354C-4909-85AB-392AED753A64}" destId="{A57FEB3B-FD8C-4B0C-88ED-18A84A51C5EA}" srcOrd="0" destOrd="2" presId="urn:microsoft.com/office/officeart/2005/8/layout/vList2"/>
    <dgm:cxn modelId="{5B4F58F5-80F2-44B9-8BF1-3064434452B2}" srcId="{C637C277-8D0C-4906-8DF2-FBF930E89B4D}" destId="{AB0C3FEE-CD92-4452-8F64-6E802FEB0851}" srcOrd="2" destOrd="0" parTransId="{C0967E86-84FB-450A-A37C-816F6B766012}" sibTransId="{5ECFF495-134A-41D7-BCE9-B20CCADDBCB9}"/>
    <dgm:cxn modelId="{A9B2E3FC-234B-45F0-A9E2-D6A1394A82A0}" srcId="{C637C277-8D0C-4906-8DF2-FBF930E89B4D}" destId="{0742AE82-FB77-4CD0-B994-0707A5B35A97}" srcOrd="0" destOrd="0" parTransId="{60224BD9-CCDB-4228-88A9-A271030DCB3F}" sibTransId="{F13B2A22-C3A3-4A8B-BEFA-E136160C06C5}"/>
    <dgm:cxn modelId="{B369FA62-3DCD-43DF-B09F-8937B92BADF2}" type="presParOf" srcId="{8CC9C32E-54FC-470C-88AE-49C5C5262A01}" destId="{1A905956-23EE-4E23-A2E3-7AAF6A85DB82}" srcOrd="0" destOrd="0" presId="urn:microsoft.com/office/officeart/2005/8/layout/vList2"/>
    <dgm:cxn modelId="{922FF339-4241-4C5A-957D-76ED631BE8AA}" type="presParOf" srcId="{8CC9C32E-54FC-470C-88AE-49C5C5262A01}" destId="{48F2A888-5A95-4BC6-9D81-AD9DE4CC75B8}" srcOrd="1" destOrd="0" presId="urn:microsoft.com/office/officeart/2005/8/layout/vList2"/>
    <dgm:cxn modelId="{F3D3040C-B798-4780-8998-3A557C3BFED2}" type="presParOf" srcId="{8CC9C32E-54FC-470C-88AE-49C5C5262A01}" destId="{7A286755-4812-4E8A-B906-CD37DFB22E05}" srcOrd="2" destOrd="0" presId="urn:microsoft.com/office/officeart/2005/8/layout/vList2"/>
    <dgm:cxn modelId="{FADEF442-598A-41CF-8578-C873F78BF3DD}" type="presParOf" srcId="{8CC9C32E-54FC-470C-88AE-49C5C5262A01}" destId="{6E8AE2E2-0292-44D1-81A5-53F9C2556460}" srcOrd="3" destOrd="0" presId="urn:microsoft.com/office/officeart/2005/8/layout/vList2"/>
    <dgm:cxn modelId="{9B591F89-3529-448B-918D-DBBD68AB1721}" type="presParOf" srcId="{8CC9C32E-54FC-470C-88AE-49C5C5262A01}" destId="{D8F4EA64-5D10-4000-A6F1-D59C2E878FBD}" srcOrd="4" destOrd="0" presId="urn:microsoft.com/office/officeart/2005/8/layout/vList2"/>
    <dgm:cxn modelId="{4347B52D-B49B-407F-9288-41F0BFBAC17E}" type="presParOf" srcId="{8CC9C32E-54FC-470C-88AE-49C5C5262A01}" destId="{71E25D2F-8F40-4C39-AFD0-A838EFAD879A}" srcOrd="5" destOrd="0" presId="urn:microsoft.com/office/officeart/2005/8/layout/vList2"/>
    <dgm:cxn modelId="{9CCCA8B1-4C3D-431D-AFBC-92BA3A12219A}" type="presParOf" srcId="{8CC9C32E-54FC-470C-88AE-49C5C5262A01}" destId="{FC3D9D35-B4EF-49E4-B1CC-5F26EBC22CCE}" srcOrd="6" destOrd="0" presId="urn:microsoft.com/office/officeart/2005/8/layout/vList2"/>
    <dgm:cxn modelId="{F5C0904B-6F89-4E15-8B31-D58B1D94CEE5}" type="presParOf" srcId="{8CC9C32E-54FC-470C-88AE-49C5C5262A01}" destId="{A57FEB3B-FD8C-4B0C-88ED-18A84A51C5EA}"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EE04F9-E4CF-4085-8C9F-3D89E784F59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45DD2FA-275C-4A85-A9D8-97D0C8EDBEA0}">
      <dgm:prSet/>
      <dgm:spPr/>
      <dgm:t>
        <a:bodyPr/>
        <a:lstStyle/>
        <a:p>
          <a:pPr>
            <a:lnSpc>
              <a:spcPct val="100000"/>
            </a:lnSpc>
          </a:pPr>
          <a:r>
            <a:rPr lang="en-AU" b="0"/>
            <a:t>Spring Boot automatically configures your application based on the dependencies you have added to the project by using </a:t>
          </a:r>
          <a:r>
            <a:rPr lang="en-AU"/>
            <a:t>@EnableAutoConfiguration</a:t>
          </a:r>
          <a:r>
            <a:rPr lang="en-AU" b="0"/>
            <a:t> annotation. </a:t>
          </a:r>
          <a:endParaRPr lang="en-US"/>
        </a:p>
      </dgm:t>
    </dgm:pt>
    <dgm:pt modelId="{0DB2D62A-5162-423D-B33B-0DA267A0A776}" type="parTrans" cxnId="{7F036F20-4562-4305-8BDD-34218F59C072}">
      <dgm:prSet/>
      <dgm:spPr/>
      <dgm:t>
        <a:bodyPr/>
        <a:lstStyle/>
        <a:p>
          <a:endParaRPr lang="en-US"/>
        </a:p>
      </dgm:t>
    </dgm:pt>
    <dgm:pt modelId="{DE5C77F6-784E-40AD-90DE-22D2F2EF15A1}" type="sibTrans" cxnId="{7F036F20-4562-4305-8BDD-34218F59C072}">
      <dgm:prSet/>
      <dgm:spPr/>
      <dgm:t>
        <a:bodyPr/>
        <a:lstStyle/>
        <a:p>
          <a:endParaRPr lang="en-US"/>
        </a:p>
      </dgm:t>
    </dgm:pt>
    <dgm:pt modelId="{79CB0446-BB85-4A14-8871-6812FE95AD79}">
      <dgm:prSet/>
      <dgm:spPr/>
      <dgm:t>
        <a:bodyPr/>
        <a:lstStyle/>
        <a:p>
          <a:pPr>
            <a:lnSpc>
              <a:spcPct val="100000"/>
            </a:lnSpc>
          </a:pPr>
          <a:r>
            <a:rPr lang="en-AU" b="0"/>
            <a:t>For example, if MySQL database is on your classpath, but you have not configured any database connection, then Spring Boot auto-configures an in-memory database.</a:t>
          </a:r>
          <a:endParaRPr lang="en-US"/>
        </a:p>
      </dgm:t>
    </dgm:pt>
    <dgm:pt modelId="{64B0B7C5-7812-4A99-B3CF-E7D197B63E61}" type="parTrans" cxnId="{E7590D10-0F64-4E07-9519-8EF54F04B709}">
      <dgm:prSet/>
      <dgm:spPr/>
      <dgm:t>
        <a:bodyPr/>
        <a:lstStyle/>
        <a:p>
          <a:endParaRPr lang="en-US"/>
        </a:p>
      </dgm:t>
    </dgm:pt>
    <dgm:pt modelId="{02D09716-9553-4D5A-AA1D-86779B26C4A9}" type="sibTrans" cxnId="{E7590D10-0F64-4E07-9519-8EF54F04B709}">
      <dgm:prSet/>
      <dgm:spPr/>
      <dgm:t>
        <a:bodyPr/>
        <a:lstStyle/>
        <a:p>
          <a:endParaRPr lang="en-US"/>
        </a:p>
      </dgm:t>
    </dgm:pt>
    <dgm:pt modelId="{DBB253E8-BCCB-4D18-B895-BBB882484C6E}">
      <dgm:prSet/>
      <dgm:spPr/>
      <dgm:t>
        <a:bodyPr/>
        <a:lstStyle/>
        <a:p>
          <a:pPr>
            <a:lnSpc>
              <a:spcPct val="100000"/>
            </a:lnSpc>
          </a:pPr>
          <a:r>
            <a:rPr lang="en-AU" b="0"/>
            <a:t>The entry point of the spring boot application is the class contains </a:t>
          </a:r>
          <a:r>
            <a:rPr lang="en-AU"/>
            <a:t>@SpringBootApplication</a:t>
          </a:r>
          <a:r>
            <a:rPr lang="en-AU" b="0"/>
            <a:t> annotation and the main method.</a:t>
          </a:r>
          <a:endParaRPr lang="en-US"/>
        </a:p>
      </dgm:t>
    </dgm:pt>
    <dgm:pt modelId="{2DC675FC-8436-41F6-9A7B-E8BB5152799F}" type="parTrans" cxnId="{CC8EABDD-85BF-4EC9-B141-90EA6841096B}">
      <dgm:prSet/>
      <dgm:spPr/>
      <dgm:t>
        <a:bodyPr/>
        <a:lstStyle/>
        <a:p>
          <a:endParaRPr lang="en-US"/>
        </a:p>
      </dgm:t>
    </dgm:pt>
    <dgm:pt modelId="{CB6A635E-4AAC-4309-BA5B-D1A0FCB71E4E}" type="sibTrans" cxnId="{CC8EABDD-85BF-4EC9-B141-90EA6841096B}">
      <dgm:prSet/>
      <dgm:spPr/>
      <dgm:t>
        <a:bodyPr/>
        <a:lstStyle/>
        <a:p>
          <a:endParaRPr lang="en-US"/>
        </a:p>
      </dgm:t>
    </dgm:pt>
    <dgm:pt modelId="{28C10E47-B272-48C9-A3A2-20120EF78DD3}">
      <dgm:prSet/>
      <dgm:spPr/>
      <dgm:t>
        <a:bodyPr/>
        <a:lstStyle/>
        <a:p>
          <a:pPr>
            <a:lnSpc>
              <a:spcPct val="100000"/>
            </a:lnSpc>
          </a:pPr>
          <a:r>
            <a:rPr lang="en-AU" b="0"/>
            <a:t>Spring Boot automatically scans all the components included in the project by using </a:t>
          </a:r>
          <a:r>
            <a:rPr lang="en-AU"/>
            <a:t>@ComponentScan</a:t>
          </a:r>
          <a:r>
            <a:rPr lang="en-AU" b="0"/>
            <a:t> annotation.</a:t>
          </a:r>
          <a:endParaRPr lang="en-US"/>
        </a:p>
      </dgm:t>
    </dgm:pt>
    <dgm:pt modelId="{DF1E0036-BDD4-48E4-BC3A-BA8BA8AC5662}" type="parTrans" cxnId="{910C424C-C521-4B75-A218-317218263D9A}">
      <dgm:prSet/>
      <dgm:spPr/>
      <dgm:t>
        <a:bodyPr/>
        <a:lstStyle/>
        <a:p>
          <a:endParaRPr lang="en-US"/>
        </a:p>
      </dgm:t>
    </dgm:pt>
    <dgm:pt modelId="{CAD9E380-E3C1-4F5A-A48C-9DAFE1CA3F4A}" type="sibTrans" cxnId="{910C424C-C521-4B75-A218-317218263D9A}">
      <dgm:prSet/>
      <dgm:spPr/>
      <dgm:t>
        <a:bodyPr/>
        <a:lstStyle/>
        <a:p>
          <a:endParaRPr lang="en-US"/>
        </a:p>
      </dgm:t>
    </dgm:pt>
    <dgm:pt modelId="{31D160BB-3181-4484-BF42-ED458F7D68B0}" type="pres">
      <dgm:prSet presAssocID="{F3EE04F9-E4CF-4085-8C9F-3D89E784F59B}" presName="root" presStyleCnt="0">
        <dgm:presLayoutVars>
          <dgm:dir/>
          <dgm:resizeHandles val="exact"/>
        </dgm:presLayoutVars>
      </dgm:prSet>
      <dgm:spPr/>
    </dgm:pt>
    <dgm:pt modelId="{737851E7-FDEA-4252-A4CC-37045CE6516B}" type="pres">
      <dgm:prSet presAssocID="{345DD2FA-275C-4A85-A9D8-97D0C8EDBEA0}" presName="compNode" presStyleCnt="0"/>
      <dgm:spPr/>
    </dgm:pt>
    <dgm:pt modelId="{4BEC87F9-73B6-4C79-BC49-AE828D6B9BFB}" type="pres">
      <dgm:prSet presAssocID="{345DD2FA-275C-4A85-A9D8-97D0C8EDBEA0}" presName="bgRect" presStyleLbl="bgShp" presStyleIdx="0" presStyleCnt="3"/>
      <dgm:spPr/>
    </dgm:pt>
    <dgm:pt modelId="{08BACF42-DE14-4A47-858E-FFAAA56712B2}" type="pres">
      <dgm:prSet presAssocID="{345DD2FA-275C-4A85-A9D8-97D0C8EDBE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owser Window"/>
        </a:ext>
      </dgm:extLst>
    </dgm:pt>
    <dgm:pt modelId="{88CA5E0B-F998-433F-B9AB-96AC1B39F891}" type="pres">
      <dgm:prSet presAssocID="{345DD2FA-275C-4A85-A9D8-97D0C8EDBEA0}" presName="spaceRect" presStyleCnt="0"/>
      <dgm:spPr/>
    </dgm:pt>
    <dgm:pt modelId="{EE48CBBC-2A18-4523-93B9-8EFE5852EDE9}" type="pres">
      <dgm:prSet presAssocID="{345DD2FA-275C-4A85-A9D8-97D0C8EDBEA0}" presName="parTx" presStyleLbl="revTx" presStyleIdx="0" presStyleCnt="4">
        <dgm:presLayoutVars>
          <dgm:chMax val="0"/>
          <dgm:chPref val="0"/>
        </dgm:presLayoutVars>
      </dgm:prSet>
      <dgm:spPr/>
    </dgm:pt>
    <dgm:pt modelId="{312CBED9-A3EF-44F1-876D-07918AF3788C}" type="pres">
      <dgm:prSet presAssocID="{345DD2FA-275C-4A85-A9D8-97D0C8EDBEA0}" presName="desTx" presStyleLbl="revTx" presStyleIdx="1" presStyleCnt="4">
        <dgm:presLayoutVars/>
      </dgm:prSet>
      <dgm:spPr/>
    </dgm:pt>
    <dgm:pt modelId="{D53A0702-C339-4B06-A539-4607D4BAEE76}" type="pres">
      <dgm:prSet presAssocID="{DE5C77F6-784E-40AD-90DE-22D2F2EF15A1}" presName="sibTrans" presStyleCnt="0"/>
      <dgm:spPr/>
    </dgm:pt>
    <dgm:pt modelId="{9B6E71C9-8CDF-43AF-95A0-48E4B9CA6497}" type="pres">
      <dgm:prSet presAssocID="{DBB253E8-BCCB-4D18-B895-BBB882484C6E}" presName="compNode" presStyleCnt="0"/>
      <dgm:spPr/>
    </dgm:pt>
    <dgm:pt modelId="{1B4EB009-1D4E-4C80-A6F6-EAC9367AC4A7}" type="pres">
      <dgm:prSet presAssocID="{DBB253E8-BCCB-4D18-B895-BBB882484C6E}" presName="bgRect" presStyleLbl="bgShp" presStyleIdx="1" presStyleCnt="3"/>
      <dgm:spPr/>
    </dgm:pt>
    <dgm:pt modelId="{35DAB923-1D7E-434E-861A-457F1E096E89}" type="pres">
      <dgm:prSet presAssocID="{DBB253E8-BCCB-4D18-B895-BBB882484C6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t"/>
        </a:ext>
      </dgm:extLst>
    </dgm:pt>
    <dgm:pt modelId="{45E4E041-E988-4C5B-8771-D8655D3B128A}" type="pres">
      <dgm:prSet presAssocID="{DBB253E8-BCCB-4D18-B895-BBB882484C6E}" presName="spaceRect" presStyleCnt="0"/>
      <dgm:spPr/>
    </dgm:pt>
    <dgm:pt modelId="{C099EEBB-8A49-44BA-9151-B3202AEA3441}" type="pres">
      <dgm:prSet presAssocID="{DBB253E8-BCCB-4D18-B895-BBB882484C6E}" presName="parTx" presStyleLbl="revTx" presStyleIdx="2" presStyleCnt="4">
        <dgm:presLayoutVars>
          <dgm:chMax val="0"/>
          <dgm:chPref val="0"/>
        </dgm:presLayoutVars>
      </dgm:prSet>
      <dgm:spPr/>
    </dgm:pt>
    <dgm:pt modelId="{7FB75990-F686-4395-B8FE-D88C62109802}" type="pres">
      <dgm:prSet presAssocID="{CB6A635E-4AAC-4309-BA5B-D1A0FCB71E4E}" presName="sibTrans" presStyleCnt="0"/>
      <dgm:spPr/>
    </dgm:pt>
    <dgm:pt modelId="{AC067563-37CF-413C-9986-4E8E64781441}" type="pres">
      <dgm:prSet presAssocID="{28C10E47-B272-48C9-A3A2-20120EF78DD3}" presName="compNode" presStyleCnt="0"/>
      <dgm:spPr/>
    </dgm:pt>
    <dgm:pt modelId="{F5A018A9-03F3-4083-A3DC-99612D2679E0}" type="pres">
      <dgm:prSet presAssocID="{28C10E47-B272-48C9-A3A2-20120EF78DD3}" presName="bgRect" presStyleLbl="bgShp" presStyleIdx="2" presStyleCnt="3"/>
      <dgm:spPr/>
    </dgm:pt>
    <dgm:pt modelId="{0CB26460-1974-4CB2-A389-035084B36C48}" type="pres">
      <dgm:prSet presAssocID="{28C10E47-B272-48C9-A3A2-20120EF78DD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lug"/>
        </a:ext>
      </dgm:extLst>
    </dgm:pt>
    <dgm:pt modelId="{BC29B78D-B4F9-4B6B-B4A2-A11B4ADCA19A}" type="pres">
      <dgm:prSet presAssocID="{28C10E47-B272-48C9-A3A2-20120EF78DD3}" presName="spaceRect" presStyleCnt="0"/>
      <dgm:spPr/>
    </dgm:pt>
    <dgm:pt modelId="{7089752A-40C3-4923-AF5C-7CBF579F4EE1}" type="pres">
      <dgm:prSet presAssocID="{28C10E47-B272-48C9-A3A2-20120EF78DD3}" presName="parTx" presStyleLbl="revTx" presStyleIdx="3" presStyleCnt="4">
        <dgm:presLayoutVars>
          <dgm:chMax val="0"/>
          <dgm:chPref val="0"/>
        </dgm:presLayoutVars>
      </dgm:prSet>
      <dgm:spPr/>
    </dgm:pt>
  </dgm:ptLst>
  <dgm:cxnLst>
    <dgm:cxn modelId="{E7590D10-0F64-4E07-9519-8EF54F04B709}" srcId="{345DD2FA-275C-4A85-A9D8-97D0C8EDBEA0}" destId="{79CB0446-BB85-4A14-8871-6812FE95AD79}" srcOrd="0" destOrd="0" parTransId="{64B0B7C5-7812-4A99-B3CF-E7D197B63E61}" sibTransId="{02D09716-9553-4D5A-AA1D-86779B26C4A9}"/>
    <dgm:cxn modelId="{0414D51E-99B2-4905-8FD3-F16D71271819}" type="presOf" srcId="{DBB253E8-BCCB-4D18-B895-BBB882484C6E}" destId="{C099EEBB-8A49-44BA-9151-B3202AEA3441}" srcOrd="0" destOrd="0" presId="urn:microsoft.com/office/officeart/2018/2/layout/IconVerticalSolidList"/>
    <dgm:cxn modelId="{7F036F20-4562-4305-8BDD-34218F59C072}" srcId="{F3EE04F9-E4CF-4085-8C9F-3D89E784F59B}" destId="{345DD2FA-275C-4A85-A9D8-97D0C8EDBEA0}" srcOrd="0" destOrd="0" parTransId="{0DB2D62A-5162-423D-B33B-0DA267A0A776}" sibTransId="{DE5C77F6-784E-40AD-90DE-22D2F2EF15A1}"/>
    <dgm:cxn modelId="{49017B3B-D3EC-46FB-8904-909842589798}" type="presOf" srcId="{345DD2FA-275C-4A85-A9D8-97D0C8EDBEA0}" destId="{EE48CBBC-2A18-4523-93B9-8EFE5852EDE9}" srcOrd="0" destOrd="0" presId="urn:microsoft.com/office/officeart/2018/2/layout/IconVerticalSolidList"/>
    <dgm:cxn modelId="{910C424C-C521-4B75-A218-317218263D9A}" srcId="{F3EE04F9-E4CF-4085-8C9F-3D89E784F59B}" destId="{28C10E47-B272-48C9-A3A2-20120EF78DD3}" srcOrd="2" destOrd="0" parTransId="{DF1E0036-BDD4-48E4-BC3A-BA8BA8AC5662}" sibTransId="{CAD9E380-E3C1-4F5A-A48C-9DAFE1CA3F4A}"/>
    <dgm:cxn modelId="{8B01606F-4E95-4E51-AF7E-5A67EEAAC8DA}" type="presOf" srcId="{28C10E47-B272-48C9-A3A2-20120EF78DD3}" destId="{7089752A-40C3-4923-AF5C-7CBF579F4EE1}" srcOrd="0" destOrd="0" presId="urn:microsoft.com/office/officeart/2018/2/layout/IconVerticalSolidList"/>
    <dgm:cxn modelId="{CC8EABDD-85BF-4EC9-B141-90EA6841096B}" srcId="{F3EE04F9-E4CF-4085-8C9F-3D89E784F59B}" destId="{DBB253E8-BCCB-4D18-B895-BBB882484C6E}" srcOrd="1" destOrd="0" parTransId="{2DC675FC-8436-41F6-9A7B-E8BB5152799F}" sibTransId="{CB6A635E-4AAC-4309-BA5B-D1A0FCB71E4E}"/>
    <dgm:cxn modelId="{17419FDF-FAA9-471D-8704-64A14B232047}" type="presOf" srcId="{F3EE04F9-E4CF-4085-8C9F-3D89E784F59B}" destId="{31D160BB-3181-4484-BF42-ED458F7D68B0}" srcOrd="0" destOrd="0" presId="urn:microsoft.com/office/officeart/2018/2/layout/IconVerticalSolidList"/>
    <dgm:cxn modelId="{2967BDE6-0EB9-44EC-9A8E-36DA946C9D2B}" type="presOf" srcId="{79CB0446-BB85-4A14-8871-6812FE95AD79}" destId="{312CBED9-A3EF-44F1-876D-07918AF3788C}" srcOrd="0" destOrd="0" presId="urn:microsoft.com/office/officeart/2018/2/layout/IconVerticalSolidList"/>
    <dgm:cxn modelId="{FB45B318-3C88-4D9A-BB29-99C98A2FE7F4}" type="presParOf" srcId="{31D160BB-3181-4484-BF42-ED458F7D68B0}" destId="{737851E7-FDEA-4252-A4CC-37045CE6516B}" srcOrd="0" destOrd="0" presId="urn:microsoft.com/office/officeart/2018/2/layout/IconVerticalSolidList"/>
    <dgm:cxn modelId="{4EB22941-86C4-4CD0-A8D4-6F4D9536CB95}" type="presParOf" srcId="{737851E7-FDEA-4252-A4CC-37045CE6516B}" destId="{4BEC87F9-73B6-4C79-BC49-AE828D6B9BFB}" srcOrd="0" destOrd="0" presId="urn:microsoft.com/office/officeart/2018/2/layout/IconVerticalSolidList"/>
    <dgm:cxn modelId="{5693FCFB-AADD-41D2-A982-191EA5392F95}" type="presParOf" srcId="{737851E7-FDEA-4252-A4CC-37045CE6516B}" destId="{08BACF42-DE14-4A47-858E-FFAAA56712B2}" srcOrd="1" destOrd="0" presId="urn:microsoft.com/office/officeart/2018/2/layout/IconVerticalSolidList"/>
    <dgm:cxn modelId="{FFF754B8-E58D-4E1B-A709-2EB9369675D8}" type="presParOf" srcId="{737851E7-FDEA-4252-A4CC-37045CE6516B}" destId="{88CA5E0B-F998-433F-B9AB-96AC1B39F891}" srcOrd="2" destOrd="0" presId="urn:microsoft.com/office/officeart/2018/2/layout/IconVerticalSolidList"/>
    <dgm:cxn modelId="{2936FB9B-2333-4BE1-A502-EF8A59E1571C}" type="presParOf" srcId="{737851E7-FDEA-4252-A4CC-37045CE6516B}" destId="{EE48CBBC-2A18-4523-93B9-8EFE5852EDE9}" srcOrd="3" destOrd="0" presId="urn:microsoft.com/office/officeart/2018/2/layout/IconVerticalSolidList"/>
    <dgm:cxn modelId="{6F71689F-B11D-4CBA-96EB-4A5AD2945E0F}" type="presParOf" srcId="{737851E7-FDEA-4252-A4CC-37045CE6516B}" destId="{312CBED9-A3EF-44F1-876D-07918AF3788C}" srcOrd="4" destOrd="0" presId="urn:microsoft.com/office/officeart/2018/2/layout/IconVerticalSolidList"/>
    <dgm:cxn modelId="{0AF5B463-6B9E-461A-935E-4B488A97B0A6}" type="presParOf" srcId="{31D160BB-3181-4484-BF42-ED458F7D68B0}" destId="{D53A0702-C339-4B06-A539-4607D4BAEE76}" srcOrd="1" destOrd="0" presId="urn:microsoft.com/office/officeart/2018/2/layout/IconVerticalSolidList"/>
    <dgm:cxn modelId="{07B50983-FA27-4B3B-B1E8-E84779D5A120}" type="presParOf" srcId="{31D160BB-3181-4484-BF42-ED458F7D68B0}" destId="{9B6E71C9-8CDF-43AF-95A0-48E4B9CA6497}" srcOrd="2" destOrd="0" presId="urn:microsoft.com/office/officeart/2018/2/layout/IconVerticalSolidList"/>
    <dgm:cxn modelId="{403A94B9-4949-4D7E-8084-5E376DF440B9}" type="presParOf" srcId="{9B6E71C9-8CDF-43AF-95A0-48E4B9CA6497}" destId="{1B4EB009-1D4E-4C80-A6F6-EAC9367AC4A7}" srcOrd="0" destOrd="0" presId="urn:microsoft.com/office/officeart/2018/2/layout/IconVerticalSolidList"/>
    <dgm:cxn modelId="{16E27238-63B7-4065-8B0E-6EFED0F95D27}" type="presParOf" srcId="{9B6E71C9-8CDF-43AF-95A0-48E4B9CA6497}" destId="{35DAB923-1D7E-434E-861A-457F1E096E89}" srcOrd="1" destOrd="0" presId="urn:microsoft.com/office/officeart/2018/2/layout/IconVerticalSolidList"/>
    <dgm:cxn modelId="{C68E4A41-871B-473A-AADD-92C76179B426}" type="presParOf" srcId="{9B6E71C9-8CDF-43AF-95A0-48E4B9CA6497}" destId="{45E4E041-E988-4C5B-8771-D8655D3B128A}" srcOrd="2" destOrd="0" presId="urn:microsoft.com/office/officeart/2018/2/layout/IconVerticalSolidList"/>
    <dgm:cxn modelId="{A717F70D-43DC-4309-B9F7-23CD1EF82ACC}" type="presParOf" srcId="{9B6E71C9-8CDF-43AF-95A0-48E4B9CA6497}" destId="{C099EEBB-8A49-44BA-9151-B3202AEA3441}" srcOrd="3" destOrd="0" presId="urn:microsoft.com/office/officeart/2018/2/layout/IconVerticalSolidList"/>
    <dgm:cxn modelId="{9CCE6977-396E-4533-BB77-8F1198C89B40}" type="presParOf" srcId="{31D160BB-3181-4484-BF42-ED458F7D68B0}" destId="{7FB75990-F686-4395-B8FE-D88C62109802}" srcOrd="3" destOrd="0" presId="urn:microsoft.com/office/officeart/2018/2/layout/IconVerticalSolidList"/>
    <dgm:cxn modelId="{81F5F595-7BF3-4D51-9933-AC4E82D4F5F6}" type="presParOf" srcId="{31D160BB-3181-4484-BF42-ED458F7D68B0}" destId="{AC067563-37CF-413C-9986-4E8E64781441}" srcOrd="4" destOrd="0" presId="urn:microsoft.com/office/officeart/2018/2/layout/IconVerticalSolidList"/>
    <dgm:cxn modelId="{37E2B1B5-3C8F-4EA7-B57F-AF4AD06F36E4}" type="presParOf" srcId="{AC067563-37CF-413C-9986-4E8E64781441}" destId="{F5A018A9-03F3-4083-A3DC-99612D2679E0}" srcOrd="0" destOrd="0" presId="urn:microsoft.com/office/officeart/2018/2/layout/IconVerticalSolidList"/>
    <dgm:cxn modelId="{11E62EAD-3826-4094-8EA5-697D70A0A67D}" type="presParOf" srcId="{AC067563-37CF-413C-9986-4E8E64781441}" destId="{0CB26460-1974-4CB2-A389-035084B36C48}" srcOrd="1" destOrd="0" presId="urn:microsoft.com/office/officeart/2018/2/layout/IconVerticalSolidList"/>
    <dgm:cxn modelId="{8D48AC45-6C40-400B-9A07-D980589B5FFA}" type="presParOf" srcId="{AC067563-37CF-413C-9986-4E8E64781441}" destId="{BC29B78D-B4F9-4B6B-B4A2-A11B4ADCA19A}" srcOrd="2" destOrd="0" presId="urn:microsoft.com/office/officeart/2018/2/layout/IconVerticalSolidList"/>
    <dgm:cxn modelId="{BACF9175-3CFE-4598-975F-3BCDE2C70036}" type="presParOf" srcId="{AC067563-37CF-413C-9986-4E8E64781441}" destId="{7089752A-40C3-4923-AF5C-7CBF579F4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FBDF82-D6FD-4E21-8B97-7B8B90F17DD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E6BCFED-846B-4FE7-91CD-560995D86C07}">
      <dgm:prSet/>
      <dgm:spPr/>
      <dgm:t>
        <a:bodyPr/>
        <a:lstStyle/>
        <a:p>
          <a:pPr>
            <a:lnSpc>
              <a:spcPct val="100000"/>
            </a:lnSpc>
          </a:pPr>
          <a:r>
            <a:rPr lang="en-AU" b="0"/>
            <a:t>Handling dependency management is a difficult task for big projects. Spring Boot resolves this problem by providing a set of dependencies for developers convenience.</a:t>
          </a:r>
          <a:endParaRPr lang="en-US"/>
        </a:p>
      </dgm:t>
    </dgm:pt>
    <dgm:pt modelId="{7B012109-5687-4AD2-A31A-F7187468B61F}" type="parTrans" cxnId="{61A6E4F9-408E-4400-BBA3-7DD513C6BA85}">
      <dgm:prSet/>
      <dgm:spPr/>
      <dgm:t>
        <a:bodyPr/>
        <a:lstStyle/>
        <a:p>
          <a:endParaRPr lang="en-US"/>
        </a:p>
      </dgm:t>
    </dgm:pt>
    <dgm:pt modelId="{B1004836-05F5-4060-96E6-8F5584B72193}" type="sibTrans" cxnId="{61A6E4F9-408E-4400-BBA3-7DD513C6BA85}">
      <dgm:prSet/>
      <dgm:spPr/>
      <dgm:t>
        <a:bodyPr/>
        <a:lstStyle/>
        <a:p>
          <a:endParaRPr lang="en-US"/>
        </a:p>
      </dgm:t>
    </dgm:pt>
    <dgm:pt modelId="{E239C570-6805-402F-BA86-1ABEBD230EC8}">
      <dgm:prSet/>
      <dgm:spPr/>
      <dgm:t>
        <a:bodyPr/>
        <a:lstStyle/>
        <a:p>
          <a:pPr>
            <a:lnSpc>
              <a:spcPct val="100000"/>
            </a:lnSpc>
          </a:pPr>
          <a:r>
            <a:rPr lang="en-AU" b="0"/>
            <a:t>For example, if you want to use Spring and JPA for database access, it is sufficient if you include </a:t>
          </a:r>
          <a:r>
            <a:rPr lang="en-AU"/>
            <a:t>spring-boot-starter-data-jpa</a:t>
          </a:r>
          <a:r>
            <a:rPr lang="en-AU" b="0"/>
            <a:t> dependency in your project.</a:t>
          </a:r>
          <a:endParaRPr lang="en-US"/>
        </a:p>
      </dgm:t>
    </dgm:pt>
    <dgm:pt modelId="{CF3AD42A-E5CB-4AD6-A3FA-42275D8FC34C}" type="parTrans" cxnId="{54BFD65C-668D-4615-9068-3FB779500964}">
      <dgm:prSet/>
      <dgm:spPr/>
      <dgm:t>
        <a:bodyPr/>
        <a:lstStyle/>
        <a:p>
          <a:endParaRPr lang="en-US"/>
        </a:p>
      </dgm:t>
    </dgm:pt>
    <dgm:pt modelId="{3F30A9F6-B99D-4E86-94AF-52EE0CCF3695}" type="sibTrans" cxnId="{54BFD65C-668D-4615-9068-3FB779500964}">
      <dgm:prSet/>
      <dgm:spPr/>
      <dgm:t>
        <a:bodyPr/>
        <a:lstStyle/>
        <a:p>
          <a:endParaRPr lang="en-US"/>
        </a:p>
      </dgm:t>
    </dgm:pt>
    <dgm:pt modelId="{22596DC5-5C71-47E5-B3D3-135E4BF96429}">
      <dgm:prSet/>
      <dgm:spPr/>
      <dgm:t>
        <a:bodyPr/>
        <a:lstStyle/>
        <a:p>
          <a:pPr>
            <a:lnSpc>
              <a:spcPct val="100000"/>
            </a:lnSpc>
          </a:pPr>
          <a:r>
            <a:rPr lang="en-AU" b="0"/>
            <a:t>All Spring Boot starters follow the same naming pattern </a:t>
          </a:r>
          <a:r>
            <a:rPr lang="en-AU"/>
            <a:t>spring-boot-starter-</a:t>
          </a:r>
          <a:r>
            <a:rPr lang="en-AU" b="0"/>
            <a:t> *, where * indicates that it is a type of the application.</a:t>
          </a:r>
          <a:endParaRPr lang="en-US"/>
        </a:p>
      </dgm:t>
    </dgm:pt>
    <dgm:pt modelId="{98939B0B-1028-4C82-B684-FAD16B720D81}" type="parTrans" cxnId="{0AF34488-28B3-4932-922F-3FC3452C7E79}">
      <dgm:prSet/>
      <dgm:spPr/>
      <dgm:t>
        <a:bodyPr/>
        <a:lstStyle/>
        <a:p>
          <a:endParaRPr lang="en-US"/>
        </a:p>
      </dgm:t>
    </dgm:pt>
    <dgm:pt modelId="{2A690260-A65A-4800-B0F9-AE8DD4671F18}" type="sibTrans" cxnId="{0AF34488-28B3-4932-922F-3FC3452C7E79}">
      <dgm:prSet/>
      <dgm:spPr/>
      <dgm:t>
        <a:bodyPr/>
        <a:lstStyle/>
        <a:p>
          <a:endParaRPr lang="en-US"/>
        </a:p>
      </dgm:t>
    </dgm:pt>
    <dgm:pt modelId="{A55E1929-691F-4065-88B9-B45F6E358E1B}" type="pres">
      <dgm:prSet presAssocID="{94FBDF82-D6FD-4E21-8B97-7B8B90F17DD0}" presName="root" presStyleCnt="0">
        <dgm:presLayoutVars>
          <dgm:dir/>
          <dgm:resizeHandles val="exact"/>
        </dgm:presLayoutVars>
      </dgm:prSet>
      <dgm:spPr/>
    </dgm:pt>
    <dgm:pt modelId="{B494744E-CCEF-42A9-8521-3E018140B29F}" type="pres">
      <dgm:prSet presAssocID="{8E6BCFED-846B-4FE7-91CD-560995D86C07}" presName="compNode" presStyleCnt="0"/>
      <dgm:spPr/>
    </dgm:pt>
    <dgm:pt modelId="{16D86D6B-A376-426C-8EA7-690971030631}" type="pres">
      <dgm:prSet presAssocID="{8E6BCFED-846B-4FE7-91CD-560995D86C07}" presName="bgRect" presStyleLbl="bgShp" presStyleIdx="0" presStyleCnt="2"/>
      <dgm:spPr/>
    </dgm:pt>
    <dgm:pt modelId="{CFB2C5ED-025E-4C93-BC07-5B1E39616CFF}" type="pres">
      <dgm:prSet presAssocID="{8E6BCFED-846B-4FE7-91CD-560995D86C0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EBBE0F70-0BF4-458B-AD02-3377CCDD2347}" type="pres">
      <dgm:prSet presAssocID="{8E6BCFED-846B-4FE7-91CD-560995D86C07}" presName="spaceRect" presStyleCnt="0"/>
      <dgm:spPr/>
    </dgm:pt>
    <dgm:pt modelId="{75C6DE08-522F-4C3B-91B0-A16CAB5797BE}" type="pres">
      <dgm:prSet presAssocID="{8E6BCFED-846B-4FE7-91CD-560995D86C07}" presName="parTx" presStyleLbl="revTx" presStyleIdx="0" presStyleCnt="3">
        <dgm:presLayoutVars>
          <dgm:chMax val="0"/>
          <dgm:chPref val="0"/>
        </dgm:presLayoutVars>
      </dgm:prSet>
      <dgm:spPr/>
    </dgm:pt>
    <dgm:pt modelId="{9EDAA3C3-00BC-4457-A9DA-272B8E1CF4F0}" type="pres">
      <dgm:prSet presAssocID="{8E6BCFED-846B-4FE7-91CD-560995D86C07}" presName="desTx" presStyleLbl="revTx" presStyleIdx="1" presStyleCnt="3">
        <dgm:presLayoutVars/>
      </dgm:prSet>
      <dgm:spPr/>
    </dgm:pt>
    <dgm:pt modelId="{D79E755D-C473-4E70-AD88-2BE412C645DF}" type="pres">
      <dgm:prSet presAssocID="{B1004836-05F5-4060-96E6-8F5584B72193}" presName="sibTrans" presStyleCnt="0"/>
      <dgm:spPr/>
    </dgm:pt>
    <dgm:pt modelId="{EC950166-45BE-4337-8CA2-EC576FDF729D}" type="pres">
      <dgm:prSet presAssocID="{22596DC5-5C71-47E5-B3D3-135E4BF96429}" presName="compNode" presStyleCnt="0"/>
      <dgm:spPr/>
    </dgm:pt>
    <dgm:pt modelId="{96B4F248-15B8-47D0-ADF5-F5253F0C9EB4}" type="pres">
      <dgm:prSet presAssocID="{22596DC5-5C71-47E5-B3D3-135E4BF96429}" presName="bgRect" presStyleLbl="bgShp" presStyleIdx="1" presStyleCnt="2"/>
      <dgm:spPr/>
    </dgm:pt>
    <dgm:pt modelId="{7E49690C-7239-494D-B5B4-4C98F28C9240}" type="pres">
      <dgm:prSet presAssocID="{22596DC5-5C71-47E5-B3D3-135E4BF964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t"/>
        </a:ext>
      </dgm:extLst>
    </dgm:pt>
    <dgm:pt modelId="{D84F8444-74E0-40A7-A3B8-94E33B30D6E9}" type="pres">
      <dgm:prSet presAssocID="{22596DC5-5C71-47E5-B3D3-135E4BF96429}" presName="spaceRect" presStyleCnt="0"/>
      <dgm:spPr/>
    </dgm:pt>
    <dgm:pt modelId="{8020BB47-A64C-4B94-8C1D-4E39CAC40018}" type="pres">
      <dgm:prSet presAssocID="{22596DC5-5C71-47E5-B3D3-135E4BF96429}" presName="parTx" presStyleLbl="revTx" presStyleIdx="2" presStyleCnt="3">
        <dgm:presLayoutVars>
          <dgm:chMax val="0"/>
          <dgm:chPref val="0"/>
        </dgm:presLayoutVars>
      </dgm:prSet>
      <dgm:spPr/>
    </dgm:pt>
  </dgm:ptLst>
  <dgm:cxnLst>
    <dgm:cxn modelId="{8F4B0232-01C9-4BB1-90F2-FFF918CFA5D1}" type="presOf" srcId="{8E6BCFED-846B-4FE7-91CD-560995D86C07}" destId="{75C6DE08-522F-4C3B-91B0-A16CAB5797BE}" srcOrd="0" destOrd="0" presId="urn:microsoft.com/office/officeart/2018/2/layout/IconVerticalSolidList"/>
    <dgm:cxn modelId="{54BFD65C-668D-4615-9068-3FB779500964}" srcId="{8E6BCFED-846B-4FE7-91CD-560995D86C07}" destId="{E239C570-6805-402F-BA86-1ABEBD230EC8}" srcOrd="0" destOrd="0" parTransId="{CF3AD42A-E5CB-4AD6-A3FA-42275D8FC34C}" sibTransId="{3F30A9F6-B99D-4E86-94AF-52EE0CCF3695}"/>
    <dgm:cxn modelId="{B0C3BA77-742D-41F1-B8E0-63B59A2ACBFC}" type="presOf" srcId="{E239C570-6805-402F-BA86-1ABEBD230EC8}" destId="{9EDAA3C3-00BC-4457-A9DA-272B8E1CF4F0}" srcOrd="0" destOrd="0" presId="urn:microsoft.com/office/officeart/2018/2/layout/IconVerticalSolidList"/>
    <dgm:cxn modelId="{7096BD57-1DEB-476D-8550-97BB84FAA381}" type="presOf" srcId="{94FBDF82-D6FD-4E21-8B97-7B8B90F17DD0}" destId="{A55E1929-691F-4065-88B9-B45F6E358E1B}" srcOrd="0" destOrd="0" presId="urn:microsoft.com/office/officeart/2018/2/layout/IconVerticalSolidList"/>
    <dgm:cxn modelId="{0AF34488-28B3-4932-922F-3FC3452C7E79}" srcId="{94FBDF82-D6FD-4E21-8B97-7B8B90F17DD0}" destId="{22596DC5-5C71-47E5-B3D3-135E4BF96429}" srcOrd="1" destOrd="0" parTransId="{98939B0B-1028-4C82-B684-FAD16B720D81}" sibTransId="{2A690260-A65A-4800-B0F9-AE8DD4671F18}"/>
    <dgm:cxn modelId="{4D4BE490-2438-410B-A16B-BD3D0A2C5C33}" type="presOf" srcId="{22596DC5-5C71-47E5-B3D3-135E4BF96429}" destId="{8020BB47-A64C-4B94-8C1D-4E39CAC40018}" srcOrd="0" destOrd="0" presId="urn:microsoft.com/office/officeart/2018/2/layout/IconVerticalSolidList"/>
    <dgm:cxn modelId="{61A6E4F9-408E-4400-BBA3-7DD513C6BA85}" srcId="{94FBDF82-D6FD-4E21-8B97-7B8B90F17DD0}" destId="{8E6BCFED-846B-4FE7-91CD-560995D86C07}" srcOrd="0" destOrd="0" parTransId="{7B012109-5687-4AD2-A31A-F7187468B61F}" sibTransId="{B1004836-05F5-4060-96E6-8F5584B72193}"/>
    <dgm:cxn modelId="{2556EF86-D8B0-485C-A045-9D8A111DC659}" type="presParOf" srcId="{A55E1929-691F-4065-88B9-B45F6E358E1B}" destId="{B494744E-CCEF-42A9-8521-3E018140B29F}" srcOrd="0" destOrd="0" presId="urn:microsoft.com/office/officeart/2018/2/layout/IconVerticalSolidList"/>
    <dgm:cxn modelId="{AA1B8D4D-5790-4DFF-B159-51D6E29C4417}" type="presParOf" srcId="{B494744E-CCEF-42A9-8521-3E018140B29F}" destId="{16D86D6B-A376-426C-8EA7-690971030631}" srcOrd="0" destOrd="0" presId="urn:microsoft.com/office/officeart/2018/2/layout/IconVerticalSolidList"/>
    <dgm:cxn modelId="{342421E0-382C-4E79-8412-24386A78019A}" type="presParOf" srcId="{B494744E-CCEF-42A9-8521-3E018140B29F}" destId="{CFB2C5ED-025E-4C93-BC07-5B1E39616CFF}" srcOrd="1" destOrd="0" presId="urn:microsoft.com/office/officeart/2018/2/layout/IconVerticalSolidList"/>
    <dgm:cxn modelId="{07A56A96-CB17-4CF7-AB15-84D72AB6305E}" type="presParOf" srcId="{B494744E-CCEF-42A9-8521-3E018140B29F}" destId="{EBBE0F70-0BF4-458B-AD02-3377CCDD2347}" srcOrd="2" destOrd="0" presId="urn:microsoft.com/office/officeart/2018/2/layout/IconVerticalSolidList"/>
    <dgm:cxn modelId="{50675FE4-3DE6-4193-8F82-DEF5AEF0E1F9}" type="presParOf" srcId="{B494744E-CCEF-42A9-8521-3E018140B29F}" destId="{75C6DE08-522F-4C3B-91B0-A16CAB5797BE}" srcOrd="3" destOrd="0" presId="urn:microsoft.com/office/officeart/2018/2/layout/IconVerticalSolidList"/>
    <dgm:cxn modelId="{8E1BEDD4-7185-4940-A5C6-9B0C246D3C48}" type="presParOf" srcId="{B494744E-CCEF-42A9-8521-3E018140B29F}" destId="{9EDAA3C3-00BC-4457-A9DA-272B8E1CF4F0}" srcOrd="4" destOrd="0" presId="urn:microsoft.com/office/officeart/2018/2/layout/IconVerticalSolidList"/>
    <dgm:cxn modelId="{D413901B-F817-40AE-BB49-392D33030780}" type="presParOf" srcId="{A55E1929-691F-4065-88B9-B45F6E358E1B}" destId="{D79E755D-C473-4E70-AD88-2BE412C645DF}" srcOrd="1" destOrd="0" presId="urn:microsoft.com/office/officeart/2018/2/layout/IconVerticalSolidList"/>
    <dgm:cxn modelId="{2B2E0D9C-B130-4532-9030-413D7174074C}" type="presParOf" srcId="{A55E1929-691F-4065-88B9-B45F6E358E1B}" destId="{EC950166-45BE-4337-8CA2-EC576FDF729D}" srcOrd="2" destOrd="0" presId="urn:microsoft.com/office/officeart/2018/2/layout/IconVerticalSolidList"/>
    <dgm:cxn modelId="{C00ECAC4-6CF3-4B5F-ACB5-AFC6FCF355B1}" type="presParOf" srcId="{EC950166-45BE-4337-8CA2-EC576FDF729D}" destId="{96B4F248-15B8-47D0-ADF5-F5253F0C9EB4}" srcOrd="0" destOrd="0" presId="urn:microsoft.com/office/officeart/2018/2/layout/IconVerticalSolidList"/>
    <dgm:cxn modelId="{CC484603-7A4E-40FE-B180-9B204EDF2A3E}" type="presParOf" srcId="{EC950166-45BE-4337-8CA2-EC576FDF729D}" destId="{7E49690C-7239-494D-B5B4-4C98F28C9240}" srcOrd="1" destOrd="0" presId="urn:microsoft.com/office/officeart/2018/2/layout/IconVerticalSolidList"/>
    <dgm:cxn modelId="{3613EA29-E64C-4E40-B13E-7F2BD2F747FB}" type="presParOf" srcId="{EC950166-45BE-4337-8CA2-EC576FDF729D}" destId="{D84F8444-74E0-40A7-A3B8-94E33B30D6E9}" srcOrd="2" destOrd="0" presId="urn:microsoft.com/office/officeart/2018/2/layout/IconVerticalSolidList"/>
    <dgm:cxn modelId="{86F9484F-0414-44D7-A8D6-2F9084971274}" type="presParOf" srcId="{EC950166-45BE-4337-8CA2-EC576FDF729D}" destId="{8020BB47-A64C-4B94-8C1D-4E39CAC4001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D652B62-8CCC-4AA2-B930-45D24AF866F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EBD873B-1A11-44EE-86CC-E173DEC4FF41}">
      <dgm:prSet/>
      <dgm:spPr/>
      <dgm:t>
        <a:bodyPr/>
        <a:lstStyle/>
        <a:p>
          <a:r>
            <a:rPr lang="en-AU"/>
            <a:t>Spring Boot Starter Actuator dependency</a:t>
          </a:r>
          <a:r>
            <a:rPr lang="en-AU" b="0"/>
            <a:t> is used to monitor and manage your application. Its code is shown below :</a:t>
          </a:r>
          <a:endParaRPr lang="en-US"/>
        </a:p>
      </dgm:t>
    </dgm:pt>
    <dgm:pt modelId="{073AE791-FF85-44B2-9D13-EC00868BF1CC}" type="parTrans" cxnId="{9BC0F88B-7D8D-4392-A27A-531EB48EA98C}">
      <dgm:prSet/>
      <dgm:spPr/>
      <dgm:t>
        <a:bodyPr/>
        <a:lstStyle/>
        <a:p>
          <a:endParaRPr lang="en-US"/>
        </a:p>
      </dgm:t>
    </dgm:pt>
    <dgm:pt modelId="{867BFFFC-64E1-4366-8C28-2D5EFF9FD343}" type="sibTrans" cxnId="{9BC0F88B-7D8D-4392-A27A-531EB48EA98C}">
      <dgm:prSet/>
      <dgm:spPr/>
      <dgm:t>
        <a:bodyPr/>
        <a:lstStyle/>
        <a:p>
          <a:endParaRPr lang="en-US"/>
        </a:p>
      </dgm:t>
    </dgm:pt>
    <dgm:pt modelId="{F0D044BB-3ADA-478E-AACD-BE4C22A9B150}">
      <dgm:prSet/>
      <dgm:spPr/>
      <dgm:t>
        <a:bodyPr/>
        <a:lstStyle/>
        <a:p>
          <a:r>
            <a:rPr lang="en-AU"/>
            <a:t>&lt;dependency&gt; </a:t>
          </a:r>
          <a:endParaRPr lang="en-US"/>
        </a:p>
      </dgm:t>
    </dgm:pt>
    <dgm:pt modelId="{36C69B61-EF32-4422-BA36-2DBCAB93276A}" type="parTrans" cxnId="{66276C15-A636-41EA-B5C5-EB9DC2ED0A90}">
      <dgm:prSet/>
      <dgm:spPr/>
      <dgm:t>
        <a:bodyPr/>
        <a:lstStyle/>
        <a:p>
          <a:endParaRPr lang="en-US"/>
        </a:p>
      </dgm:t>
    </dgm:pt>
    <dgm:pt modelId="{898AABD4-1217-4510-8D9B-7A0EC7C8B41F}" type="sibTrans" cxnId="{66276C15-A636-41EA-B5C5-EB9DC2ED0A90}">
      <dgm:prSet/>
      <dgm:spPr/>
      <dgm:t>
        <a:bodyPr/>
        <a:lstStyle/>
        <a:p>
          <a:endParaRPr lang="en-US"/>
        </a:p>
      </dgm:t>
    </dgm:pt>
    <dgm:pt modelId="{E407A06B-A6CE-4330-94F7-DD1E7F7079C6}">
      <dgm:prSet/>
      <dgm:spPr/>
      <dgm:t>
        <a:bodyPr/>
        <a:lstStyle/>
        <a:p>
          <a:r>
            <a:rPr lang="en-AU"/>
            <a:t>&lt;groupId&gt;org.springframework.boot&lt;/groupId&gt;   </a:t>
          </a:r>
          <a:endParaRPr lang="en-US"/>
        </a:p>
      </dgm:t>
    </dgm:pt>
    <dgm:pt modelId="{053C3854-8854-46EE-AD4E-C3CEC4A8B35F}" type="parTrans" cxnId="{52976779-AAEF-4C98-BFF4-DFD71214845B}">
      <dgm:prSet/>
      <dgm:spPr/>
      <dgm:t>
        <a:bodyPr/>
        <a:lstStyle/>
        <a:p>
          <a:endParaRPr lang="en-US"/>
        </a:p>
      </dgm:t>
    </dgm:pt>
    <dgm:pt modelId="{FE697055-FD48-459D-8EC8-854E801B5EAD}" type="sibTrans" cxnId="{52976779-AAEF-4C98-BFF4-DFD71214845B}">
      <dgm:prSet/>
      <dgm:spPr/>
      <dgm:t>
        <a:bodyPr/>
        <a:lstStyle/>
        <a:p>
          <a:endParaRPr lang="en-US"/>
        </a:p>
      </dgm:t>
    </dgm:pt>
    <dgm:pt modelId="{DEF778A1-9CDC-41BA-81E4-38B19AF7754C}">
      <dgm:prSet/>
      <dgm:spPr/>
      <dgm:t>
        <a:bodyPr/>
        <a:lstStyle/>
        <a:p>
          <a:r>
            <a:rPr lang="en-AU"/>
            <a:t>&lt;artifactId&gt;spring-boot-starter-actuator&lt;/artifactId&gt;</a:t>
          </a:r>
          <a:endParaRPr lang="en-US"/>
        </a:p>
      </dgm:t>
    </dgm:pt>
    <dgm:pt modelId="{7CEB08F0-135F-4023-9435-6D95621EE55B}" type="parTrans" cxnId="{378F3391-C6DA-4362-8DAA-9697C438E589}">
      <dgm:prSet/>
      <dgm:spPr/>
      <dgm:t>
        <a:bodyPr/>
        <a:lstStyle/>
        <a:p>
          <a:endParaRPr lang="en-US"/>
        </a:p>
      </dgm:t>
    </dgm:pt>
    <dgm:pt modelId="{76B9469D-14C9-4178-8226-BF9BBCA1DE73}" type="sibTrans" cxnId="{378F3391-C6DA-4362-8DAA-9697C438E589}">
      <dgm:prSet/>
      <dgm:spPr/>
      <dgm:t>
        <a:bodyPr/>
        <a:lstStyle/>
        <a:p>
          <a:endParaRPr lang="en-US"/>
        </a:p>
      </dgm:t>
    </dgm:pt>
    <dgm:pt modelId="{14DE3E9B-6EB1-4A76-956C-B8FA44805847}">
      <dgm:prSet/>
      <dgm:spPr/>
      <dgm:t>
        <a:bodyPr/>
        <a:lstStyle/>
        <a:p>
          <a:r>
            <a:rPr lang="en-AU"/>
            <a:t>&lt;/dependency&gt;</a:t>
          </a:r>
          <a:endParaRPr lang="en-US"/>
        </a:p>
      </dgm:t>
    </dgm:pt>
    <dgm:pt modelId="{8B91909B-0D21-481D-A69B-338A76DCA5B2}" type="parTrans" cxnId="{0F513426-6B5D-4B99-AF03-A942ABBAC5A4}">
      <dgm:prSet/>
      <dgm:spPr/>
      <dgm:t>
        <a:bodyPr/>
        <a:lstStyle/>
        <a:p>
          <a:endParaRPr lang="en-US"/>
        </a:p>
      </dgm:t>
    </dgm:pt>
    <dgm:pt modelId="{D2B3A3E3-39D4-47A1-A80A-5C85E780BFA5}" type="sibTrans" cxnId="{0F513426-6B5D-4B99-AF03-A942ABBAC5A4}">
      <dgm:prSet/>
      <dgm:spPr/>
      <dgm:t>
        <a:bodyPr/>
        <a:lstStyle/>
        <a:p>
          <a:endParaRPr lang="en-US"/>
        </a:p>
      </dgm:t>
    </dgm:pt>
    <dgm:pt modelId="{7D5794DD-5745-450E-836A-2AF13FA908E1}">
      <dgm:prSet/>
      <dgm:spPr/>
      <dgm:t>
        <a:bodyPr/>
        <a:lstStyle/>
        <a:p>
          <a:r>
            <a:rPr lang="en-AU"/>
            <a:t>Spring Boot Starter Security dependency</a:t>
          </a:r>
          <a:r>
            <a:rPr lang="en-AU" b="0"/>
            <a:t> is used for Spring Security. Its code is shown below :</a:t>
          </a:r>
          <a:endParaRPr lang="en-US"/>
        </a:p>
      </dgm:t>
    </dgm:pt>
    <dgm:pt modelId="{6304BA04-4630-4B09-A10C-0DCED4460CD9}" type="parTrans" cxnId="{A4CD23F3-C60D-4704-9AC3-076DA501C97A}">
      <dgm:prSet/>
      <dgm:spPr/>
      <dgm:t>
        <a:bodyPr/>
        <a:lstStyle/>
        <a:p>
          <a:endParaRPr lang="en-US"/>
        </a:p>
      </dgm:t>
    </dgm:pt>
    <dgm:pt modelId="{0CAB6DA7-6B58-4BF1-A92C-CFF3FAEBB4F0}" type="sibTrans" cxnId="{A4CD23F3-C60D-4704-9AC3-076DA501C97A}">
      <dgm:prSet/>
      <dgm:spPr/>
      <dgm:t>
        <a:bodyPr/>
        <a:lstStyle/>
        <a:p>
          <a:endParaRPr lang="en-US"/>
        </a:p>
      </dgm:t>
    </dgm:pt>
    <dgm:pt modelId="{3FEACA20-5C63-4BF4-92D6-1732EFD96169}">
      <dgm:prSet/>
      <dgm:spPr/>
      <dgm:t>
        <a:bodyPr/>
        <a:lstStyle/>
        <a:p>
          <a:r>
            <a:rPr lang="en-AU"/>
            <a:t>&lt;dependency&gt; </a:t>
          </a:r>
          <a:endParaRPr lang="en-US"/>
        </a:p>
      </dgm:t>
    </dgm:pt>
    <dgm:pt modelId="{EE88875A-C39E-4BC0-9D38-081CF42AA5A7}" type="parTrans" cxnId="{9D6EAD84-3167-479B-8353-C34DE80807ED}">
      <dgm:prSet/>
      <dgm:spPr/>
      <dgm:t>
        <a:bodyPr/>
        <a:lstStyle/>
        <a:p>
          <a:endParaRPr lang="en-US"/>
        </a:p>
      </dgm:t>
    </dgm:pt>
    <dgm:pt modelId="{F1BE9920-6EA2-46D0-BDBD-049538661964}" type="sibTrans" cxnId="{9D6EAD84-3167-479B-8353-C34DE80807ED}">
      <dgm:prSet/>
      <dgm:spPr/>
      <dgm:t>
        <a:bodyPr/>
        <a:lstStyle/>
        <a:p>
          <a:endParaRPr lang="en-US"/>
        </a:p>
      </dgm:t>
    </dgm:pt>
    <dgm:pt modelId="{161E3538-AD93-45E4-A0CA-BF7B9457BBC5}">
      <dgm:prSet/>
      <dgm:spPr/>
      <dgm:t>
        <a:bodyPr/>
        <a:lstStyle/>
        <a:p>
          <a:r>
            <a:rPr lang="en-AU"/>
            <a:t>&lt;groupId&gt;org.springframework.boot&lt;/groupId&gt; </a:t>
          </a:r>
          <a:endParaRPr lang="en-US"/>
        </a:p>
      </dgm:t>
    </dgm:pt>
    <dgm:pt modelId="{3F226D78-4B5B-4443-89C5-FC535588B028}" type="parTrans" cxnId="{9ED1C493-47C7-484C-8104-70E2265D1801}">
      <dgm:prSet/>
      <dgm:spPr/>
      <dgm:t>
        <a:bodyPr/>
        <a:lstStyle/>
        <a:p>
          <a:endParaRPr lang="en-US"/>
        </a:p>
      </dgm:t>
    </dgm:pt>
    <dgm:pt modelId="{DAF91E34-7873-470A-AF3B-7A4D2DED1F59}" type="sibTrans" cxnId="{9ED1C493-47C7-484C-8104-70E2265D1801}">
      <dgm:prSet/>
      <dgm:spPr/>
      <dgm:t>
        <a:bodyPr/>
        <a:lstStyle/>
        <a:p>
          <a:endParaRPr lang="en-US"/>
        </a:p>
      </dgm:t>
    </dgm:pt>
    <dgm:pt modelId="{B6CE263D-4A5E-45ED-A471-D1ECC43DCB5B}">
      <dgm:prSet/>
      <dgm:spPr/>
      <dgm:t>
        <a:bodyPr/>
        <a:lstStyle/>
        <a:p>
          <a:r>
            <a:rPr lang="en-AU"/>
            <a:t>&lt;artifactId&gt;spring-boot-starter-security&lt;/artifactId&gt;</a:t>
          </a:r>
          <a:endParaRPr lang="en-US"/>
        </a:p>
      </dgm:t>
    </dgm:pt>
    <dgm:pt modelId="{947E6B6C-EB73-4A0D-84BA-A2BBB8C42FEC}" type="parTrans" cxnId="{1105134E-197A-433F-8644-ECBB307A9A12}">
      <dgm:prSet/>
      <dgm:spPr/>
      <dgm:t>
        <a:bodyPr/>
        <a:lstStyle/>
        <a:p>
          <a:endParaRPr lang="en-US"/>
        </a:p>
      </dgm:t>
    </dgm:pt>
    <dgm:pt modelId="{DC016B76-3F70-420E-A14F-25C4A4E4835B}" type="sibTrans" cxnId="{1105134E-197A-433F-8644-ECBB307A9A12}">
      <dgm:prSet/>
      <dgm:spPr/>
      <dgm:t>
        <a:bodyPr/>
        <a:lstStyle/>
        <a:p>
          <a:endParaRPr lang="en-US"/>
        </a:p>
      </dgm:t>
    </dgm:pt>
    <dgm:pt modelId="{19F2BAB0-ECEF-4EF7-BDE6-5AF53C14E6E8}">
      <dgm:prSet/>
      <dgm:spPr/>
      <dgm:t>
        <a:bodyPr/>
        <a:lstStyle/>
        <a:p>
          <a:r>
            <a:rPr lang="en-AU"/>
            <a:t>&lt;/dependency&gt;</a:t>
          </a:r>
          <a:endParaRPr lang="en-US"/>
        </a:p>
      </dgm:t>
    </dgm:pt>
    <dgm:pt modelId="{3131960E-2CA6-4D22-8630-6F2751A32B32}" type="parTrans" cxnId="{F7A679B2-265C-4ACA-B5A5-35F473A9D871}">
      <dgm:prSet/>
      <dgm:spPr/>
      <dgm:t>
        <a:bodyPr/>
        <a:lstStyle/>
        <a:p>
          <a:endParaRPr lang="en-US"/>
        </a:p>
      </dgm:t>
    </dgm:pt>
    <dgm:pt modelId="{1EE8E09F-02FC-4183-85AA-E767FB480A7C}" type="sibTrans" cxnId="{F7A679B2-265C-4ACA-B5A5-35F473A9D871}">
      <dgm:prSet/>
      <dgm:spPr/>
      <dgm:t>
        <a:bodyPr/>
        <a:lstStyle/>
        <a:p>
          <a:endParaRPr lang="en-US"/>
        </a:p>
      </dgm:t>
    </dgm:pt>
    <dgm:pt modelId="{CE6A5852-44A7-4D0A-85A7-F8485EA4B546}">
      <dgm:prSet/>
      <dgm:spPr/>
      <dgm:t>
        <a:bodyPr/>
        <a:lstStyle/>
        <a:p>
          <a:r>
            <a:rPr lang="en-AU"/>
            <a:t>Spring Boot Starter Test dependency</a:t>
          </a:r>
          <a:r>
            <a:rPr lang="en-AU" b="0"/>
            <a:t> is used for writing Test cases. Its code is shown below :</a:t>
          </a:r>
          <a:endParaRPr lang="en-US"/>
        </a:p>
      </dgm:t>
    </dgm:pt>
    <dgm:pt modelId="{9570E560-C5B4-4949-9F25-B4238C9D32AB}" type="parTrans" cxnId="{D20CE6FB-8BEA-455D-AE0A-39767594D571}">
      <dgm:prSet/>
      <dgm:spPr/>
      <dgm:t>
        <a:bodyPr/>
        <a:lstStyle/>
        <a:p>
          <a:endParaRPr lang="en-US"/>
        </a:p>
      </dgm:t>
    </dgm:pt>
    <dgm:pt modelId="{88D0EB75-7D55-485C-B814-84CB3539CCEE}" type="sibTrans" cxnId="{D20CE6FB-8BEA-455D-AE0A-39767594D571}">
      <dgm:prSet/>
      <dgm:spPr/>
      <dgm:t>
        <a:bodyPr/>
        <a:lstStyle/>
        <a:p>
          <a:endParaRPr lang="en-US"/>
        </a:p>
      </dgm:t>
    </dgm:pt>
    <dgm:pt modelId="{17F56ED6-5ACB-4863-8902-3C8156DF107C}">
      <dgm:prSet/>
      <dgm:spPr/>
      <dgm:t>
        <a:bodyPr/>
        <a:lstStyle/>
        <a:p>
          <a:r>
            <a:rPr lang="en-AU"/>
            <a:t>&lt;dependency&gt; </a:t>
          </a:r>
          <a:endParaRPr lang="en-US"/>
        </a:p>
      </dgm:t>
    </dgm:pt>
    <dgm:pt modelId="{3485B8D2-774E-4B7C-8DAD-5E9A75362766}" type="parTrans" cxnId="{9876D123-7A13-460D-9690-D2F101BE32CA}">
      <dgm:prSet/>
      <dgm:spPr/>
      <dgm:t>
        <a:bodyPr/>
        <a:lstStyle/>
        <a:p>
          <a:endParaRPr lang="en-US"/>
        </a:p>
      </dgm:t>
    </dgm:pt>
    <dgm:pt modelId="{704B9D05-FEDC-4DED-8BF8-E5EAEE178988}" type="sibTrans" cxnId="{9876D123-7A13-460D-9690-D2F101BE32CA}">
      <dgm:prSet/>
      <dgm:spPr/>
      <dgm:t>
        <a:bodyPr/>
        <a:lstStyle/>
        <a:p>
          <a:endParaRPr lang="en-US"/>
        </a:p>
      </dgm:t>
    </dgm:pt>
    <dgm:pt modelId="{3751C36E-A677-4605-A36A-2E6D560310C8}">
      <dgm:prSet/>
      <dgm:spPr/>
      <dgm:t>
        <a:bodyPr/>
        <a:lstStyle/>
        <a:p>
          <a:r>
            <a:rPr lang="en-AU"/>
            <a:t>&lt;groupId&gt;org.springframework.boot&lt;/groupId&gt;   </a:t>
          </a:r>
          <a:endParaRPr lang="en-US"/>
        </a:p>
      </dgm:t>
    </dgm:pt>
    <dgm:pt modelId="{6E013662-9650-4FAF-A563-DB3241280C1D}" type="parTrans" cxnId="{7CAA4EAF-778E-4BE1-9069-4ED2EDB9980A}">
      <dgm:prSet/>
      <dgm:spPr/>
      <dgm:t>
        <a:bodyPr/>
        <a:lstStyle/>
        <a:p>
          <a:endParaRPr lang="en-US"/>
        </a:p>
      </dgm:t>
    </dgm:pt>
    <dgm:pt modelId="{68CDD983-F68C-481A-89D3-59A89144770C}" type="sibTrans" cxnId="{7CAA4EAF-778E-4BE1-9069-4ED2EDB9980A}">
      <dgm:prSet/>
      <dgm:spPr/>
      <dgm:t>
        <a:bodyPr/>
        <a:lstStyle/>
        <a:p>
          <a:endParaRPr lang="en-US"/>
        </a:p>
      </dgm:t>
    </dgm:pt>
    <dgm:pt modelId="{0B84C684-A276-429B-8C35-D12410367C49}">
      <dgm:prSet/>
      <dgm:spPr/>
      <dgm:t>
        <a:bodyPr/>
        <a:lstStyle/>
        <a:p>
          <a:r>
            <a:rPr lang="en-AU"/>
            <a:t>&lt;artifactId&gt;spring-boot-starter-test&lt;artifactId&gt;</a:t>
          </a:r>
          <a:endParaRPr lang="en-US"/>
        </a:p>
      </dgm:t>
    </dgm:pt>
    <dgm:pt modelId="{7B8F1021-BE15-422E-9CAA-A03E668E9D60}" type="parTrans" cxnId="{591A3008-ECC1-474E-B324-4FEB148FFB22}">
      <dgm:prSet/>
      <dgm:spPr/>
      <dgm:t>
        <a:bodyPr/>
        <a:lstStyle/>
        <a:p>
          <a:endParaRPr lang="en-US"/>
        </a:p>
      </dgm:t>
    </dgm:pt>
    <dgm:pt modelId="{0FAC0F0E-B4FF-4892-BAA0-374CD86E3B0C}" type="sibTrans" cxnId="{591A3008-ECC1-474E-B324-4FEB148FFB22}">
      <dgm:prSet/>
      <dgm:spPr/>
      <dgm:t>
        <a:bodyPr/>
        <a:lstStyle/>
        <a:p>
          <a:endParaRPr lang="en-US"/>
        </a:p>
      </dgm:t>
    </dgm:pt>
    <dgm:pt modelId="{E7C7E544-AEC7-4493-A603-FF62376AF2B7}">
      <dgm:prSet/>
      <dgm:spPr/>
      <dgm:t>
        <a:bodyPr/>
        <a:lstStyle/>
        <a:p>
          <a:r>
            <a:rPr lang="en-AU"/>
            <a:t>&lt;/dependency&gt;</a:t>
          </a:r>
          <a:endParaRPr lang="en-US"/>
        </a:p>
      </dgm:t>
    </dgm:pt>
    <dgm:pt modelId="{2DD66F92-EDEA-481A-8B75-7AE23B687429}" type="parTrans" cxnId="{149B43C3-80FD-4153-BF1A-3795D80CE037}">
      <dgm:prSet/>
      <dgm:spPr/>
      <dgm:t>
        <a:bodyPr/>
        <a:lstStyle/>
        <a:p>
          <a:endParaRPr lang="en-US"/>
        </a:p>
      </dgm:t>
    </dgm:pt>
    <dgm:pt modelId="{D14435BD-8366-428F-BB27-57B4A16520AE}" type="sibTrans" cxnId="{149B43C3-80FD-4153-BF1A-3795D80CE037}">
      <dgm:prSet/>
      <dgm:spPr/>
      <dgm:t>
        <a:bodyPr/>
        <a:lstStyle/>
        <a:p>
          <a:endParaRPr lang="en-US"/>
        </a:p>
      </dgm:t>
    </dgm:pt>
    <dgm:pt modelId="{7692D007-5FEA-4953-8BE1-784A8625A687}" type="pres">
      <dgm:prSet presAssocID="{CD652B62-8CCC-4AA2-B930-45D24AF866F2}" presName="linear" presStyleCnt="0">
        <dgm:presLayoutVars>
          <dgm:animLvl val="lvl"/>
          <dgm:resizeHandles val="exact"/>
        </dgm:presLayoutVars>
      </dgm:prSet>
      <dgm:spPr/>
    </dgm:pt>
    <dgm:pt modelId="{A5606D9F-E68D-4DE9-B0D1-5E256958F59D}" type="pres">
      <dgm:prSet presAssocID="{3EBD873B-1A11-44EE-86CC-E173DEC4FF41}" presName="parentText" presStyleLbl="node1" presStyleIdx="0" presStyleCnt="3">
        <dgm:presLayoutVars>
          <dgm:chMax val="0"/>
          <dgm:bulletEnabled val="1"/>
        </dgm:presLayoutVars>
      </dgm:prSet>
      <dgm:spPr/>
    </dgm:pt>
    <dgm:pt modelId="{FF464F66-F90C-406E-9335-E784750D2386}" type="pres">
      <dgm:prSet presAssocID="{3EBD873B-1A11-44EE-86CC-E173DEC4FF41}" presName="childText" presStyleLbl="revTx" presStyleIdx="0" presStyleCnt="3">
        <dgm:presLayoutVars>
          <dgm:bulletEnabled val="1"/>
        </dgm:presLayoutVars>
      </dgm:prSet>
      <dgm:spPr/>
    </dgm:pt>
    <dgm:pt modelId="{DB45667A-5735-41E6-BF1D-B2DB5554EA01}" type="pres">
      <dgm:prSet presAssocID="{7D5794DD-5745-450E-836A-2AF13FA908E1}" presName="parentText" presStyleLbl="node1" presStyleIdx="1" presStyleCnt="3">
        <dgm:presLayoutVars>
          <dgm:chMax val="0"/>
          <dgm:bulletEnabled val="1"/>
        </dgm:presLayoutVars>
      </dgm:prSet>
      <dgm:spPr/>
    </dgm:pt>
    <dgm:pt modelId="{3D137EC1-DB27-494D-82F9-2D903098CE00}" type="pres">
      <dgm:prSet presAssocID="{7D5794DD-5745-450E-836A-2AF13FA908E1}" presName="childText" presStyleLbl="revTx" presStyleIdx="1" presStyleCnt="3">
        <dgm:presLayoutVars>
          <dgm:bulletEnabled val="1"/>
        </dgm:presLayoutVars>
      </dgm:prSet>
      <dgm:spPr/>
    </dgm:pt>
    <dgm:pt modelId="{C68E432C-BA66-4150-95DD-9272CC7BC2D9}" type="pres">
      <dgm:prSet presAssocID="{CE6A5852-44A7-4D0A-85A7-F8485EA4B546}" presName="parentText" presStyleLbl="node1" presStyleIdx="2" presStyleCnt="3">
        <dgm:presLayoutVars>
          <dgm:chMax val="0"/>
          <dgm:bulletEnabled val="1"/>
        </dgm:presLayoutVars>
      </dgm:prSet>
      <dgm:spPr/>
    </dgm:pt>
    <dgm:pt modelId="{1C4D15C6-AE2B-4DB7-B91D-F309503D8CC6}" type="pres">
      <dgm:prSet presAssocID="{CE6A5852-44A7-4D0A-85A7-F8485EA4B546}" presName="childText" presStyleLbl="revTx" presStyleIdx="2" presStyleCnt="3">
        <dgm:presLayoutVars>
          <dgm:bulletEnabled val="1"/>
        </dgm:presLayoutVars>
      </dgm:prSet>
      <dgm:spPr/>
    </dgm:pt>
  </dgm:ptLst>
  <dgm:cxnLst>
    <dgm:cxn modelId="{591A3008-ECC1-474E-B324-4FEB148FFB22}" srcId="{CE6A5852-44A7-4D0A-85A7-F8485EA4B546}" destId="{0B84C684-A276-429B-8C35-D12410367C49}" srcOrd="2" destOrd="0" parTransId="{7B8F1021-BE15-422E-9CAA-A03E668E9D60}" sibTransId="{0FAC0F0E-B4FF-4892-BAA0-374CD86E3B0C}"/>
    <dgm:cxn modelId="{0043BF09-6B3F-4E71-9F44-F9A29035D50A}" type="presOf" srcId="{3EBD873B-1A11-44EE-86CC-E173DEC4FF41}" destId="{A5606D9F-E68D-4DE9-B0D1-5E256958F59D}" srcOrd="0" destOrd="0" presId="urn:microsoft.com/office/officeart/2005/8/layout/vList2"/>
    <dgm:cxn modelId="{8F023F0F-BEDD-4B34-B6FE-A0311105532E}" type="presOf" srcId="{DEF778A1-9CDC-41BA-81E4-38B19AF7754C}" destId="{FF464F66-F90C-406E-9335-E784750D2386}" srcOrd="0" destOrd="2" presId="urn:microsoft.com/office/officeart/2005/8/layout/vList2"/>
    <dgm:cxn modelId="{66276C15-A636-41EA-B5C5-EB9DC2ED0A90}" srcId="{3EBD873B-1A11-44EE-86CC-E173DEC4FF41}" destId="{F0D044BB-3ADA-478E-AACD-BE4C22A9B150}" srcOrd="0" destOrd="0" parTransId="{36C69B61-EF32-4422-BA36-2DBCAB93276A}" sibTransId="{898AABD4-1217-4510-8D9B-7A0EC7C8B41F}"/>
    <dgm:cxn modelId="{0298A71F-4665-4341-BE98-A15569F5B15E}" type="presOf" srcId="{161E3538-AD93-45E4-A0CA-BF7B9457BBC5}" destId="{3D137EC1-DB27-494D-82F9-2D903098CE00}" srcOrd="0" destOrd="1" presId="urn:microsoft.com/office/officeart/2005/8/layout/vList2"/>
    <dgm:cxn modelId="{90169223-C972-456B-9E6D-341472357727}" type="presOf" srcId="{E407A06B-A6CE-4330-94F7-DD1E7F7079C6}" destId="{FF464F66-F90C-406E-9335-E784750D2386}" srcOrd="0" destOrd="1" presId="urn:microsoft.com/office/officeart/2005/8/layout/vList2"/>
    <dgm:cxn modelId="{9876D123-7A13-460D-9690-D2F101BE32CA}" srcId="{CE6A5852-44A7-4D0A-85A7-F8485EA4B546}" destId="{17F56ED6-5ACB-4863-8902-3C8156DF107C}" srcOrd="0" destOrd="0" parTransId="{3485B8D2-774E-4B7C-8DAD-5E9A75362766}" sibTransId="{704B9D05-FEDC-4DED-8BF8-E5EAEE178988}"/>
    <dgm:cxn modelId="{B3F60724-1B6B-4E0D-BD44-54DF6D4E7CCA}" type="presOf" srcId="{19F2BAB0-ECEF-4EF7-BDE6-5AF53C14E6E8}" destId="{3D137EC1-DB27-494D-82F9-2D903098CE00}" srcOrd="0" destOrd="3" presId="urn:microsoft.com/office/officeart/2005/8/layout/vList2"/>
    <dgm:cxn modelId="{0F513426-6B5D-4B99-AF03-A942ABBAC5A4}" srcId="{3EBD873B-1A11-44EE-86CC-E173DEC4FF41}" destId="{14DE3E9B-6EB1-4A76-956C-B8FA44805847}" srcOrd="3" destOrd="0" parTransId="{8B91909B-0D21-481D-A69B-338A76DCA5B2}" sibTransId="{D2B3A3E3-39D4-47A1-A80A-5C85E780BFA5}"/>
    <dgm:cxn modelId="{69BE803E-ECE4-4C40-9701-489D3E260626}" type="presOf" srcId="{14DE3E9B-6EB1-4A76-956C-B8FA44805847}" destId="{FF464F66-F90C-406E-9335-E784750D2386}" srcOrd="0" destOrd="3" presId="urn:microsoft.com/office/officeart/2005/8/layout/vList2"/>
    <dgm:cxn modelId="{C3DC5943-B401-4903-8DCD-1428313F472B}" type="presOf" srcId="{E7C7E544-AEC7-4493-A603-FF62376AF2B7}" destId="{1C4D15C6-AE2B-4DB7-B91D-F309503D8CC6}" srcOrd="0" destOrd="3" presId="urn:microsoft.com/office/officeart/2005/8/layout/vList2"/>
    <dgm:cxn modelId="{B078A569-30F5-4A59-8E43-32755DA35CF7}" type="presOf" srcId="{CE6A5852-44A7-4D0A-85A7-F8485EA4B546}" destId="{C68E432C-BA66-4150-95DD-9272CC7BC2D9}" srcOrd="0" destOrd="0" presId="urn:microsoft.com/office/officeart/2005/8/layout/vList2"/>
    <dgm:cxn modelId="{1105134E-197A-433F-8644-ECBB307A9A12}" srcId="{7D5794DD-5745-450E-836A-2AF13FA908E1}" destId="{B6CE263D-4A5E-45ED-A471-D1ECC43DCB5B}" srcOrd="2" destOrd="0" parTransId="{947E6B6C-EB73-4A0D-84BA-A2BBB8C42FEC}" sibTransId="{DC016B76-3F70-420E-A14F-25C4A4E4835B}"/>
    <dgm:cxn modelId="{F475274E-424C-45DD-9E2C-085E5622B2BD}" type="presOf" srcId="{3FEACA20-5C63-4BF4-92D6-1732EFD96169}" destId="{3D137EC1-DB27-494D-82F9-2D903098CE00}" srcOrd="0" destOrd="0" presId="urn:microsoft.com/office/officeart/2005/8/layout/vList2"/>
    <dgm:cxn modelId="{41E4026F-AF5C-49DB-A90C-BDF7591215AC}" type="presOf" srcId="{0B84C684-A276-429B-8C35-D12410367C49}" destId="{1C4D15C6-AE2B-4DB7-B91D-F309503D8CC6}" srcOrd="0" destOrd="2" presId="urn:microsoft.com/office/officeart/2005/8/layout/vList2"/>
    <dgm:cxn modelId="{9BB10277-8A1D-452D-9181-A29DA72260D1}" type="presOf" srcId="{17F56ED6-5ACB-4863-8902-3C8156DF107C}" destId="{1C4D15C6-AE2B-4DB7-B91D-F309503D8CC6}" srcOrd="0" destOrd="0" presId="urn:microsoft.com/office/officeart/2005/8/layout/vList2"/>
    <dgm:cxn modelId="{9A5FAC77-9416-4F2D-B7AF-08D85792BC17}" type="presOf" srcId="{F0D044BB-3ADA-478E-AACD-BE4C22A9B150}" destId="{FF464F66-F90C-406E-9335-E784750D2386}" srcOrd="0" destOrd="0" presId="urn:microsoft.com/office/officeart/2005/8/layout/vList2"/>
    <dgm:cxn modelId="{52976779-AAEF-4C98-BFF4-DFD71214845B}" srcId="{3EBD873B-1A11-44EE-86CC-E173DEC4FF41}" destId="{E407A06B-A6CE-4330-94F7-DD1E7F7079C6}" srcOrd="1" destOrd="0" parTransId="{053C3854-8854-46EE-AD4E-C3CEC4A8B35F}" sibTransId="{FE697055-FD48-459D-8EC8-854E801B5EAD}"/>
    <dgm:cxn modelId="{9D6EAD84-3167-479B-8353-C34DE80807ED}" srcId="{7D5794DD-5745-450E-836A-2AF13FA908E1}" destId="{3FEACA20-5C63-4BF4-92D6-1732EFD96169}" srcOrd="0" destOrd="0" parTransId="{EE88875A-C39E-4BC0-9D38-081CF42AA5A7}" sibTransId="{F1BE9920-6EA2-46D0-BDBD-049538661964}"/>
    <dgm:cxn modelId="{9BC0F88B-7D8D-4392-A27A-531EB48EA98C}" srcId="{CD652B62-8CCC-4AA2-B930-45D24AF866F2}" destId="{3EBD873B-1A11-44EE-86CC-E173DEC4FF41}" srcOrd="0" destOrd="0" parTransId="{073AE791-FF85-44B2-9D13-EC00868BF1CC}" sibTransId="{867BFFFC-64E1-4366-8C28-2D5EFF9FD343}"/>
    <dgm:cxn modelId="{378F3391-C6DA-4362-8DAA-9697C438E589}" srcId="{3EBD873B-1A11-44EE-86CC-E173DEC4FF41}" destId="{DEF778A1-9CDC-41BA-81E4-38B19AF7754C}" srcOrd="2" destOrd="0" parTransId="{7CEB08F0-135F-4023-9435-6D95621EE55B}" sibTransId="{76B9469D-14C9-4178-8226-BF9BBCA1DE73}"/>
    <dgm:cxn modelId="{9ED1C493-47C7-484C-8104-70E2265D1801}" srcId="{7D5794DD-5745-450E-836A-2AF13FA908E1}" destId="{161E3538-AD93-45E4-A0CA-BF7B9457BBC5}" srcOrd="1" destOrd="0" parTransId="{3F226D78-4B5B-4443-89C5-FC535588B028}" sibTransId="{DAF91E34-7873-470A-AF3B-7A4D2DED1F59}"/>
    <dgm:cxn modelId="{8DF56B98-74B0-4AC0-B1AB-C6F37099779A}" type="presOf" srcId="{CD652B62-8CCC-4AA2-B930-45D24AF866F2}" destId="{7692D007-5FEA-4953-8BE1-784A8625A687}" srcOrd="0" destOrd="0" presId="urn:microsoft.com/office/officeart/2005/8/layout/vList2"/>
    <dgm:cxn modelId="{7CAA4EAF-778E-4BE1-9069-4ED2EDB9980A}" srcId="{CE6A5852-44A7-4D0A-85A7-F8485EA4B546}" destId="{3751C36E-A677-4605-A36A-2E6D560310C8}" srcOrd="1" destOrd="0" parTransId="{6E013662-9650-4FAF-A563-DB3241280C1D}" sibTransId="{68CDD983-F68C-481A-89D3-59A89144770C}"/>
    <dgm:cxn modelId="{F7A679B2-265C-4ACA-B5A5-35F473A9D871}" srcId="{7D5794DD-5745-450E-836A-2AF13FA908E1}" destId="{19F2BAB0-ECEF-4EF7-BDE6-5AF53C14E6E8}" srcOrd="3" destOrd="0" parTransId="{3131960E-2CA6-4D22-8630-6F2751A32B32}" sibTransId="{1EE8E09F-02FC-4183-85AA-E767FB480A7C}"/>
    <dgm:cxn modelId="{F59E54BE-3092-4C0B-BF89-BBC4E4C601FB}" type="presOf" srcId="{B6CE263D-4A5E-45ED-A471-D1ECC43DCB5B}" destId="{3D137EC1-DB27-494D-82F9-2D903098CE00}" srcOrd="0" destOrd="2" presId="urn:microsoft.com/office/officeart/2005/8/layout/vList2"/>
    <dgm:cxn modelId="{149B43C3-80FD-4153-BF1A-3795D80CE037}" srcId="{CE6A5852-44A7-4D0A-85A7-F8485EA4B546}" destId="{E7C7E544-AEC7-4493-A603-FF62376AF2B7}" srcOrd="3" destOrd="0" parTransId="{2DD66F92-EDEA-481A-8B75-7AE23B687429}" sibTransId="{D14435BD-8366-428F-BB27-57B4A16520AE}"/>
    <dgm:cxn modelId="{122F90CD-CA40-4D68-AA61-58FDF8720503}" type="presOf" srcId="{3751C36E-A677-4605-A36A-2E6D560310C8}" destId="{1C4D15C6-AE2B-4DB7-B91D-F309503D8CC6}" srcOrd="0" destOrd="1" presId="urn:microsoft.com/office/officeart/2005/8/layout/vList2"/>
    <dgm:cxn modelId="{7EA3C3DC-20C0-43F9-93D4-B2B8B288B12C}" type="presOf" srcId="{7D5794DD-5745-450E-836A-2AF13FA908E1}" destId="{DB45667A-5735-41E6-BF1D-B2DB5554EA01}" srcOrd="0" destOrd="0" presId="urn:microsoft.com/office/officeart/2005/8/layout/vList2"/>
    <dgm:cxn modelId="{A4CD23F3-C60D-4704-9AC3-076DA501C97A}" srcId="{CD652B62-8CCC-4AA2-B930-45D24AF866F2}" destId="{7D5794DD-5745-450E-836A-2AF13FA908E1}" srcOrd="1" destOrd="0" parTransId="{6304BA04-4630-4B09-A10C-0DCED4460CD9}" sibTransId="{0CAB6DA7-6B58-4BF1-A92C-CFF3FAEBB4F0}"/>
    <dgm:cxn modelId="{D20CE6FB-8BEA-455D-AE0A-39767594D571}" srcId="{CD652B62-8CCC-4AA2-B930-45D24AF866F2}" destId="{CE6A5852-44A7-4D0A-85A7-F8485EA4B546}" srcOrd="2" destOrd="0" parTransId="{9570E560-C5B4-4949-9F25-B4238C9D32AB}" sibTransId="{88D0EB75-7D55-485C-B814-84CB3539CCEE}"/>
    <dgm:cxn modelId="{E4D09067-F432-44F5-A41A-40F8262F75E6}" type="presParOf" srcId="{7692D007-5FEA-4953-8BE1-784A8625A687}" destId="{A5606D9F-E68D-4DE9-B0D1-5E256958F59D}" srcOrd="0" destOrd="0" presId="urn:microsoft.com/office/officeart/2005/8/layout/vList2"/>
    <dgm:cxn modelId="{51291755-D23C-4823-90FB-41449009A0D0}" type="presParOf" srcId="{7692D007-5FEA-4953-8BE1-784A8625A687}" destId="{FF464F66-F90C-406E-9335-E784750D2386}" srcOrd="1" destOrd="0" presId="urn:microsoft.com/office/officeart/2005/8/layout/vList2"/>
    <dgm:cxn modelId="{2CD938F3-8359-4013-A7C3-3714EAFBF9BC}" type="presParOf" srcId="{7692D007-5FEA-4953-8BE1-784A8625A687}" destId="{DB45667A-5735-41E6-BF1D-B2DB5554EA01}" srcOrd="2" destOrd="0" presId="urn:microsoft.com/office/officeart/2005/8/layout/vList2"/>
    <dgm:cxn modelId="{ED3FD6A2-BECC-40EE-9EC1-857615313FA9}" type="presParOf" srcId="{7692D007-5FEA-4953-8BE1-784A8625A687}" destId="{3D137EC1-DB27-494D-82F9-2D903098CE00}" srcOrd="3" destOrd="0" presId="urn:microsoft.com/office/officeart/2005/8/layout/vList2"/>
    <dgm:cxn modelId="{AD9326C9-A976-4B1B-9B4B-D648A1CAC0B3}" type="presParOf" srcId="{7692D007-5FEA-4953-8BE1-784A8625A687}" destId="{C68E432C-BA66-4150-95DD-9272CC7BC2D9}" srcOrd="4" destOrd="0" presId="urn:microsoft.com/office/officeart/2005/8/layout/vList2"/>
    <dgm:cxn modelId="{397D2F6B-0B2E-45A9-887A-6D4F292B480E}" type="presParOf" srcId="{7692D007-5FEA-4953-8BE1-784A8625A687}" destId="{1C4D15C6-AE2B-4DB7-B91D-F309503D8CC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FD64A2-4549-45F7-B9FA-B6D99FDB6EC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D515FF3-EE9B-4507-97A5-5B47CB5D9FB1}">
      <dgm:prSet/>
      <dgm:spPr/>
      <dgm:t>
        <a:bodyPr/>
        <a:lstStyle/>
        <a:p>
          <a:r>
            <a:rPr lang="en-AU" b="0"/>
            <a:t>Spring Initializer</a:t>
          </a:r>
          <a:endParaRPr lang="en-US"/>
        </a:p>
      </dgm:t>
    </dgm:pt>
    <dgm:pt modelId="{A9EB1CCC-07AC-4D3C-8CD2-4755D384FB28}" type="parTrans" cxnId="{D283A6E4-6193-49E1-A371-758832A0B5A8}">
      <dgm:prSet/>
      <dgm:spPr/>
      <dgm:t>
        <a:bodyPr/>
        <a:lstStyle/>
        <a:p>
          <a:endParaRPr lang="en-US"/>
        </a:p>
      </dgm:t>
    </dgm:pt>
    <dgm:pt modelId="{C6060BE1-7046-4743-87A3-F660352E8061}" type="sibTrans" cxnId="{D283A6E4-6193-49E1-A371-758832A0B5A8}">
      <dgm:prSet/>
      <dgm:spPr/>
      <dgm:t>
        <a:bodyPr/>
        <a:lstStyle/>
        <a:p>
          <a:endParaRPr lang="en-US"/>
        </a:p>
      </dgm:t>
    </dgm:pt>
    <dgm:pt modelId="{2F57B18C-4EB3-4207-9983-A6886BA23055}">
      <dgm:prSet/>
      <dgm:spPr/>
      <dgm:t>
        <a:bodyPr/>
        <a:lstStyle/>
        <a:p>
          <a:r>
            <a:rPr lang="en-AU" b="0"/>
            <a:t>One of the ways to Bootstrapping a Spring Boot application is by using Spring Initializer. To do this, you will have to visit the Spring Initializer web page </a:t>
          </a:r>
          <a:r>
            <a:rPr lang="en-AU" b="0">
              <a:hlinkClick xmlns:r="http://schemas.openxmlformats.org/officeDocument/2006/relationships" r:id="rId1"/>
            </a:rPr>
            <a:t>www.start.spring.io</a:t>
          </a:r>
          <a:r>
            <a:rPr lang="en-AU" b="0"/>
            <a:t> and choose your Build, Spring Boot Version and platform. Also, you need to provide a Group, Artifact and required dependencies to run the application.</a:t>
          </a:r>
          <a:endParaRPr lang="en-US"/>
        </a:p>
      </dgm:t>
    </dgm:pt>
    <dgm:pt modelId="{BC6FD1DA-D176-42AC-8DC8-7BA104F3A0EE}" type="parTrans" cxnId="{0256D09E-F60A-49F9-AF5B-D54FF663A5F0}">
      <dgm:prSet/>
      <dgm:spPr/>
      <dgm:t>
        <a:bodyPr/>
        <a:lstStyle/>
        <a:p>
          <a:endParaRPr lang="en-US"/>
        </a:p>
      </dgm:t>
    </dgm:pt>
    <dgm:pt modelId="{2CDBDE6E-D20B-4EAF-A041-4BC20250396F}" type="sibTrans" cxnId="{0256D09E-F60A-49F9-AF5B-D54FF663A5F0}">
      <dgm:prSet/>
      <dgm:spPr/>
      <dgm:t>
        <a:bodyPr/>
        <a:lstStyle/>
        <a:p>
          <a:endParaRPr lang="en-US"/>
        </a:p>
      </dgm:t>
    </dgm:pt>
    <dgm:pt modelId="{74A10033-B88F-4FB2-8EDE-BD30E78B2298}">
      <dgm:prSet/>
      <dgm:spPr/>
      <dgm:t>
        <a:bodyPr/>
        <a:lstStyle/>
        <a:p>
          <a:r>
            <a:rPr lang="en-AU" b="0"/>
            <a:t>Main Method</a:t>
          </a:r>
          <a:endParaRPr lang="en-US"/>
        </a:p>
      </dgm:t>
    </dgm:pt>
    <dgm:pt modelId="{6DBFA0AE-4F9D-45B0-BDD6-FD45504237CF}" type="parTrans" cxnId="{E71E6E44-5A30-4514-B42C-28A5AD5CB83C}">
      <dgm:prSet/>
      <dgm:spPr/>
      <dgm:t>
        <a:bodyPr/>
        <a:lstStyle/>
        <a:p>
          <a:endParaRPr lang="en-US"/>
        </a:p>
      </dgm:t>
    </dgm:pt>
    <dgm:pt modelId="{A75ADDBB-4108-4BCC-9641-24289B845819}" type="sibTrans" cxnId="{E71E6E44-5A30-4514-B42C-28A5AD5CB83C}">
      <dgm:prSet/>
      <dgm:spPr/>
      <dgm:t>
        <a:bodyPr/>
        <a:lstStyle/>
        <a:p>
          <a:endParaRPr lang="en-US"/>
        </a:p>
      </dgm:t>
    </dgm:pt>
    <dgm:pt modelId="{8483D80D-24FA-495F-B125-9FD34AF34B44}">
      <dgm:prSet/>
      <dgm:spPr/>
      <dgm:t>
        <a:bodyPr/>
        <a:lstStyle/>
        <a:p>
          <a:r>
            <a:rPr lang="en-AU" b="0"/>
            <a:t>The main method should be writing the Spring Boot Application class. This class should be annotated with </a:t>
          </a:r>
          <a:r>
            <a:rPr lang="en-AU"/>
            <a:t>@SpringBootApplication</a:t>
          </a:r>
          <a:r>
            <a:rPr lang="en-AU" b="0"/>
            <a:t>. This is the entry point of the spring boot application to start. You can find the main class file under </a:t>
          </a:r>
          <a:r>
            <a:rPr lang="en-AU"/>
            <a:t>src/java/main</a:t>
          </a:r>
          <a:r>
            <a:rPr lang="en-AU" b="0"/>
            <a:t> directories with the default package.</a:t>
          </a:r>
          <a:br>
            <a:rPr lang="en-AU"/>
          </a:br>
          <a:br>
            <a:rPr lang="en-AU"/>
          </a:br>
          <a:br>
            <a:rPr lang="en-AU"/>
          </a:br>
          <a:br>
            <a:rPr lang="en-AU"/>
          </a:br>
          <a:br>
            <a:rPr lang="en-AU"/>
          </a:br>
          <a:br>
            <a:rPr lang="en-AU"/>
          </a:br>
          <a:endParaRPr lang="en-US"/>
        </a:p>
      </dgm:t>
    </dgm:pt>
    <dgm:pt modelId="{CFCF3AA0-6A07-4632-9CA6-BE80F0F83AFD}" type="parTrans" cxnId="{C9E57D5B-75B3-41AA-BF36-117C73F4A987}">
      <dgm:prSet/>
      <dgm:spPr/>
      <dgm:t>
        <a:bodyPr/>
        <a:lstStyle/>
        <a:p>
          <a:endParaRPr lang="en-US"/>
        </a:p>
      </dgm:t>
    </dgm:pt>
    <dgm:pt modelId="{C564B152-5C49-4C12-8A3E-658F6A611D5D}" type="sibTrans" cxnId="{C9E57D5B-75B3-41AA-BF36-117C73F4A987}">
      <dgm:prSet/>
      <dgm:spPr/>
      <dgm:t>
        <a:bodyPr/>
        <a:lstStyle/>
        <a:p>
          <a:endParaRPr lang="en-US"/>
        </a:p>
      </dgm:t>
    </dgm:pt>
    <dgm:pt modelId="{B05E3E7D-BD07-496F-98FA-140FFDD0295F}" type="pres">
      <dgm:prSet presAssocID="{4FFD64A2-4549-45F7-B9FA-B6D99FDB6ECF}" presName="linear" presStyleCnt="0">
        <dgm:presLayoutVars>
          <dgm:animLvl val="lvl"/>
          <dgm:resizeHandles val="exact"/>
        </dgm:presLayoutVars>
      </dgm:prSet>
      <dgm:spPr/>
    </dgm:pt>
    <dgm:pt modelId="{1C42537D-52A9-46AC-A996-0336C466F9A9}" type="pres">
      <dgm:prSet presAssocID="{FD515FF3-EE9B-4507-97A5-5B47CB5D9FB1}" presName="parentText" presStyleLbl="node1" presStyleIdx="0" presStyleCnt="2">
        <dgm:presLayoutVars>
          <dgm:chMax val="0"/>
          <dgm:bulletEnabled val="1"/>
        </dgm:presLayoutVars>
      </dgm:prSet>
      <dgm:spPr/>
    </dgm:pt>
    <dgm:pt modelId="{8C3A83EB-6789-439B-8DE5-40F569A659E9}" type="pres">
      <dgm:prSet presAssocID="{FD515FF3-EE9B-4507-97A5-5B47CB5D9FB1}" presName="childText" presStyleLbl="revTx" presStyleIdx="0" presStyleCnt="2">
        <dgm:presLayoutVars>
          <dgm:bulletEnabled val="1"/>
        </dgm:presLayoutVars>
      </dgm:prSet>
      <dgm:spPr/>
    </dgm:pt>
    <dgm:pt modelId="{94B6D67E-5D63-43C9-8685-E58D1F34B1BA}" type="pres">
      <dgm:prSet presAssocID="{74A10033-B88F-4FB2-8EDE-BD30E78B2298}" presName="parentText" presStyleLbl="node1" presStyleIdx="1" presStyleCnt="2">
        <dgm:presLayoutVars>
          <dgm:chMax val="0"/>
          <dgm:bulletEnabled val="1"/>
        </dgm:presLayoutVars>
      </dgm:prSet>
      <dgm:spPr/>
    </dgm:pt>
    <dgm:pt modelId="{DB4AF6FF-413F-4214-B7C4-4E4BD3AEAE73}" type="pres">
      <dgm:prSet presAssocID="{74A10033-B88F-4FB2-8EDE-BD30E78B2298}" presName="childText" presStyleLbl="revTx" presStyleIdx="1" presStyleCnt="2">
        <dgm:presLayoutVars>
          <dgm:bulletEnabled val="1"/>
        </dgm:presLayoutVars>
      </dgm:prSet>
      <dgm:spPr/>
    </dgm:pt>
  </dgm:ptLst>
  <dgm:cxnLst>
    <dgm:cxn modelId="{0FDC3725-0869-4D06-AA4D-90E0AFFC7CF0}" type="presOf" srcId="{8483D80D-24FA-495F-B125-9FD34AF34B44}" destId="{DB4AF6FF-413F-4214-B7C4-4E4BD3AEAE73}" srcOrd="0" destOrd="0" presId="urn:microsoft.com/office/officeart/2005/8/layout/vList2"/>
    <dgm:cxn modelId="{C9E57D5B-75B3-41AA-BF36-117C73F4A987}" srcId="{74A10033-B88F-4FB2-8EDE-BD30E78B2298}" destId="{8483D80D-24FA-495F-B125-9FD34AF34B44}" srcOrd="0" destOrd="0" parTransId="{CFCF3AA0-6A07-4632-9CA6-BE80F0F83AFD}" sibTransId="{C564B152-5C49-4C12-8A3E-658F6A611D5D}"/>
    <dgm:cxn modelId="{E71E6E44-5A30-4514-B42C-28A5AD5CB83C}" srcId="{4FFD64A2-4549-45F7-B9FA-B6D99FDB6ECF}" destId="{74A10033-B88F-4FB2-8EDE-BD30E78B2298}" srcOrd="1" destOrd="0" parTransId="{6DBFA0AE-4F9D-45B0-BDD6-FD45504237CF}" sibTransId="{A75ADDBB-4108-4BCC-9641-24289B845819}"/>
    <dgm:cxn modelId="{BC0F4152-2CB9-49E9-BE29-EC34956E2DD2}" type="presOf" srcId="{74A10033-B88F-4FB2-8EDE-BD30E78B2298}" destId="{94B6D67E-5D63-43C9-8685-E58D1F34B1BA}" srcOrd="0" destOrd="0" presId="urn:microsoft.com/office/officeart/2005/8/layout/vList2"/>
    <dgm:cxn modelId="{9426CB9A-4E93-4B28-A94C-ABF3DE8EA79C}" type="presOf" srcId="{2F57B18C-4EB3-4207-9983-A6886BA23055}" destId="{8C3A83EB-6789-439B-8DE5-40F569A659E9}" srcOrd="0" destOrd="0" presId="urn:microsoft.com/office/officeart/2005/8/layout/vList2"/>
    <dgm:cxn modelId="{0256D09E-F60A-49F9-AF5B-D54FF663A5F0}" srcId="{FD515FF3-EE9B-4507-97A5-5B47CB5D9FB1}" destId="{2F57B18C-4EB3-4207-9983-A6886BA23055}" srcOrd="0" destOrd="0" parTransId="{BC6FD1DA-D176-42AC-8DC8-7BA104F3A0EE}" sibTransId="{2CDBDE6E-D20B-4EAF-A041-4BC20250396F}"/>
    <dgm:cxn modelId="{863992B1-3D57-4616-9711-0FDD2D437D29}" type="presOf" srcId="{4FFD64A2-4549-45F7-B9FA-B6D99FDB6ECF}" destId="{B05E3E7D-BD07-496F-98FA-140FFDD0295F}" srcOrd="0" destOrd="0" presId="urn:microsoft.com/office/officeart/2005/8/layout/vList2"/>
    <dgm:cxn modelId="{50AA10D6-7887-446B-BCAB-9443E7CF61AE}" type="presOf" srcId="{FD515FF3-EE9B-4507-97A5-5B47CB5D9FB1}" destId="{1C42537D-52A9-46AC-A996-0336C466F9A9}" srcOrd="0" destOrd="0" presId="urn:microsoft.com/office/officeart/2005/8/layout/vList2"/>
    <dgm:cxn modelId="{D283A6E4-6193-49E1-A371-758832A0B5A8}" srcId="{4FFD64A2-4549-45F7-B9FA-B6D99FDB6ECF}" destId="{FD515FF3-EE9B-4507-97A5-5B47CB5D9FB1}" srcOrd="0" destOrd="0" parTransId="{A9EB1CCC-07AC-4D3C-8CD2-4755D384FB28}" sibTransId="{C6060BE1-7046-4743-87A3-F660352E8061}"/>
    <dgm:cxn modelId="{BF1D4DC2-21CB-4277-BD7B-38DE00026D08}" type="presParOf" srcId="{B05E3E7D-BD07-496F-98FA-140FFDD0295F}" destId="{1C42537D-52A9-46AC-A996-0336C466F9A9}" srcOrd="0" destOrd="0" presId="urn:microsoft.com/office/officeart/2005/8/layout/vList2"/>
    <dgm:cxn modelId="{D7EA8F3F-23EA-44AF-9581-F65E5D6C4CD3}" type="presParOf" srcId="{B05E3E7D-BD07-496F-98FA-140FFDD0295F}" destId="{8C3A83EB-6789-439B-8DE5-40F569A659E9}" srcOrd="1" destOrd="0" presId="urn:microsoft.com/office/officeart/2005/8/layout/vList2"/>
    <dgm:cxn modelId="{AFF7BE94-32AA-46AE-AAD6-66C834C28EF8}" type="presParOf" srcId="{B05E3E7D-BD07-496F-98FA-140FFDD0295F}" destId="{94B6D67E-5D63-43C9-8685-E58D1F34B1BA}" srcOrd="2" destOrd="0" presId="urn:microsoft.com/office/officeart/2005/8/layout/vList2"/>
    <dgm:cxn modelId="{43F7B96D-EF8B-4656-803B-6BD046B430A7}" type="presParOf" srcId="{B05E3E7D-BD07-496F-98FA-140FFDD0295F}" destId="{DB4AF6FF-413F-4214-B7C4-4E4BD3AEAE7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E6295D-960C-43E6-B279-D5D9F89E2CF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909A3B0-2658-4637-AFD3-A05CC1833479}">
      <dgm:prSet/>
      <dgm:spPr/>
      <dgm:t>
        <a:bodyPr/>
        <a:lstStyle/>
        <a:p>
          <a:r>
            <a:rPr lang="en-AU" b="0"/>
            <a:t>Application Properties support us to work in different environments.</a:t>
          </a:r>
          <a:endParaRPr lang="en-US"/>
        </a:p>
      </dgm:t>
    </dgm:pt>
    <dgm:pt modelId="{81645BBD-C1A6-41E8-B0A7-3FAB0C86BE98}" type="parTrans" cxnId="{3C5C734F-8AE7-4DC8-A6CF-F41EB798D871}">
      <dgm:prSet/>
      <dgm:spPr/>
      <dgm:t>
        <a:bodyPr/>
        <a:lstStyle/>
        <a:p>
          <a:endParaRPr lang="en-US"/>
        </a:p>
      </dgm:t>
    </dgm:pt>
    <dgm:pt modelId="{5806633B-F46A-4E12-93CC-2FEDA6855B43}" type="sibTrans" cxnId="{3C5C734F-8AE7-4DC8-A6CF-F41EB798D871}">
      <dgm:prSet/>
      <dgm:spPr/>
      <dgm:t>
        <a:bodyPr/>
        <a:lstStyle/>
        <a:p>
          <a:endParaRPr lang="en-US"/>
        </a:p>
      </dgm:t>
    </dgm:pt>
    <dgm:pt modelId="{0CF9D90D-3CD0-49BD-9B53-ACBFFED17C68}">
      <dgm:prSet/>
      <dgm:spPr/>
      <dgm:t>
        <a:bodyPr/>
        <a:lstStyle/>
        <a:p>
          <a:r>
            <a:rPr lang="en-AU" b="0"/>
            <a:t>Properties files are used to keep ‘N’ number of properties in a single file to run the application in a different environment. In Spring Boot, properties are kept in the application.properties file under the classpath.</a:t>
          </a:r>
          <a:endParaRPr lang="en-US"/>
        </a:p>
      </dgm:t>
    </dgm:pt>
    <dgm:pt modelId="{B2329AAC-FE93-44A6-AB71-479D85B95318}" type="parTrans" cxnId="{33BD8498-28A2-43FA-9AA4-5E3E8DEA1F7E}">
      <dgm:prSet/>
      <dgm:spPr/>
      <dgm:t>
        <a:bodyPr/>
        <a:lstStyle/>
        <a:p>
          <a:endParaRPr lang="en-US"/>
        </a:p>
      </dgm:t>
    </dgm:pt>
    <dgm:pt modelId="{B190E317-3C8B-4148-BEFB-8F2973955788}" type="sibTrans" cxnId="{33BD8498-28A2-43FA-9AA4-5E3E8DEA1F7E}">
      <dgm:prSet/>
      <dgm:spPr/>
      <dgm:t>
        <a:bodyPr/>
        <a:lstStyle/>
        <a:p>
          <a:endParaRPr lang="en-US"/>
        </a:p>
      </dgm:t>
    </dgm:pt>
    <dgm:pt modelId="{665B6966-9476-47AF-A245-FB66B8A51DA1}">
      <dgm:prSet/>
      <dgm:spPr/>
      <dgm:t>
        <a:bodyPr/>
        <a:lstStyle/>
        <a:p>
          <a:r>
            <a:rPr lang="en-AU" b="0"/>
            <a:t>The application.properties file is located in the src/main/resources directory. The code for sample application.properties file is given below :</a:t>
          </a:r>
          <a:endParaRPr lang="en-US"/>
        </a:p>
      </dgm:t>
    </dgm:pt>
    <dgm:pt modelId="{628998CD-05FF-4801-83D2-3860BBAA931C}" type="parTrans" cxnId="{5EA6ABD8-F1B8-4BF3-AF33-40801E6B30A7}">
      <dgm:prSet/>
      <dgm:spPr/>
      <dgm:t>
        <a:bodyPr/>
        <a:lstStyle/>
        <a:p>
          <a:endParaRPr lang="en-US"/>
        </a:p>
      </dgm:t>
    </dgm:pt>
    <dgm:pt modelId="{8C843F0D-D029-41C1-AF8E-11FDC2501804}" type="sibTrans" cxnId="{5EA6ABD8-F1B8-4BF3-AF33-40801E6B30A7}">
      <dgm:prSet/>
      <dgm:spPr/>
      <dgm:t>
        <a:bodyPr/>
        <a:lstStyle/>
        <a:p>
          <a:endParaRPr lang="en-US"/>
        </a:p>
      </dgm:t>
    </dgm:pt>
    <dgm:pt modelId="{68AE813B-0164-4888-9FA3-3E8A8DC6FC3F}">
      <dgm:prSet/>
      <dgm:spPr/>
      <dgm:t>
        <a:bodyPr/>
        <a:lstStyle/>
        <a:p>
          <a:r>
            <a:rPr lang="en-AU"/>
            <a:t>server.port = 9090</a:t>
          </a:r>
          <a:endParaRPr lang="en-US"/>
        </a:p>
      </dgm:t>
    </dgm:pt>
    <dgm:pt modelId="{149C857D-3BEE-422F-8B29-40FF98EE6FA2}" type="parTrans" cxnId="{654DE503-952A-455E-9AFD-9AEA6192AE92}">
      <dgm:prSet/>
      <dgm:spPr/>
      <dgm:t>
        <a:bodyPr/>
        <a:lstStyle/>
        <a:p>
          <a:endParaRPr lang="en-US"/>
        </a:p>
      </dgm:t>
    </dgm:pt>
    <dgm:pt modelId="{851446C5-AE49-4B40-939F-0FC7A2065C0B}" type="sibTrans" cxnId="{654DE503-952A-455E-9AFD-9AEA6192AE92}">
      <dgm:prSet/>
      <dgm:spPr/>
      <dgm:t>
        <a:bodyPr/>
        <a:lstStyle/>
        <a:p>
          <a:endParaRPr lang="en-US"/>
        </a:p>
      </dgm:t>
    </dgm:pt>
    <dgm:pt modelId="{56BA44E4-4B68-479B-97F7-26DB4019F9BE}">
      <dgm:prSet/>
      <dgm:spPr/>
      <dgm:t>
        <a:bodyPr/>
        <a:lstStyle/>
        <a:p>
          <a:r>
            <a:rPr lang="en-AU"/>
            <a:t>spring.application.name = demoservice</a:t>
          </a:r>
          <a:br>
            <a:rPr lang="en-AU" b="0"/>
          </a:br>
          <a:endParaRPr lang="en-US"/>
        </a:p>
      </dgm:t>
    </dgm:pt>
    <dgm:pt modelId="{14BEF797-CACE-4128-A14F-4B135A48B490}" type="parTrans" cxnId="{6B7CD708-9355-4C74-A9A4-8E8F95D6A331}">
      <dgm:prSet/>
      <dgm:spPr/>
      <dgm:t>
        <a:bodyPr/>
        <a:lstStyle/>
        <a:p>
          <a:endParaRPr lang="en-US"/>
        </a:p>
      </dgm:t>
    </dgm:pt>
    <dgm:pt modelId="{A6691C1A-1D63-4392-B21D-C6C822B2D532}" type="sibTrans" cxnId="{6B7CD708-9355-4C74-A9A4-8E8F95D6A331}">
      <dgm:prSet/>
      <dgm:spPr/>
      <dgm:t>
        <a:bodyPr/>
        <a:lstStyle/>
        <a:p>
          <a:endParaRPr lang="en-US"/>
        </a:p>
      </dgm:t>
    </dgm:pt>
    <dgm:pt modelId="{8AB7400C-8C1E-4288-A32D-185D1C8B2919}">
      <dgm:prSet/>
      <dgm:spPr/>
      <dgm:t>
        <a:bodyPr/>
        <a:lstStyle/>
        <a:p>
          <a:r>
            <a:rPr lang="en-AU" b="0"/>
            <a:t>Spring Boot supports YAML based properties configurations to run the application. Instead of </a:t>
          </a:r>
          <a:r>
            <a:rPr lang="en-AU"/>
            <a:t>application.properties</a:t>
          </a:r>
          <a:r>
            <a:rPr lang="en-AU" b="0"/>
            <a:t>, we can use </a:t>
          </a:r>
          <a:r>
            <a:rPr lang="en-AU"/>
            <a:t>application.yml</a:t>
          </a:r>
          <a:r>
            <a:rPr lang="en-AU" b="0"/>
            <a:t>file. This YAML file also should be kept inside the classpath. The sample </a:t>
          </a:r>
          <a:r>
            <a:rPr lang="en-AU"/>
            <a:t>application.yml</a:t>
          </a:r>
          <a:r>
            <a:rPr lang="en-AU" b="0"/>
            <a:t> file is given below :</a:t>
          </a:r>
          <a:endParaRPr lang="en-US"/>
        </a:p>
      </dgm:t>
    </dgm:pt>
    <dgm:pt modelId="{73C5611E-8C3D-4E16-B56A-3D84F60F5386}" type="parTrans" cxnId="{C38E06A5-8BCC-4318-B6AE-D055CF94B09B}">
      <dgm:prSet/>
      <dgm:spPr/>
      <dgm:t>
        <a:bodyPr/>
        <a:lstStyle/>
        <a:p>
          <a:endParaRPr lang="en-US"/>
        </a:p>
      </dgm:t>
    </dgm:pt>
    <dgm:pt modelId="{5507ACEA-C6B7-472A-82ED-231BE19095EE}" type="sibTrans" cxnId="{C38E06A5-8BCC-4318-B6AE-D055CF94B09B}">
      <dgm:prSet/>
      <dgm:spPr/>
      <dgm:t>
        <a:bodyPr/>
        <a:lstStyle/>
        <a:p>
          <a:endParaRPr lang="en-US"/>
        </a:p>
      </dgm:t>
    </dgm:pt>
    <dgm:pt modelId="{6D6FD7D1-0C07-4406-89AD-D36802B6F82F}">
      <dgm:prSet/>
      <dgm:spPr/>
      <dgm:t>
        <a:bodyPr/>
        <a:lstStyle/>
        <a:p>
          <a:r>
            <a:rPr lang="en-AU"/>
            <a:t>spring:</a:t>
          </a:r>
          <a:endParaRPr lang="en-US"/>
        </a:p>
      </dgm:t>
    </dgm:pt>
    <dgm:pt modelId="{EC58BC21-3F4D-4472-AFFC-E694FE779E61}" type="parTrans" cxnId="{65BF1A66-3F3F-476F-90EC-57C09AA72E8C}">
      <dgm:prSet/>
      <dgm:spPr/>
      <dgm:t>
        <a:bodyPr/>
        <a:lstStyle/>
        <a:p>
          <a:endParaRPr lang="en-US"/>
        </a:p>
      </dgm:t>
    </dgm:pt>
    <dgm:pt modelId="{C2B24D65-F94C-441C-82CC-2C92F34F9EEB}" type="sibTrans" cxnId="{65BF1A66-3F3F-476F-90EC-57C09AA72E8C}">
      <dgm:prSet/>
      <dgm:spPr/>
      <dgm:t>
        <a:bodyPr/>
        <a:lstStyle/>
        <a:p>
          <a:endParaRPr lang="en-US"/>
        </a:p>
      </dgm:t>
    </dgm:pt>
    <dgm:pt modelId="{787238B8-B6B7-446A-8092-D56A6C675902}">
      <dgm:prSet/>
      <dgm:spPr/>
      <dgm:t>
        <a:bodyPr/>
        <a:lstStyle/>
        <a:p>
          <a:r>
            <a:rPr lang="en-AU"/>
            <a:t>application:</a:t>
          </a:r>
          <a:endParaRPr lang="en-US"/>
        </a:p>
      </dgm:t>
    </dgm:pt>
    <dgm:pt modelId="{B7628D8C-836F-4399-9C04-2DC2757F90AF}" type="parTrans" cxnId="{F1634B95-30D3-44C6-9785-F1E88DBC2D2F}">
      <dgm:prSet/>
      <dgm:spPr/>
      <dgm:t>
        <a:bodyPr/>
        <a:lstStyle/>
        <a:p>
          <a:endParaRPr lang="en-US"/>
        </a:p>
      </dgm:t>
    </dgm:pt>
    <dgm:pt modelId="{37B8AC09-FA02-4BE6-B937-21E79E12DB6A}" type="sibTrans" cxnId="{F1634B95-30D3-44C6-9785-F1E88DBC2D2F}">
      <dgm:prSet/>
      <dgm:spPr/>
      <dgm:t>
        <a:bodyPr/>
        <a:lstStyle/>
        <a:p>
          <a:endParaRPr lang="en-US"/>
        </a:p>
      </dgm:t>
    </dgm:pt>
    <dgm:pt modelId="{90D6EBF2-E76B-433B-965E-675F57A84EA8}">
      <dgm:prSet/>
      <dgm:spPr/>
      <dgm:t>
        <a:bodyPr/>
        <a:lstStyle/>
        <a:p>
          <a:r>
            <a:rPr lang="en-AU"/>
            <a:t>name: demoservice</a:t>
          </a:r>
          <a:endParaRPr lang="en-US"/>
        </a:p>
      </dgm:t>
    </dgm:pt>
    <dgm:pt modelId="{B1B5CD51-BA2B-479F-AFA9-5C503B87A4E8}" type="parTrans" cxnId="{0668B296-1541-47EF-8EE3-E924B28186DA}">
      <dgm:prSet/>
      <dgm:spPr/>
      <dgm:t>
        <a:bodyPr/>
        <a:lstStyle/>
        <a:p>
          <a:endParaRPr lang="en-US"/>
        </a:p>
      </dgm:t>
    </dgm:pt>
    <dgm:pt modelId="{134DC8ED-6DF6-4380-BFA1-C92CB0BB63B5}" type="sibTrans" cxnId="{0668B296-1541-47EF-8EE3-E924B28186DA}">
      <dgm:prSet/>
      <dgm:spPr/>
      <dgm:t>
        <a:bodyPr/>
        <a:lstStyle/>
        <a:p>
          <a:endParaRPr lang="en-US"/>
        </a:p>
      </dgm:t>
    </dgm:pt>
    <dgm:pt modelId="{D1DCBB06-3413-4ED7-BF7E-8992B6BE72D9}">
      <dgm:prSet/>
      <dgm:spPr/>
      <dgm:t>
        <a:bodyPr/>
        <a:lstStyle/>
        <a:p>
          <a:r>
            <a:rPr lang="en-AU"/>
            <a:t>server:</a:t>
          </a:r>
          <a:endParaRPr lang="en-US"/>
        </a:p>
      </dgm:t>
    </dgm:pt>
    <dgm:pt modelId="{3F7A0B6F-E44B-4D77-8AAF-CCC8CDF72692}" type="parTrans" cxnId="{E2831661-DC9F-4459-AE91-0324F1A9D329}">
      <dgm:prSet/>
      <dgm:spPr/>
      <dgm:t>
        <a:bodyPr/>
        <a:lstStyle/>
        <a:p>
          <a:endParaRPr lang="en-US"/>
        </a:p>
      </dgm:t>
    </dgm:pt>
    <dgm:pt modelId="{7B16E970-065E-4524-B753-39464C99CD3E}" type="sibTrans" cxnId="{E2831661-DC9F-4459-AE91-0324F1A9D329}">
      <dgm:prSet/>
      <dgm:spPr/>
      <dgm:t>
        <a:bodyPr/>
        <a:lstStyle/>
        <a:p>
          <a:endParaRPr lang="en-US"/>
        </a:p>
      </dgm:t>
    </dgm:pt>
    <dgm:pt modelId="{F7087A42-D5FD-47AB-AD67-697403231D49}">
      <dgm:prSet/>
      <dgm:spPr/>
      <dgm:t>
        <a:bodyPr/>
        <a:lstStyle/>
        <a:p>
          <a:r>
            <a:rPr lang="en-AU"/>
            <a:t>port: 9090</a:t>
          </a:r>
          <a:endParaRPr lang="en-US"/>
        </a:p>
      </dgm:t>
    </dgm:pt>
    <dgm:pt modelId="{5249C6B7-FB5B-47E7-BF3D-40C956037D76}" type="parTrans" cxnId="{BE10A793-C375-42DC-889D-EFA27078393E}">
      <dgm:prSet/>
      <dgm:spPr/>
      <dgm:t>
        <a:bodyPr/>
        <a:lstStyle/>
        <a:p>
          <a:endParaRPr lang="en-US"/>
        </a:p>
      </dgm:t>
    </dgm:pt>
    <dgm:pt modelId="{AC631D38-6A75-457A-A349-B2365B5963CC}" type="sibTrans" cxnId="{BE10A793-C375-42DC-889D-EFA27078393E}">
      <dgm:prSet/>
      <dgm:spPr/>
      <dgm:t>
        <a:bodyPr/>
        <a:lstStyle/>
        <a:p>
          <a:endParaRPr lang="en-US"/>
        </a:p>
      </dgm:t>
    </dgm:pt>
    <dgm:pt modelId="{4A738AEE-F631-48E4-9E55-AEC529DEA064}" type="pres">
      <dgm:prSet presAssocID="{6DE6295D-960C-43E6-B279-D5D9F89E2CFE}" presName="linear" presStyleCnt="0">
        <dgm:presLayoutVars>
          <dgm:animLvl val="lvl"/>
          <dgm:resizeHandles val="exact"/>
        </dgm:presLayoutVars>
      </dgm:prSet>
      <dgm:spPr/>
    </dgm:pt>
    <dgm:pt modelId="{70F9A342-CFE3-45CF-9B30-2E65886396EB}" type="pres">
      <dgm:prSet presAssocID="{3909A3B0-2658-4637-AFD3-A05CC1833479}" presName="parentText" presStyleLbl="node1" presStyleIdx="0" presStyleCnt="4">
        <dgm:presLayoutVars>
          <dgm:chMax val="0"/>
          <dgm:bulletEnabled val="1"/>
        </dgm:presLayoutVars>
      </dgm:prSet>
      <dgm:spPr/>
    </dgm:pt>
    <dgm:pt modelId="{D1CB98F4-EC62-419D-939C-0A8311EC753F}" type="pres">
      <dgm:prSet presAssocID="{5806633B-F46A-4E12-93CC-2FEDA6855B43}" presName="spacer" presStyleCnt="0"/>
      <dgm:spPr/>
    </dgm:pt>
    <dgm:pt modelId="{BC7C706D-665C-4BD6-B0AE-0422BF34998A}" type="pres">
      <dgm:prSet presAssocID="{0CF9D90D-3CD0-49BD-9B53-ACBFFED17C68}" presName="parentText" presStyleLbl="node1" presStyleIdx="1" presStyleCnt="4">
        <dgm:presLayoutVars>
          <dgm:chMax val="0"/>
          <dgm:bulletEnabled val="1"/>
        </dgm:presLayoutVars>
      </dgm:prSet>
      <dgm:spPr/>
    </dgm:pt>
    <dgm:pt modelId="{CEEA0D0D-AA1E-4DB6-895A-5EC5B62B6582}" type="pres">
      <dgm:prSet presAssocID="{B190E317-3C8B-4148-BEFB-8F2973955788}" presName="spacer" presStyleCnt="0"/>
      <dgm:spPr/>
    </dgm:pt>
    <dgm:pt modelId="{CF9E71BD-9ED7-4620-92BC-BF30261D773C}" type="pres">
      <dgm:prSet presAssocID="{665B6966-9476-47AF-A245-FB66B8A51DA1}" presName="parentText" presStyleLbl="node1" presStyleIdx="2" presStyleCnt="4">
        <dgm:presLayoutVars>
          <dgm:chMax val="0"/>
          <dgm:bulletEnabled val="1"/>
        </dgm:presLayoutVars>
      </dgm:prSet>
      <dgm:spPr/>
    </dgm:pt>
    <dgm:pt modelId="{E08EAB69-C21A-453B-A229-44E0C140BADC}" type="pres">
      <dgm:prSet presAssocID="{665B6966-9476-47AF-A245-FB66B8A51DA1}" presName="childText" presStyleLbl="revTx" presStyleIdx="0" presStyleCnt="2">
        <dgm:presLayoutVars>
          <dgm:bulletEnabled val="1"/>
        </dgm:presLayoutVars>
      </dgm:prSet>
      <dgm:spPr/>
    </dgm:pt>
    <dgm:pt modelId="{7A167CC2-12B5-4715-B653-4A9F0643B434}" type="pres">
      <dgm:prSet presAssocID="{8AB7400C-8C1E-4288-A32D-185D1C8B2919}" presName="parentText" presStyleLbl="node1" presStyleIdx="3" presStyleCnt="4">
        <dgm:presLayoutVars>
          <dgm:chMax val="0"/>
          <dgm:bulletEnabled val="1"/>
        </dgm:presLayoutVars>
      </dgm:prSet>
      <dgm:spPr/>
    </dgm:pt>
    <dgm:pt modelId="{2EF9BB45-3BFA-4788-B010-1E64E8BF627D}" type="pres">
      <dgm:prSet presAssocID="{8AB7400C-8C1E-4288-A32D-185D1C8B2919}" presName="childText" presStyleLbl="revTx" presStyleIdx="1" presStyleCnt="2">
        <dgm:presLayoutVars>
          <dgm:bulletEnabled val="1"/>
        </dgm:presLayoutVars>
      </dgm:prSet>
      <dgm:spPr/>
    </dgm:pt>
  </dgm:ptLst>
  <dgm:cxnLst>
    <dgm:cxn modelId="{654DE503-952A-455E-9AFD-9AEA6192AE92}" srcId="{665B6966-9476-47AF-A245-FB66B8A51DA1}" destId="{68AE813B-0164-4888-9FA3-3E8A8DC6FC3F}" srcOrd="0" destOrd="0" parTransId="{149C857D-3BEE-422F-8B29-40FF98EE6FA2}" sibTransId="{851446C5-AE49-4B40-939F-0FC7A2065C0B}"/>
    <dgm:cxn modelId="{6B7CD708-9355-4C74-A9A4-8E8F95D6A331}" srcId="{665B6966-9476-47AF-A245-FB66B8A51DA1}" destId="{56BA44E4-4B68-479B-97F7-26DB4019F9BE}" srcOrd="1" destOrd="0" parTransId="{14BEF797-CACE-4128-A14F-4B135A48B490}" sibTransId="{A6691C1A-1D63-4392-B21D-C6C822B2D532}"/>
    <dgm:cxn modelId="{CCD1830D-9C1B-4AC4-9267-E09CFA57D426}" type="presOf" srcId="{3909A3B0-2658-4637-AFD3-A05CC1833479}" destId="{70F9A342-CFE3-45CF-9B30-2E65886396EB}" srcOrd="0" destOrd="0" presId="urn:microsoft.com/office/officeart/2005/8/layout/vList2"/>
    <dgm:cxn modelId="{51B6780E-99D3-415A-9B52-C0E8EB2364F4}" type="presOf" srcId="{8AB7400C-8C1E-4288-A32D-185D1C8B2919}" destId="{7A167CC2-12B5-4715-B653-4A9F0643B434}" srcOrd="0" destOrd="0" presId="urn:microsoft.com/office/officeart/2005/8/layout/vList2"/>
    <dgm:cxn modelId="{ADE06422-A845-48E3-B306-03229C5E97F4}" type="presOf" srcId="{F7087A42-D5FD-47AB-AD67-697403231D49}" destId="{2EF9BB45-3BFA-4788-B010-1E64E8BF627D}" srcOrd="0" destOrd="4" presId="urn:microsoft.com/office/officeart/2005/8/layout/vList2"/>
    <dgm:cxn modelId="{47C4023C-DE55-49C2-81C9-8BD93CD032A2}" type="presOf" srcId="{6D6FD7D1-0C07-4406-89AD-D36802B6F82F}" destId="{2EF9BB45-3BFA-4788-B010-1E64E8BF627D}" srcOrd="0" destOrd="0" presId="urn:microsoft.com/office/officeart/2005/8/layout/vList2"/>
    <dgm:cxn modelId="{E2831661-DC9F-4459-AE91-0324F1A9D329}" srcId="{8AB7400C-8C1E-4288-A32D-185D1C8B2919}" destId="{D1DCBB06-3413-4ED7-BF7E-8992B6BE72D9}" srcOrd="3" destOrd="0" parTransId="{3F7A0B6F-E44B-4D77-8AAF-CCC8CDF72692}" sibTransId="{7B16E970-065E-4524-B753-39464C99CD3E}"/>
    <dgm:cxn modelId="{1CF5FD42-09F2-4320-9359-5E2568B19C24}" type="presOf" srcId="{0CF9D90D-3CD0-49BD-9B53-ACBFFED17C68}" destId="{BC7C706D-665C-4BD6-B0AE-0422BF34998A}" srcOrd="0" destOrd="0" presId="urn:microsoft.com/office/officeart/2005/8/layout/vList2"/>
    <dgm:cxn modelId="{65BF1A66-3F3F-476F-90EC-57C09AA72E8C}" srcId="{8AB7400C-8C1E-4288-A32D-185D1C8B2919}" destId="{6D6FD7D1-0C07-4406-89AD-D36802B6F82F}" srcOrd="0" destOrd="0" parTransId="{EC58BC21-3F4D-4472-AFFC-E694FE779E61}" sibTransId="{C2B24D65-F94C-441C-82CC-2C92F34F9EEB}"/>
    <dgm:cxn modelId="{3C5C734F-8AE7-4DC8-A6CF-F41EB798D871}" srcId="{6DE6295D-960C-43E6-B279-D5D9F89E2CFE}" destId="{3909A3B0-2658-4637-AFD3-A05CC1833479}" srcOrd="0" destOrd="0" parTransId="{81645BBD-C1A6-41E8-B0A7-3FAB0C86BE98}" sibTransId="{5806633B-F46A-4E12-93CC-2FEDA6855B43}"/>
    <dgm:cxn modelId="{BE10A793-C375-42DC-889D-EFA27078393E}" srcId="{8AB7400C-8C1E-4288-A32D-185D1C8B2919}" destId="{F7087A42-D5FD-47AB-AD67-697403231D49}" srcOrd="4" destOrd="0" parTransId="{5249C6B7-FB5B-47E7-BF3D-40C956037D76}" sibTransId="{AC631D38-6A75-457A-A349-B2365B5963CC}"/>
    <dgm:cxn modelId="{F1634B95-30D3-44C6-9785-F1E88DBC2D2F}" srcId="{8AB7400C-8C1E-4288-A32D-185D1C8B2919}" destId="{787238B8-B6B7-446A-8092-D56A6C675902}" srcOrd="1" destOrd="0" parTransId="{B7628D8C-836F-4399-9C04-2DC2757F90AF}" sibTransId="{37B8AC09-FA02-4BE6-B937-21E79E12DB6A}"/>
    <dgm:cxn modelId="{0668B296-1541-47EF-8EE3-E924B28186DA}" srcId="{8AB7400C-8C1E-4288-A32D-185D1C8B2919}" destId="{90D6EBF2-E76B-433B-965E-675F57A84EA8}" srcOrd="2" destOrd="0" parTransId="{B1B5CD51-BA2B-479F-AFA9-5C503B87A4E8}" sibTransId="{134DC8ED-6DF6-4380-BFA1-C92CB0BB63B5}"/>
    <dgm:cxn modelId="{33BD8498-28A2-43FA-9AA4-5E3E8DEA1F7E}" srcId="{6DE6295D-960C-43E6-B279-D5D9F89E2CFE}" destId="{0CF9D90D-3CD0-49BD-9B53-ACBFFED17C68}" srcOrd="1" destOrd="0" parTransId="{B2329AAC-FE93-44A6-AB71-479D85B95318}" sibTransId="{B190E317-3C8B-4148-BEFB-8F2973955788}"/>
    <dgm:cxn modelId="{C38E06A5-8BCC-4318-B6AE-D055CF94B09B}" srcId="{6DE6295D-960C-43E6-B279-D5D9F89E2CFE}" destId="{8AB7400C-8C1E-4288-A32D-185D1C8B2919}" srcOrd="3" destOrd="0" parTransId="{73C5611E-8C3D-4E16-B56A-3D84F60F5386}" sibTransId="{5507ACEA-C6B7-472A-82ED-231BE19095EE}"/>
    <dgm:cxn modelId="{34DD48A6-D3FC-4B43-87E9-34C0EDBB372E}" type="presOf" srcId="{D1DCBB06-3413-4ED7-BF7E-8992B6BE72D9}" destId="{2EF9BB45-3BFA-4788-B010-1E64E8BF627D}" srcOrd="0" destOrd="3" presId="urn:microsoft.com/office/officeart/2005/8/layout/vList2"/>
    <dgm:cxn modelId="{31DEC1AF-1C40-4EFB-9283-DAC21C5947F1}" type="presOf" srcId="{787238B8-B6B7-446A-8092-D56A6C675902}" destId="{2EF9BB45-3BFA-4788-B010-1E64E8BF627D}" srcOrd="0" destOrd="1" presId="urn:microsoft.com/office/officeart/2005/8/layout/vList2"/>
    <dgm:cxn modelId="{6C4B3FD6-5ACF-46C4-B3F8-AF935DE91EC2}" type="presOf" srcId="{56BA44E4-4B68-479B-97F7-26DB4019F9BE}" destId="{E08EAB69-C21A-453B-A229-44E0C140BADC}" srcOrd="0" destOrd="1" presId="urn:microsoft.com/office/officeart/2005/8/layout/vList2"/>
    <dgm:cxn modelId="{5EA6ABD8-F1B8-4BF3-AF33-40801E6B30A7}" srcId="{6DE6295D-960C-43E6-B279-D5D9F89E2CFE}" destId="{665B6966-9476-47AF-A245-FB66B8A51DA1}" srcOrd="2" destOrd="0" parTransId="{628998CD-05FF-4801-83D2-3860BBAA931C}" sibTransId="{8C843F0D-D029-41C1-AF8E-11FDC2501804}"/>
    <dgm:cxn modelId="{885FD8DA-EBD4-4A33-B5D5-B17DDD36EF09}" type="presOf" srcId="{6DE6295D-960C-43E6-B279-D5D9F89E2CFE}" destId="{4A738AEE-F631-48E4-9E55-AEC529DEA064}" srcOrd="0" destOrd="0" presId="urn:microsoft.com/office/officeart/2005/8/layout/vList2"/>
    <dgm:cxn modelId="{C1047CE2-5213-4031-B36B-6131F5929B53}" type="presOf" srcId="{665B6966-9476-47AF-A245-FB66B8A51DA1}" destId="{CF9E71BD-9ED7-4620-92BC-BF30261D773C}" srcOrd="0" destOrd="0" presId="urn:microsoft.com/office/officeart/2005/8/layout/vList2"/>
    <dgm:cxn modelId="{6CDC2DE3-394A-41DC-9AEA-3DC01A25F230}" type="presOf" srcId="{68AE813B-0164-4888-9FA3-3E8A8DC6FC3F}" destId="{E08EAB69-C21A-453B-A229-44E0C140BADC}" srcOrd="0" destOrd="0" presId="urn:microsoft.com/office/officeart/2005/8/layout/vList2"/>
    <dgm:cxn modelId="{6E2E3DFB-FD07-44A0-8368-AF1E473F06E6}" type="presOf" srcId="{90D6EBF2-E76B-433B-965E-675F57A84EA8}" destId="{2EF9BB45-3BFA-4788-B010-1E64E8BF627D}" srcOrd="0" destOrd="2" presId="urn:microsoft.com/office/officeart/2005/8/layout/vList2"/>
    <dgm:cxn modelId="{ECB8D6A1-CEF6-4115-9707-2BF547340E91}" type="presParOf" srcId="{4A738AEE-F631-48E4-9E55-AEC529DEA064}" destId="{70F9A342-CFE3-45CF-9B30-2E65886396EB}" srcOrd="0" destOrd="0" presId="urn:microsoft.com/office/officeart/2005/8/layout/vList2"/>
    <dgm:cxn modelId="{FC74EA0A-B193-45E5-9417-17FEE32C99B2}" type="presParOf" srcId="{4A738AEE-F631-48E4-9E55-AEC529DEA064}" destId="{D1CB98F4-EC62-419D-939C-0A8311EC753F}" srcOrd="1" destOrd="0" presId="urn:microsoft.com/office/officeart/2005/8/layout/vList2"/>
    <dgm:cxn modelId="{0346F617-E40D-4408-AE6B-1CBB2B8F28AA}" type="presParOf" srcId="{4A738AEE-F631-48E4-9E55-AEC529DEA064}" destId="{BC7C706D-665C-4BD6-B0AE-0422BF34998A}" srcOrd="2" destOrd="0" presId="urn:microsoft.com/office/officeart/2005/8/layout/vList2"/>
    <dgm:cxn modelId="{9B8F7D2A-17D0-4ABF-B76F-C4E459F8C3A2}" type="presParOf" srcId="{4A738AEE-F631-48E4-9E55-AEC529DEA064}" destId="{CEEA0D0D-AA1E-4DB6-895A-5EC5B62B6582}" srcOrd="3" destOrd="0" presId="urn:microsoft.com/office/officeart/2005/8/layout/vList2"/>
    <dgm:cxn modelId="{E1A464E9-B846-454A-BC50-2B505A44E2DB}" type="presParOf" srcId="{4A738AEE-F631-48E4-9E55-AEC529DEA064}" destId="{CF9E71BD-9ED7-4620-92BC-BF30261D773C}" srcOrd="4" destOrd="0" presId="urn:microsoft.com/office/officeart/2005/8/layout/vList2"/>
    <dgm:cxn modelId="{35777303-1652-4E2F-B30D-5842CFF7EE3F}" type="presParOf" srcId="{4A738AEE-F631-48E4-9E55-AEC529DEA064}" destId="{E08EAB69-C21A-453B-A229-44E0C140BADC}" srcOrd="5" destOrd="0" presId="urn:microsoft.com/office/officeart/2005/8/layout/vList2"/>
    <dgm:cxn modelId="{32E8EDBD-9620-420F-9F3A-A64546D9A362}" type="presParOf" srcId="{4A738AEE-F631-48E4-9E55-AEC529DEA064}" destId="{7A167CC2-12B5-4715-B653-4A9F0643B434}" srcOrd="6" destOrd="0" presId="urn:microsoft.com/office/officeart/2005/8/layout/vList2"/>
    <dgm:cxn modelId="{2AB3448A-273B-4784-B1C7-64A940741F28}" type="presParOf" srcId="{4A738AEE-F631-48E4-9E55-AEC529DEA064}" destId="{2EF9BB45-3BFA-4788-B010-1E64E8BF627D}"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32118AE-62FC-45AB-9913-3135767663C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852F301-7D3E-419F-8D6E-2306F68A4F51}">
      <dgm:prSet/>
      <dgm:spPr/>
      <dgm:t>
        <a:bodyPr/>
        <a:lstStyle/>
        <a:p>
          <a:r>
            <a:rPr lang="en-AU" b="0"/>
            <a:t>Spring Boot lets you to run the same application more than once on a different port number. Note that the default port number 8080.</a:t>
          </a:r>
          <a:endParaRPr lang="en-US"/>
        </a:p>
      </dgm:t>
    </dgm:pt>
    <dgm:pt modelId="{D5A91249-BD82-4468-9891-D131634F6609}" type="parTrans" cxnId="{C6EB33AA-39BF-4B4B-9C03-40FE17FD0A3A}">
      <dgm:prSet/>
      <dgm:spPr/>
      <dgm:t>
        <a:bodyPr/>
        <a:lstStyle/>
        <a:p>
          <a:endParaRPr lang="en-US"/>
        </a:p>
      </dgm:t>
    </dgm:pt>
    <dgm:pt modelId="{3952476A-CC31-4CE6-B967-654A95E99224}" type="sibTrans" cxnId="{C6EB33AA-39BF-4B4B-9C03-40FE17FD0A3A}">
      <dgm:prSet/>
      <dgm:spPr/>
      <dgm:t>
        <a:bodyPr/>
        <a:lstStyle/>
        <a:p>
          <a:endParaRPr lang="en-US"/>
        </a:p>
      </dgm:t>
    </dgm:pt>
    <dgm:pt modelId="{A11E8C21-0C7B-4B6C-993E-93E6A8A3D8C9}">
      <dgm:prSet/>
      <dgm:spPr/>
      <dgm:t>
        <a:bodyPr/>
        <a:lstStyle/>
        <a:p>
          <a:r>
            <a:rPr lang="en-AU"/>
            <a:t>Custom Port</a:t>
          </a:r>
          <a:endParaRPr lang="en-US"/>
        </a:p>
      </dgm:t>
    </dgm:pt>
    <dgm:pt modelId="{DC8C7BE4-312C-485A-9B88-8307B4EA71C3}" type="parTrans" cxnId="{41DA3EFF-ED3F-47D0-8FCA-B3A65A28D562}">
      <dgm:prSet/>
      <dgm:spPr/>
      <dgm:t>
        <a:bodyPr/>
        <a:lstStyle/>
        <a:p>
          <a:endParaRPr lang="en-US"/>
        </a:p>
      </dgm:t>
    </dgm:pt>
    <dgm:pt modelId="{D76C62D3-4C9D-40AE-B94B-87C1797D9D24}" type="sibTrans" cxnId="{41DA3EFF-ED3F-47D0-8FCA-B3A65A28D562}">
      <dgm:prSet/>
      <dgm:spPr/>
      <dgm:t>
        <a:bodyPr/>
        <a:lstStyle/>
        <a:p>
          <a:endParaRPr lang="en-US"/>
        </a:p>
      </dgm:t>
    </dgm:pt>
    <dgm:pt modelId="{25728A4B-D92F-4534-815E-352DEC8A0F52}">
      <dgm:prSet/>
      <dgm:spPr/>
      <dgm:t>
        <a:bodyPr/>
        <a:lstStyle/>
        <a:p>
          <a:r>
            <a:rPr lang="en-AU" b="0"/>
            <a:t>In the </a:t>
          </a:r>
          <a:r>
            <a:rPr lang="en-AU"/>
            <a:t>application.properties</a:t>
          </a:r>
          <a:r>
            <a:rPr lang="en-AU" b="0"/>
            <a:t> file, we can set custom port number for the property server.port</a:t>
          </a:r>
          <a:endParaRPr lang="en-US"/>
        </a:p>
      </dgm:t>
    </dgm:pt>
    <dgm:pt modelId="{9606EFFB-4DCC-4A24-B37F-BA68636EF7CC}" type="parTrans" cxnId="{ED35278D-FC4A-4B2C-8FE8-591B52260AA1}">
      <dgm:prSet/>
      <dgm:spPr/>
      <dgm:t>
        <a:bodyPr/>
        <a:lstStyle/>
        <a:p>
          <a:endParaRPr lang="en-US"/>
        </a:p>
      </dgm:t>
    </dgm:pt>
    <dgm:pt modelId="{4E989AD5-C6AC-4818-870E-0A612126B24D}" type="sibTrans" cxnId="{ED35278D-FC4A-4B2C-8FE8-591B52260AA1}">
      <dgm:prSet/>
      <dgm:spPr/>
      <dgm:t>
        <a:bodyPr/>
        <a:lstStyle/>
        <a:p>
          <a:endParaRPr lang="en-US"/>
        </a:p>
      </dgm:t>
    </dgm:pt>
    <dgm:pt modelId="{42E5256A-85E8-48ED-B874-294639058B7F}">
      <dgm:prSet/>
      <dgm:spPr/>
      <dgm:t>
        <a:bodyPr/>
        <a:lstStyle/>
        <a:p>
          <a:r>
            <a:rPr lang="en-AU"/>
            <a:t>server.port = 9090</a:t>
          </a:r>
          <a:endParaRPr lang="en-US"/>
        </a:p>
      </dgm:t>
    </dgm:pt>
    <dgm:pt modelId="{C0303B4D-5097-408A-900C-1795464D2426}" type="parTrans" cxnId="{4CAE9A77-EB45-4379-9DE6-E078B30C3856}">
      <dgm:prSet/>
      <dgm:spPr/>
      <dgm:t>
        <a:bodyPr/>
        <a:lstStyle/>
        <a:p>
          <a:endParaRPr lang="en-US"/>
        </a:p>
      </dgm:t>
    </dgm:pt>
    <dgm:pt modelId="{590B0A72-AA9C-43D8-84DA-BEE34C4E40A7}" type="sibTrans" cxnId="{4CAE9A77-EB45-4379-9DE6-E078B30C3856}">
      <dgm:prSet/>
      <dgm:spPr/>
      <dgm:t>
        <a:bodyPr/>
        <a:lstStyle/>
        <a:p>
          <a:endParaRPr lang="en-US"/>
        </a:p>
      </dgm:t>
    </dgm:pt>
    <dgm:pt modelId="{FCA0064A-E67D-4A23-A791-A4EB91B335B4}">
      <dgm:prSet/>
      <dgm:spPr/>
      <dgm:t>
        <a:bodyPr/>
        <a:lstStyle/>
        <a:p>
          <a:r>
            <a:rPr lang="en-AU" b="0"/>
            <a:t>In the application.yml file, you can find as follows :</a:t>
          </a:r>
          <a:endParaRPr lang="en-US"/>
        </a:p>
      </dgm:t>
    </dgm:pt>
    <dgm:pt modelId="{747DA58E-5AA4-4771-8AC1-E2B364B3038C}" type="parTrans" cxnId="{415CF0C4-4B7B-4B85-AEC5-ACDC56BF5B73}">
      <dgm:prSet/>
      <dgm:spPr/>
      <dgm:t>
        <a:bodyPr/>
        <a:lstStyle/>
        <a:p>
          <a:endParaRPr lang="en-US"/>
        </a:p>
      </dgm:t>
    </dgm:pt>
    <dgm:pt modelId="{DE4D1218-6333-4AAE-987F-2DA06D07D04F}" type="sibTrans" cxnId="{415CF0C4-4B7B-4B85-AEC5-ACDC56BF5B73}">
      <dgm:prSet/>
      <dgm:spPr/>
      <dgm:t>
        <a:bodyPr/>
        <a:lstStyle/>
        <a:p>
          <a:endParaRPr lang="en-US"/>
        </a:p>
      </dgm:t>
    </dgm:pt>
    <dgm:pt modelId="{68EED022-538F-4621-9CE0-B2815AE3A567}">
      <dgm:prSet/>
      <dgm:spPr/>
      <dgm:t>
        <a:bodyPr/>
        <a:lstStyle/>
        <a:p>
          <a:r>
            <a:rPr lang="en-AU"/>
            <a:t>server: </a:t>
          </a:r>
          <a:endParaRPr lang="en-US"/>
        </a:p>
      </dgm:t>
    </dgm:pt>
    <dgm:pt modelId="{9DDBDD8D-438A-44EB-84AE-856011476A51}" type="parTrans" cxnId="{43DBF4F5-8333-4AFC-924E-C472520D3E01}">
      <dgm:prSet/>
      <dgm:spPr/>
      <dgm:t>
        <a:bodyPr/>
        <a:lstStyle/>
        <a:p>
          <a:endParaRPr lang="en-US"/>
        </a:p>
      </dgm:t>
    </dgm:pt>
    <dgm:pt modelId="{6EEAA59E-ED2C-43F6-A5F4-EFE4E4AEF22A}" type="sibTrans" cxnId="{43DBF4F5-8333-4AFC-924E-C472520D3E01}">
      <dgm:prSet/>
      <dgm:spPr/>
      <dgm:t>
        <a:bodyPr/>
        <a:lstStyle/>
        <a:p>
          <a:endParaRPr lang="en-US"/>
        </a:p>
      </dgm:t>
    </dgm:pt>
    <dgm:pt modelId="{64DA8E56-37B2-4CEC-BA50-F6B9628A7E64}">
      <dgm:prSet/>
      <dgm:spPr/>
      <dgm:t>
        <a:bodyPr/>
        <a:lstStyle/>
        <a:p>
          <a:r>
            <a:rPr lang="en-AU"/>
            <a:t>port: 9090</a:t>
          </a:r>
          <a:endParaRPr lang="en-US"/>
        </a:p>
      </dgm:t>
    </dgm:pt>
    <dgm:pt modelId="{5CDC87A7-426B-44AB-BD49-730EAE943098}" type="parTrans" cxnId="{DE13FFD6-3692-4889-9ACD-65551F8DF0D4}">
      <dgm:prSet/>
      <dgm:spPr/>
      <dgm:t>
        <a:bodyPr/>
        <a:lstStyle/>
        <a:p>
          <a:endParaRPr lang="en-US"/>
        </a:p>
      </dgm:t>
    </dgm:pt>
    <dgm:pt modelId="{BD37609C-7F81-4B69-8403-75C5C672C674}" type="sibTrans" cxnId="{DE13FFD6-3692-4889-9ACD-65551F8DF0D4}">
      <dgm:prSet/>
      <dgm:spPr/>
      <dgm:t>
        <a:bodyPr/>
        <a:lstStyle/>
        <a:p>
          <a:endParaRPr lang="en-US"/>
        </a:p>
      </dgm:t>
    </dgm:pt>
    <dgm:pt modelId="{BE82C2DD-06A6-4391-9759-D3121E2171EE}">
      <dgm:prSet/>
      <dgm:spPr/>
      <dgm:t>
        <a:bodyPr/>
        <a:lstStyle/>
        <a:p>
          <a:r>
            <a:rPr lang="en-AU"/>
            <a:t>Random Port</a:t>
          </a:r>
          <a:endParaRPr lang="en-US"/>
        </a:p>
      </dgm:t>
    </dgm:pt>
    <dgm:pt modelId="{C711A8C7-1D2D-43E9-AECE-D7F7B907B684}" type="parTrans" cxnId="{12A298B4-4A41-476D-B147-F33AF84207CF}">
      <dgm:prSet/>
      <dgm:spPr/>
      <dgm:t>
        <a:bodyPr/>
        <a:lstStyle/>
        <a:p>
          <a:endParaRPr lang="en-US"/>
        </a:p>
      </dgm:t>
    </dgm:pt>
    <dgm:pt modelId="{042D6159-2BC9-41D9-AB2D-9391CA2D38EC}" type="sibTrans" cxnId="{12A298B4-4A41-476D-B147-F33AF84207CF}">
      <dgm:prSet/>
      <dgm:spPr/>
      <dgm:t>
        <a:bodyPr/>
        <a:lstStyle/>
        <a:p>
          <a:endParaRPr lang="en-US"/>
        </a:p>
      </dgm:t>
    </dgm:pt>
    <dgm:pt modelId="{B24357B1-AB9C-427A-ABEE-AE1E528F9140}">
      <dgm:prSet/>
      <dgm:spPr/>
      <dgm:t>
        <a:bodyPr/>
        <a:lstStyle/>
        <a:p>
          <a:r>
            <a:rPr lang="en-AU" b="0"/>
            <a:t>In the application.properties file, we can set random port number for the property server.port</a:t>
          </a:r>
          <a:endParaRPr lang="en-US"/>
        </a:p>
      </dgm:t>
    </dgm:pt>
    <dgm:pt modelId="{3955F3B2-AA8A-43D0-BD85-2F759D34728F}" type="parTrans" cxnId="{04EC7C16-2AF8-4B72-8A14-054600FA0603}">
      <dgm:prSet/>
      <dgm:spPr/>
      <dgm:t>
        <a:bodyPr/>
        <a:lstStyle/>
        <a:p>
          <a:endParaRPr lang="en-US"/>
        </a:p>
      </dgm:t>
    </dgm:pt>
    <dgm:pt modelId="{06A020F0-D478-4746-8423-5B5186A7BCC5}" type="sibTrans" cxnId="{04EC7C16-2AF8-4B72-8A14-054600FA0603}">
      <dgm:prSet/>
      <dgm:spPr/>
      <dgm:t>
        <a:bodyPr/>
        <a:lstStyle/>
        <a:p>
          <a:endParaRPr lang="en-US"/>
        </a:p>
      </dgm:t>
    </dgm:pt>
    <dgm:pt modelId="{9F7535D2-7006-4DE5-9A62-F5B8651750B7}">
      <dgm:prSet/>
      <dgm:spPr/>
      <dgm:t>
        <a:bodyPr/>
        <a:lstStyle/>
        <a:p>
          <a:r>
            <a:rPr lang="en-AU" b="0"/>
            <a:t>server.port = 0</a:t>
          </a:r>
          <a:endParaRPr lang="en-US"/>
        </a:p>
      </dgm:t>
    </dgm:pt>
    <dgm:pt modelId="{B0D588D4-68D7-4798-8942-7E8EC467D87C}" type="parTrans" cxnId="{FD3ABA40-ECD7-4BB6-8C96-3605EE6E5596}">
      <dgm:prSet/>
      <dgm:spPr/>
      <dgm:t>
        <a:bodyPr/>
        <a:lstStyle/>
        <a:p>
          <a:endParaRPr lang="en-US"/>
        </a:p>
      </dgm:t>
    </dgm:pt>
    <dgm:pt modelId="{A9659529-7550-47CA-A656-25ECC7236EAE}" type="sibTrans" cxnId="{FD3ABA40-ECD7-4BB6-8C96-3605EE6E5596}">
      <dgm:prSet/>
      <dgm:spPr/>
      <dgm:t>
        <a:bodyPr/>
        <a:lstStyle/>
        <a:p>
          <a:endParaRPr lang="en-US"/>
        </a:p>
      </dgm:t>
    </dgm:pt>
    <dgm:pt modelId="{B8DB6724-790C-47D9-A1AE-FF1B85E4B611}">
      <dgm:prSet/>
      <dgm:spPr/>
      <dgm:t>
        <a:bodyPr/>
        <a:lstStyle/>
        <a:p>
          <a:r>
            <a:rPr lang="en-AU" b="0"/>
            <a:t>In the application.yml file, you can find as follows :</a:t>
          </a:r>
          <a:endParaRPr lang="en-US"/>
        </a:p>
      </dgm:t>
    </dgm:pt>
    <dgm:pt modelId="{EC57F83D-41B9-4962-8490-CF7FC3E54602}" type="parTrans" cxnId="{C7745B3F-373B-4B96-8BFF-B7A6998F3E9A}">
      <dgm:prSet/>
      <dgm:spPr/>
      <dgm:t>
        <a:bodyPr/>
        <a:lstStyle/>
        <a:p>
          <a:endParaRPr lang="en-US"/>
        </a:p>
      </dgm:t>
    </dgm:pt>
    <dgm:pt modelId="{AB963296-8FEA-49A3-A581-B84A598F1BA9}" type="sibTrans" cxnId="{C7745B3F-373B-4B96-8BFF-B7A6998F3E9A}">
      <dgm:prSet/>
      <dgm:spPr/>
      <dgm:t>
        <a:bodyPr/>
        <a:lstStyle/>
        <a:p>
          <a:endParaRPr lang="en-US"/>
        </a:p>
      </dgm:t>
    </dgm:pt>
    <dgm:pt modelId="{805FE3BD-1082-4189-A06B-1273545738FC}">
      <dgm:prSet/>
      <dgm:spPr/>
      <dgm:t>
        <a:bodyPr/>
        <a:lstStyle/>
        <a:p>
          <a:r>
            <a:rPr lang="en-AU" b="0"/>
            <a:t>server: </a:t>
          </a:r>
          <a:endParaRPr lang="en-US"/>
        </a:p>
      </dgm:t>
    </dgm:pt>
    <dgm:pt modelId="{AA64817F-0986-4BC6-88E9-487060DD5A19}" type="parTrans" cxnId="{D9BF275D-6838-4B48-8141-0C62CAD79593}">
      <dgm:prSet/>
      <dgm:spPr/>
      <dgm:t>
        <a:bodyPr/>
        <a:lstStyle/>
        <a:p>
          <a:endParaRPr lang="en-US"/>
        </a:p>
      </dgm:t>
    </dgm:pt>
    <dgm:pt modelId="{38B5D3BE-AFA5-49E6-9777-2C7128DC7F1D}" type="sibTrans" cxnId="{D9BF275D-6838-4B48-8141-0C62CAD79593}">
      <dgm:prSet/>
      <dgm:spPr/>
      <dgm:t>
        <a:bodyPr/>
        <a:lstStyle/>
        <a:p>
          <a:endParaRPr lang="en-US"/>
        </a:p>
      </dgm:t>
    </dgm:pt>
    <dgm:pt modelId="{B487C2C4-8FA3-4CC7-989E-400F729453C5}">
      <dgm:prSet/>
      <dgm:spPr/>
      <dgm:t>
        <a:bodyPr/>
        <a:lstStyle/>
        <a:p>
          <a:r>
            <a:rPr lang="en-AU" b="0"/>
            <a:t>port: 0</a:t>
          </a:r>
          <a:endParaRPr lang="en-US"/>
        </a:p>
      </dgm:t>
    </dgm:pt>
    <dgm:pt modelId="{57AE0855-64EE-4373-8490-37ACB4371E2E}" type="parTrans" cxnId="{4134D746-FB5A-4C51-8186-097F1BD8DC7B}">
      <dgm:prSet/>
      <dgm:spPr/>
      <dgm:t>
        <a:bodyPr/>
        <a:lstStyle/>
        <a:p>
          <a:endParaRPr lang="en-US"/>
        </a:p>
      </dgm:t>
    </dgm:pt>
    <dgm:pt modelId="{9FB79A71-BC39-4578-B779-4B0739163643}" type="sibTrans" cxnId="{4134D746-FB5A-4C51-8186-097F1BD8DC7B}">
      <dgm:prSet/>
      <dgm:spPr/>
      <dgm:t>
        <a:bodyPr/>
        <a:lstStyle/>
        <a:p>
          <a:endParaRPr lang="en-US"/>
        </a:p>
      </dgm:t>
    </dgm:pt>
    <dgm:pt modelId="{C11D3B1A-258B-4DFB-A4E9-64C9CD66220F}">
      <dgm:prSet/>
      <dgm:spPr/>
      <dgm:t>
        <a:bodyPr/>
        <a:lstStyle/>
        <a:p>
          <a:r>
            <a:rPr lang="en-AU" b="0"/>
            <a:t>Note − If the server.port number is 0 while starting the Spring Boot application, Tomcat uses the random port number.</a:t>
          </a:r>
          <a:endParaRPr lang="en-US"/>
        </a:p>
      </dgm:t>
    </dgm:pt>
    <dgm:pt modelId="{D78B3911-E264-4E31-AD3D-580F19B7420A}" type="parTrans" cxnId="{2401859C-F120-44D7-B3F7-4F63407F8226}">
      <dgm:prSet/>
      <dgm:spPr/>
      <dgm:t>
        <a:bodyPr/>
        <a:lstStyle/>
        <a:p>
          <a:endParaRPr lang="en-US"/>
        </a:p>
      </dgm:t>
    </dgm:pt>
    <dgm:pt modelId="{DF1B0A83-C4D5-49DD-856C-B93775C5E90C}" type="sibTrans" cxnId="{2401859C-F120-44D7-B3F7-4F63407F8226}">
      <dgm:prSet/>
      <dgm:spPr/>
      <dgm:t>
        <a:bodyPr/>
        <a:lstStyle/>
        <a:p>
          <a:endParaRPr lang="en-US"/>
        </a:p>
      </dgm:t>
    </dgm:pt>
    <dgm:pt modelId="{88B4DBE0-0E06-4425-96EF-C08C452C1702}" type="pres">
      <dgm:prSet presAssocID="{A32118AE-62FC-45AB-9913-3135767663C3}" presName="linear" presStyleCnt="0">
        <dgm:presLayoutVars>
          <dgm:animLvl val="lvl"/>
          <dgm:resizeHandles val="exact"/>
        </dgm:presLayoutVars>
      </dgm:prSet>
      <dgm:spPr/>
    </dgm:pt>
    <dgm:pt modelId="{93A57AC7-9CD7-46E9-A59A-F3C8CB9640EB}" type="pres">
      <dgm:prSet presAssocID="{7852F301-7D3E-419F-8D6E-2306F68A4F51}" presName="parentText" presStyleLbl="node1" presStyleIdx="0" presStyleCnt="8">
        <dgm:presLayoutVars>
          <dgm:chMax val="0"/>
          <dgm:bulletEnabled val="1"/>
        </dgm:presLayoutVars>
      </dgm:prSet>
      <dgm:spPr/>
    </dgm:pt>
    <dgm:pt modelId="{B030CF86-D21A-4140-9AB2-14B214A2DEA5}" type="pres">
      <dgm:prSet presAssocID="{3952476A-CC31-4CE6-B967-654A95E99224}" presName="spacer" presStyleCnt="0"/>
      <dgm:spPr/>
    </dgm:pt>
    <dgm:pt modelId="{A3D6B767-CF17-4A6F-AD07-9D4D728ABC95}" type="pres">
      <dgm:prSet presAssocID="{A11E8C21-0C7B-4B6C-993E-93E6A8A3D8C9}" presName="parentText" presStyleLbl="node1" presStyleIdx="1" presStyleCnt="8">
        <dgm:presLayoutVars>
          <dgm:chMax val="0"/>
          <dgm:bulletEnabled val="1"/>
        </dgm:presLayoutVars>
      </dgm:prSet>
      <dgm:spPr/>
    </dgm:pt>
    <dgm:pt modelId="{49D40267-96DB-4593-A8DF-BEF881254185}" type="pres">
      <dgm:prSet presAssocID="{D76C62D3-4C9D-40AE-B94B-87C1797D9D24}" presName="spacer" presStyleCnt="0"/>
      <dgm:spPr/>
    </dgm:pt>
    <dgm:pt modelId="{FF645A73-1840-4BC9-AED5-03D290C21191}" type="pres">
      <dgm:prSet presAssocID="{25728A4B-D92F-4534-815E-352DEC8A0F52}" presName="parentText" presStyleLbl="node1" presStyleIdx="2" presStyleCnt="8">
        <dgm:presLayoutVars>
          <dgm:chMax val="0"/>
          <dgm:bulletEnabled val="1"/>
        </dgm:presLayoutVars>
      </dgm:prSet>
      <dgm:spPr/>
    </dgm:pt>
    <dgm:pt modelId="{84ED8F23-DF06-4713-95CB-4C2E8EFA295D}" type="pres">
      <dgm:prSet presAssocID="{25728A4B-D92F-4534-815E-352DEC8A0F52}" presName="childText" presStyleLbl="revTx" presStyleIdx="0" presStyleCnt="4">
        <dgm:presLayoutVars>
          <dgm:bulletEnabled val="1"/>
        </dgm:presLayoutVars>
      </dgm:prSet>
      <dgm:spPr/>
    </dgm:pt>
    <dgm:pt modelId="{357698BB-44CF-459F-A96D-C2B70057D4D2}" type="pres">
      <dgm:prSet presAssocID="{FCA0064A-E67D-4A23-A791-A4EB91B335B4}" presName="parentText" presStyleLbl="node1" presStyleIdx="3" presStyleCnt="8">
        <dgm:presLayoutVars>
          <dgm:chMax val="0"/>
          <dgm:bulletEnabled val="1"/>
        </dgm:presLayoutVars>
      </dgm:prSet>
      <dgm:spPr/>
    </dgm:pt>
    <dgm:pt modelId="{4423FACA-ACA3-4BD9-BCE4-55CB55F1C866}" type="pres">
      <dgm:prSet presAssocID="{FCA0064A-E67D-4A23-A791-A4EB91B335B4}" presName="childText" presStyleLbl="revTx" presStyleIdx="1" presStyleCnt="4">
        <dgm:presLayoutVars>
          <dgm:bulletEnabled val="1"/>
        </dgm:presLayoutVars>
      </dgm:prSet>
      <dgm:spPr/>
    </dgm:pt>
    <dgm:pt modelId="{1CF1E0AE-B5E8-4155-AA45-EDB38683D3B5}" type="pres">
      <dgm:prSet presAssocID="{BE82C2DD-06A6-4391-9759-D3121E2171EE}" presName="parentText" presStyleLbl="node1" presStyleIdx="4" presStyleCnt="8">
        <dgm:presLayoutVars>
          <dgm:chMax val="0"/>
          <dgm:bulletEnabled val="1"/>
        </dgm:presLayoutVars>
      </dgm:prSet>
      <dgm:spPr/>
    </dgm:pt>
    <dgm:pt modelId="{B6B66A08-A61C-40DE-AAEB-C973307C0BCE}" type="pres">
      <dgm:prSet presAssocID="{042D6159-2BC9-41D9-AB2D-9391CA2D38EC}" presName="spacer" presStyleCnt="0"/>
      <dgm:spPr/>
    </dgm:pt>
    <dgm:pt modelId="{EDA58D01-BA39-41F3-AFD4-2E6CEA7FA020}" type="pres">
      <dgm:prSet presAssocID="{B24357B1-AB9C-427A-ABEE-AE1E528F9140}" presName="parentText" presStyleLbl="node1" presStyleIdx="5" presStyleCnt="8">
        <dgm:presLayoutVars>
          <dgm:chMax val="0"/>
          <dgm:bulletEnabled val="1"/>
        </dgm:presLayoutVars>
      </dgm:prSet>
      <dgm:spPr/>
    </dgm:pt>
    <dgm:pt modelId="{0883D45E-0316-479C-8272-BAEC071D45D9}" type="pres">
      <dgm:prSet presAssocID="{B24357B1-AB9C-427A-ABEE-AE1E528F9140}" presName="childText" presStyleLbl="revTx" presStyleIdx="2" presStyleCnt="4">
        <dgm:presLayoutVars>
          <dgm:bulletEnabled val="1"/>
        </dgm:presLayoutVars>
      </dgm:prSet>
      <dgm:spPr/>
    </dgm:pt>
    <dgm:pt modelId="{B9865BA8-8683-4EF9-837F-5A1337E9402E}" type="pres">
      <dgm:prSet presAssocID="{B8DB6724-790C-47D9-A1AE-FF1B85E4B611}" presName="parentText" presStyleLbl="node1" presStyleIdx="6" presStyleCnt="8">
        <dgm:presLayoutVars>
          <dgm:chMax val="0"/>
          <dgm:bulletEnabled val="1"/>
        </dgm:presLayoutVars>
      </dgm:prSet>
      <dgm:spPr/>
    </dgm:pt>
    <dgm:pt modelId="{11C6A740-FB6E-4E65-873D-BFED2A2C9274}" type="pres">
      <dgm:prSet presAssocID="{B8DB6724-790C-47D9-A1AE-FF1B85E4B611}" presName="childText" presStyleLbl="revTx" presStyleIdx="3" presStyleCnt="4">
        <dgm:presLayoutVars>
          <dgm:bulletEnabled val="1"/>
        </dgm:presLayoutVars>
      </dgm:prSet>
      <dgm:spPr/>
    </dgm:pt>
    <dgm:pt modelId="{7668F442-EA46-4D59-B241-0417E95E37BF}" type="pres">
      <dgm:prSet presAssocID="{C11D3B1A-258B-4DFB-A4E9-64C9CD66220F}" presName="parentText" presStyleLbl="node1" presStyleIdx="7" presStyleCnt="8">
        <dgm:presLayoutVars>
          <dgm:chMax val="0"/>
          <dgm:bulletEnabled val="1"/>
        </dgm:presLayoutVars>
      </dgm:prSet>
      <dgm:spPr/>
    </dgm:pt>
  </dgm:ptLst>
  <dgm:cxnLst>
    <dgm:cxn modelId="{04EC7C16-2AF8-4B72-8A14-054600FA0603}" srcId="{A32118AE-62FC-45AB-9913-3135767663C3}" destId="{B24357B1-AB9C-427A-ABEE-AE1E528F9140}" srcOrd="5" destOrd="0" parTransId="{3955F3B2-AA8A-43D0-BD85-2F759D34728F}" sibTransId="{06A020F0-D478-4746-8423-5B5186A7BCC5}"/>
    <dgm:cxn modelId="{C7745B3F-373B-4B96-8BFF-B7A6998F3E9A}" srcId="{A32118AE-62FC-45AB-9913-3135767663C3}" destId="{B8DB6724-790C-47D9-A1AE-FF1B85E4B611}" srcOrd="6" destOrd="0" parTransId="{EC57F83D-41B9-4962-8490-CF7FC3E54602}" sibTransId="{AB963296-8FEA-49A3-A581-B84A598F1BA9}"/>
    <dgm:cxn modelId="{FD3ABA40-ECD7-4BB6-8C96-3605EE6E5596}" srcId="{B24357B1-AB9C-427A-ABEE-AE1E528F9140}" destId="{9F7535D2-7006-4DE5-9A62-F5B8651750B7}" srcOrd="0" destOrd="0" parTransId="{B0D588D4-68D7-4798-8942-7E8EC467D87C}" sibTransId="{A9659529-7550-47CA-A656-25ECC7236EAE}"/>
    <dgm:cxn modelId="{D9BF275D-6838-4B48-8141-0C62CAD79593}" srcId="{B8DB6724-790C-47D9-A1AE-FF1B85E4B611}" destId="{805FE3BD-1082-4189-A06B-1273545738FC}" srcOrd="0" destOrd="0" parTransId="{AA64817F-0986-4BC6-88E9-487060DD5A19}" sibTransId="{38B5D3BE-AFA5-49E6-9777-2C7128DC7F1D}"/>
    <dgm:cxn modelId="{4134D746-FB5A-4C51-8186-097F1BD8DC7B}" srcId="{B8DB6724-790C-47D9-A1AE-FF1B85E4B611}" destId="{B487C2C4-8FA3-4CC7-989E-400F729453C5}" srcOrd="1" destOrd="0" parTransId="{57AE0855-64EE-4373-8490-37ACB4371E2E}" sibTransId="{9FB79A71-BC39-4578-B779-4B0739163643}"/>
    <dgm:cxn modelId="{5A87F24A-490B-4993-8155-F0474E290042}" type="presOf" srcId="{68EED022-538F-4621-9CE0-B2815AE3A567}" destId="{4423FACA-ACA3-4BD9-BCE4-55CB55F1C866}" srcOrd="0" destOrd="0" presId="urn:microsoft.com/office/officeart/2005/8/layout/vList2"/>
    <dgm:cxn modelId="{6080056C-38D8-47D2-A965-49C00576125D}" type="presOf" srcId="{25728A4B-D92F-4534-815E-352DEC8A0F52}" destId="{FF645A73-1840-4BC9-AED5-03D290C21191}" srcOrd="0" destOrd="0" presId="urn:microsoft.com/office/officeart/2005/8/layout/vList2"/>
    <dgm:cxn modelId="{F76B2B56-64E2-47FB-B802-416562B7F6DF}" type="presOf" srcId="{A32118AE-62FC-45AB-9913-3135767663C3}" destId="{88B4DBE0-0E06-4425-96EF-C08C452C1702}" srcOrd="0" destOrd="0" presId="urn:microsoft.com/office/officeart/2005/8/layout/vList2"/>
    <dgm:cxn modelId="{4CAE9A77-EB45-4379-9DE6-E078B30C3856}" srcId="{25728A4B-D92F-4534-815E-352DEC8A0F52}" destId="{42E5256A-85E8-48ED-B874-294639058B7F}" srcOrd="0" destOrd="0" parTransId="{C0303B4D-5097-408A-900C-1795464D2426}" sibTransId="{590B0A72-AA9C-43D8-84DA-BEE34C4E40A7}"/>
    <dgm:cxn modelId="{F8A10358-B9D3-4450-A58E-D7584BA7E8D0}" type="presOf" srcId="{9F7535D2-7006-4DE5-9A62-F5B8651750B7}" destId="{0883D45E-0316-479C-8272-BAEC071D45D9}" srcOrd="0" destOrd="0" presId="urn:microsoft.com/office/officeart/2005/8/layout/vList2"/>
    <dgm:cxn modelId="{C85DF879-3408-4950-A111-EA5B05D06B00}" type="presOf" srcId="{A11E8C21-0C7B-4B6C-993E-93E6A8A3D8C9}" destId="{A3D6B767-CF17-4A6F-AD07-9D4D728ABC95}" srcOrd="0" destOrd="0" presId="urn:microsoft.com/office/officeart/2005/8/layout/vList2"/>
    <dgm:cxn modelId="{4093158A-7F9A-4595-8440-2CEA86776788}" type="presOf" srcId="{B8DB6724-790C-47D9-A1AE-FF1B85E4B611}" destId="{B9865BA8-8683-4EF9-837F-5A1337E9402E}" srcOrd="0" destOrd="0" presId="urn:microsoft.com/office/officeart/2005/8/layout/vList2"/>
    <dgm:cxn modelId="{ED35278D-FC4A-4B2C-8FE8-591B52260AA1}" srcId="{A32118AE-62FC-45AB-9913-3135767663C3}" destId="{25728A4B-D92F-4534-815E-352DEC8A0F52}" srcOrd="2" destOrd="0" parTransId="{9606EFFB-4DCC-4A24-B37F-BA68636EF7CC}" sibTransId="{4E989AD5-C6AC-4818-870E-0A612126B24D}"/>
    <dgm:cxn modelId="{D9236994-CD6F-4339-9E72-6030DBA40437}" type="presOf" srcId="{C11D3B1A-258B-4DFB-A4E9-64C9CD66220F}" destId="{7668F442-EA46-4D59-B241-0417E95E37BF}" srcOrd="0" destOrd="0" presId="urn:microsoft.com/office/officeart/2005/8/layout/vList2"/>
    <dgm:cxn modelId="{2401859C-F120-44D7-B3F7-4F63407F8226}" srcId="{A32118AE-62FC-45AB-9913-3135767663C3}" destId="{C11D3B1A-258B-4DFB-A4E9-64C9CD66220F}" srcOrd="7" destOrd="0" parTransId="{D78B3911-E264-4E31-AD3D-580F19B7420A}" sibTransId="{DF1B0A83-C4D5-49DD-856C-B93775C5E90C}"/>
    <dgm:cxn modelId="{C6EB33AA-39BF-4B4B-9C03-40FE17FD0A3A}" srcId="{A32118AE-62FC-45AB-9913-3135767663C3}" destId="{7852F301-7D3E-419F-8D6E-2306F68A4F51}" srcOrd="0" destOrd="0" parTransId="{D5A91249-BD82-4468-9891-D131634F6609}" sibTransId="{3952476A-CC31-4CE6-B967-654A95E99224}"/>
    <dgm:cxn modelId="{12A298B4-4A41-476D-B147-F33AF84207CF}" srcId="{A32118AE-62FC-45AB-9913-3135767663C3}" destId="{BE82C2DD-06A6-4391-9759-D3121E2171EE}" srcOrd="4" destOrd="0" parTransId="{C711A8C7-1D2D-43E9-AECE-D7F7B907B684}" sibTransId="{042D6159-2BC9-41D9-AB2D-9391CA2D38EC}"/>
    <dgm:cxn modelId="{1638CDB8-0666-4EE1-BA43-B910FB800008}" type="presOf" srcId="{B24357B1-AB9C-427A-ABEE-AE1E528F9140}" destId="{EDA58D01-BA39-41F3-AFD4-2E6CEA7FA020}" srcOrd="0" destOrd="0" presId="urn:microsoft.com/office/officeart/2005/8/layout/vList2"/>
    <dgm:cxn modelId="{D89229BC-616D-42B0-AD4A-3F0A0F19B32B}" type="presOf" srcId="{FCA0064A-E67D-4A23-A791-A4EB91B335B4}" destId="{357698BB-44CF-459F-A96D-C2B70057D4D2}" srcOrd="0" destOrd="0" presId="urn:microsoft.com/office/officeart/2005/8/layout/vList2"/>
    <dgm:cxn modelId="{6F847EBE-DF1D-47C3-9A8B-0B310DDB4213}" type="presOf" srcId="{805FE3BD-1082-4189-A06B-1273545738FC}" destId="{11C6A740-FB6E-4E65-873D-BFED2A2C9274}" srcOrd="0" destOrd="0" presId="urn:microsoft.com/office/officeart/2005/8/layout/vList2"/>
    <dgm:cxn modelId="{415CF0C4-4B7B-4B85-AEC5-ACDC56BF5B73}" srcId="{A32118AE-62FC-45AB-9913-3135767663C3}" destId="{FCA0064A-E67D-4A23-A791-A4EB91B335B4}" srcOrd="3" destOrd="0" parTransId="{747DA58E-5AA4-4771-8AC1-E2B364B3038C}" sibTransId="{DE4D1218-6333-4AAE-987F-2DA06D07D04F}"/>
    <dgm:cxn modelId="{0E7C01D2-0ECD-4D4D-BD93-7FD9226919FD}" type="presOf" srcId="{B487C2C4-8FA3-4CC7-989E-400F729453C5}" destId="{11C6A740-FB6E-4E65-873D-BFED2A2C9274}" srcOrd="0" destOrd="1" presId="urn:microsoft.com/office/officeart/2005/8/layout/vList2"/>
    <dgm:cxn modelId="{DE13FFD6-3692-4889-9ACD-65551F8DF0D4}" srcId="{FCA0064A-E67D-4A23-A791-A4EB91B335B4}" destId="{64DA8E56-37B2-4CEC-BA50-F6B9628A7E64}" srcOrd="1" destOrd="0" parTransId="{5CDC87A7-426B-44AB-BD49-730EAE943098}" sibTransId="{BD37609C-7F81-4B69-8403-75C5C672C674}"/>
    <dgm:cxn modelId="{E63A1DD7-53C1-4B35-9D16-FEF859BECD4D}" type="presOf" srcId="{7852F301-7D3E-419F-8D6E-2306F68A4F51}" destId="{93A57AC7-9CD7-46E9-A59A-F3C8CB9640EB}" srcOrd="0" destOrd="0" presId="urn:microsoft.com/office/officeart/2005/8/layout/vList2"/>
    <dgm:cxn modelId="{334855E3-0019-4019-AAB9-5604FC736ED3}" type="presOf" srcId="{42E5256A-85E8-48ED-B874-294639058B7F}" destId="{84ED8F23-DF06-4713-95CB-4C2E8EFA295D}" srcOrd="0" destOrd="0" presId="urn:microsoft.com/office/officeart/2005/8/layout/vList2"/>
    <dgm:cxn modelId="{4BCADAE5-7582-490A-A952-D8696A990337}" type="presOf" srcId="{BE82C2DD-06A6-4391-9759-D3121E2171EE}" destId="{1CF1E0AE-B5E8-4155-AA45-EDB38683D3B5}" srcOrd="0" destOrd="0" presId="urn:microsoft.com/office/officeart/2005/8/layout/vList2"/>
    <dgm:cxn modelId="{49EB2AF4-CFDC-408D-90E4-D79F454DC925}" type="presOf" srcId="{64DA8E56-37B2-4CEC-BA50-F6B9628A7E64}" destId="{4423FACA-ACA3-4BD9-BCE4-55CB55F1C866}" srcOrd="0" destOrd="1" presId="urn:microsoft.com/office/officeart/2005/8/layout/vList2"/>
    <dgm:cxn modelId="{43DBF4F5-8333-4AFC-924E-C472520D3E01}" srcId="{FCA0064A-E67D-4A23-A791-A4EB91B335B4}" destId="{68EED022-538F-4621-9CE0-B2815AE3A567}" srcOrd="0" destOrd="0" parTransId="{9DDBDD8D-438A-44EB-84AE-856011476A51}" sibTransId="{6EEAA59E-ED2C-43F6-A5F4-EFE4E4AEF22A}"/>
    <dgm:cxn modelId="{41DA3EFF-ED3F-47D0-8FCA-B3A65A28D562}" srcId="{A32118AE-62FC-45AB-9913-3135767663C3}" destId="{A11E8C21-0C7B-4B6C-993E-93E6A8A3D8C9}" srcOrd="1" destOrd="0" parTransId="{DC8C7BE4-312C-485A-9B88-8307B4EA71C3}" sibTransId="{D76C62D3-4C9D-40AE-B94B-87C1797D9D24}"/>
    <dgm:cxn modelId="{C40419A6-2BD7-4CAA-8675-6F8EA3CA49A7}" type="presParOf" srcId="{88B4DBE0-0E06-4425-96EF-C08C452C1702}" destId="{93A57AC7-9CD7-46E9-A59A-F3C8CB9640EB}" srcOrd="0" destOrd="0" presId="urn:microsoft.com/office/officeart/2005/8/layout/vList2"/>
    <dgm:cxn modelId="{44C0BD91-0F1D-4EE9-9BF0-EACA2D5359D2}" type="presParOf" srcId="{88B4DBE0-0E06-4425-96EF-C08C452C1702}" destId="{B030CF86-D21A-4140-9AB2-14B214A2DEA5}" srcOrd="1" destOrd="0" presId="urn:microsoft.com/office/officeart/2005/8/layout/vList2"/>
    <dgm:cxn modelId="{613779EF-D6DE-4DF3-BF07-51F32A8A61D1}" type="presParOf" srcId="{88B4DBE0-0E06-4425-96EF-C08C452C1702}" destId="{A3D6B767-CF17-4A6F-AD07-9D4D728ABC95}" srcOrd="2" destOrd="0" presId="urn:microsoft.com/office/officeart/2005/8/layout/vList2"/>
    <dgm:cxn modelId="{5082EAC3-112B-4984-8B8D-F1BC8D7C2135}" type="presParOf" srcId="{88B4DBE0-0E06-4425-96EF-C08C452C1702}" destId="{49D40267-96DB-4593-A8DF-BEF881254185}" srcOrd="3" destOrd="0" presId="urn:microsoft.com/office/officeart/2005/8/layout/vList2"/>
    <dgm:cxn modelId="{BEADEBF0-423F-412A-8406-BCB064CB2CE6}" type="presParOf" srcId="{88B4DBE0-0E06-4425-96EF-C08C452C1702}" destId="{FF645A73-1840-4BC9-AED5-03D290C21191}" srcOrd="4" destOrd="0" presId="urn:microsoft.com/office/officeart/2005/8/layout/vList2"/>
    <dgm:cxn modelId="{5B5BEF64-89BF-49D3-BB91-228FB8DF24F2}" type="presParOf" srcId="{88B4DBE0-0E06-4425-96EF-C08C452C1702}" destId="{84ED8F23-DF06-4713-95CB-4C2E8EFA295D}" srcOrd="5" destOrd="0" presId="urn:microsoft.com/office/officeart/2005/8/layout/vList2"/>
    <dgm:cxn modelId="{85483CE9-371C-4CDB-A801-8A9906ED2251}" type="presParOf" srcId="{88B4DBE0-0E06-4425-96EF-C08C452C1702}" destId="{357698BB-44CF-459F-A96D-C2B70057D4D2}" srcOrd="6" destOrd="0" presId="urn:microsoft.com/office/officeart/2005/8/layout/vList2"/>
    <dgm:cxn modelId="{5D5940F8-C2E9-4AA5-A449-CC6E2B7E177F}" type="presParOf" srcId="{88B4DBE0-0E06-4425-96EF-C08C452C1702}" destId="{4423FACA-ACA3-4BD9-BCE4-55CB55F1C866}" srcOrd="7" destOrd="0" presId="urn:microsoft.com/office/officeart/2005/8/layout/vList2"/>
    <dgm:cxn modelId="{F9994515-7461-481C-8CA6-B6DD5C5145B5}" type="presParOf" srcId="{88B4DBE0-0E06-4425-96EF-C08C452C1702}" destId="{1CF1E0AE-B5E8-4155-AA45-EDB38683D3B5}" srcOrd="8" destOrd="0" presId="urn:microsoft.com/office/officeart/2005/8/layout/vList2"/>
    <dgm:cxn modelId="{C7BEB52D-8D16-4B0D-9BA4-B501821147ED}" type="presParOf" srcId="{88B4DBE0-0E06-4425-96EF-C08C452C1702}" destId="{B6B66A08-A61C-40DE-AAEB-C973307C0BCE}" srcOrd="9" destOrd="0" presId="urn:microsoft.com/office/officeart/2005/8/layout/vList2"/>
    <dgm:cxn modelId="{9173DA94-5453-46FE-92E1-D1A01B99A35D}" type="presParOf" srcId="{88B4DBE0-0E06-4425-96EF-C08C452C1702}" destId="{EDA58D01-BA39-41F3-AFD4-2E6CEA7FA020}" srcOrd="10" destOrd="0" presId="urn:microsoft.com/office/officeart/2005/8/layout/vList2"/>
    <dgm:cxn modelId="{5535B0CA-8852-41A7-B6BF-E276771B6C06}" type="presParOf" srcId="{88B4DBE0-0E06-4425-96EF-C08C452C1702}" destId="{0883D45E-0316-479C-8272-BAEC071D45D9}" srcOrd="11" destOrd="0" presId="urn:microsoft.com/office/officeart/2005/8/layout/vList2"/>
    <dgm:cxn modelId="{8C17F6B0-1DC6-448A-BB31-3263CDF094B5}" type="presParOf" srcId="{88B4DBE0-0E06-4425-96EF-C08C452C1702}" destId="{B9865BA8-8683-4EF9-837F-5A1337E9402E}" srcOrd="12" destOrd="0" presId="urn:microsoft.com/office/officeart/2005/8/layout/vList2"/>
    <dgm:cxn modelId="{4A9B31D0-AEA3-45FA-9239-870B26614BB3}" type="presParOf" srcId="{88B4DBE0-0E06-4425-96EF-C08C452C1702}" destId="{11C6A740-FB6E-4E65-873D-BFED2A2C9274}" srcOrd="13" destOrd="0" presId="urn:microsoft.com/office/officeart/2005/8/layout/vList2"/>
    <dgm:cxn modelId="{6C9233F0-5B1B-469C-BAB1-9AEEB13A4339}" type="presParOf" srcId="{88B4DBE0-0E06-4425-96EF-C08C452C1702}" destId="{7668F442-EA46-4D59-B241-0417E95E37BF}"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1D933-15E5-4346-BFF8-2B375689616D}">
      <dsp:nvSpPr>
        <dsp:cNvPr id="0" name=""/>
        <dsp:cNvSpPr/>
      </dsp:nvSpPr>
      <dsp:spPr>
        <a:xfrm>
          <a:off x="0" y="2055"/>
          <a:ext cx="7924800" cy="10418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F8466B-FC47-4BE0-8CBE-991FE948326E}">
      <dsp:nvSpPr>
        <dsp:cNvPr id="0" name=""/>
        <dsp:cNvSpPr/>
      </dsp:nvSpPr>
      <dsp:spPr>
        <a:xfrm>
          <a:off x="315166" y="236476"/>
          <a:ext cx="573029" cy="5730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AE6A7C-5985-41E8-A926-264E5490E315}">
      <dsp:nvSpPr>
        <dsp:cNvPr id="0" name=""/>
        <dsp:cNvSpPr/>
      </dsp:nvSpPr>
      <dsp:spPr>
        <a:xfrm>
          <a:off x="1203361" y="2055"/>
          <a:ext cx="6721438" cy="1041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265" tIns="110265" rIns="110265" bIns="110265" numCol="1" spcCol="1270" anchor="ctr" anchorCtr="0">
          <a:noAutofit/>
        </a:bodyPr>
        <a:lstStyle/>
        <a:p>
          <a:pPr marL="0" lvl="0" indent="0" algn="l" defTabSz="755650">
            <a:lnSpc>
              <a:spcPct val="100000"/>
            </a:lnSpc>
            <a:spcBef>
              <a:spcPct val="0"/>
            </a:spcBef>
            <a:spcAft>
              <a:spcPct val="35000"/>
            </a:spcAft>
            <a:buNone/>
          </a:pPr>
          <a:r>
            <a:rPr lang="en-AU" sz="1700" b="0" kern="1200"/>
            <a:t>Spring Boot is an open source Java-based framework used to create a Micro Service. </a:t>
          </a:r>
          <a:endParaRPr lang="en-US" sz="1700" kern="1200"/>
        </a:p>
      </dsp:txBody>
      <dsp:txXfrm>
        <a:off x="1203361" y="2055"/>
        <a:ext cx="6721438" cy="1041871"/>
      </dsp:txXfrm>
    </dsp:sp>
    <dsp:sp modelId="{BD2E3EA4-5F2B-416C-BD39-DD36D7648A5E}">
      <dsp:nvSpPr>
        <dsp:cNvPr id="0" name=""/>
        <dsp:cNvSpPr/>
      </dsp:nvSpPr>
      <dsp:spPr>
        <a:xfrm>
          <a:off x="0" y="1304394"/>
          <a:ext cx="7924800" cy="10418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2974F8-1539-478B-A2B4-9A3454D93222}">
      <dsp:nvSpPr>
        <dsp:cNvPr id="0" name=""/>
        <dsp:cNvSpPr/>
      </dsp:nvSpPr>
      <dsp:spPr>
        <a:xfrm>
          <a:off x="315166" y="1538815"/>
          <a:ext cx="573029" cy="5730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DBE8E4-52FB-4283-89D5-B392F75DD63B}">
      <dsp:nvSpPr>
        <dsp:cNvPr id="0" name=""/>
        <dsp:cNvSpPr/>
      </dsp:nvSpPr>
      <dsp:spPr>
        <a:xfrm>
          <a:off x="1203361" y="1304394"/>
          <a:ext cx="6721438" cy="1041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265" tIns="110265" rIns="110265" bIns="110265" numCol="1" spcCol="1270" anchor="ctr" anchorCtr="0">
          <a:noAutofit/>
        </a:bodyPr>
        <a:lstStyle/>
        <a:p>
          <a:pPr marL="0" lvl="0" indent="0" algn="l" defTabSz="755650">
            <a:lnSpc>
              <a:spcPct val="100000"/>
            </a:lnSpc>
            <a:spcBef>
              <a:spcPct val="0"/>
            </a:spcBef>
            <a:spcAft>
              <a:spcPct val="35000"/>
            </a:spcAft>
            <a:buNone/>
          </a:pPr>
          <a:r>
            <a:rPr lang="en-AU" sz="1700" b="0" kern="1200"/>
            <a:t>It is developed by Pivotal Team. </a:t>
          </a:r>
          <a:endParaRPr lang="en-US" sz="1700" kern="1200"/>
        </a:p>
      </dsp:txBody>
      <dsp:txXfrm>
        <a:off x="1203361" y="1304394"/>
        <a:ext cx="6721438" cy="1041871"/>
      </dsp:txXfrm>
    </dsp:sp>
    <dsp:sp modelId="{4E0C53E6-1D0B-483A-A330-423888593436}">
      <dsp:nvSpPr>
        <dsp:cNvPr id="0" name=""/>
        <dsp:cNvSpPr/>
      </dsp:nvSpPr>
      <dsp:spPr>
        <a:xfrm>
          <a:off x="0" y="2606733"/>
          <a:ext cx="7924800" cy="10418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B43FE-C307-469F-8B57-3C1C2FE5B7BC}">
      <dsp:nvSpPr>
        <dsp:cNvPr id="0" name=""/>
        <dsp:cNvSpPr/>
      </dsp:nvSpPr>
      <dsp:spPr>
        <a:xfrm>
          <a:off x="315166" y="2841154"/>
          <a:ext cx="573029" cy="5730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DE8707-D0CC-4746-B770-986EB8828E0D}">
      <dsp:nvSpPr>
        <dsp:cNvPr id="0" name=""/>
        <dsp:cNvSpPr/>
      </dsp:nvSpPr>
      <dsp:spPr>
        <a:xfrm>
          <a:off x="1203361" y="2606733"/>
          <a:ext cx="6721438" cy="1041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265" tIns="110265" rIns="110265" bIns="110265" numCol="1" spcCol="1270" anchor="ctr" anchorCtr="0">
          <a:noAutofit/>
        </a:bodyPr>
        <a:lstStyle/>
        <a:p>
          <a:pPr marL="0" lvl="0" indent="0" algn="l" defTabSz="755650">
            <a:lnSpc>
              <a:spcPct val="100000"/>
            </a:lnSpc>
            <a:spcBef>
              <a:spcPct val="0"/>
            </a:spcBef>
            <a:spcAft>
              <a:spcPct val="35000"/>
            </a:spcAft>
            <a:buNone/>
          </a:pPr>
          <a:r>
            <a:rPr lang="en-AU" sz="1700" b="0" kern="1200"/>
            <a:t>It is easy to create a stand-alone and production ready spring applications using Spring Boot. </a:t>
          </a:r>
          <a:endParaRPr lang="en-US" sz="1700" kern="1200"/>
        </a:p>
      </dsp:txBody>
      <dsp:txXfrm>
        <a:off x="1203361" y="2606733"/>
        <a:ext cx="6721438" cy="1041871"/>
      </dsp:txXfrm>
    </dsp:sp>
    <dsp:sp modelId="{7834CFC5-F60E-4A81-89B3-B677B77AD73F}">
      <dsp:nvSpPr>
        <dsp:cNvPr id="0" name=""/>
        <dsp:cNvSpPr/>
      </dsp:nvSpPr>
      <dsp:spPr>
        <a:xfrm>
          <a:off x="0" y="3909073"/>
          <a:ext cx="7924800" cy="10418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AD5700-FEB3-4342-B37D-D79095455A40}">
      <dsp:nvSpPr>
        <dsp:cNvPr id="0" name=""/>
        <dsp:cNvSpPr/>
      </dsp:nvSpPr>
      <dsp:spPr>
        <a:xfrm>
          <a:off x="315166" y="4143494"/>
          <a:ext cx="573029" cy="5730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95DE96-9C95-4198-94EF-ACADF83DA2A9}">
      <dsp:nvSpPr>
        <dsp:cNvPr id="0" name=""/>
        <dsp:cNvSpPr/>
      </dsp:nvSpPr>
      <dsp:spPr>
        <a:xfrm>
          <a:off x="1203361" y="3909073"/>
          <a:ext cx="6721438" cy="1041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265" tIns="110265" rIns="110265" bIns="110265" numCol="1" spcCol="1270" anchor="ctr" anchorCtr="0">
          <a:noAutofit/>
        </a:bodyPr>
        <a:lstStyle/>
        <a:p>
          <a:pPr marL="0" lvl="0" indent="0" algn="l" defTabSz="755650">
            <a:lnSpc>
              <a:spcPct val="100000"/>
            </a:lnSpc>
            <a:spcBef>
              <a:spcPct val="0"/>
            </a:spcBef>
            <a:spcAft>
              <a:spcPct val="35000"/>
            </a:spcAft>
            <a:buNone/>
          </a:pPr>
          <a:r>
            <a:rPr lang="en-AU" sz="1700" b="0" kern="1200"/>
            <a:t>Spring Boot contains a comprehensive infrastructure support for developing a micro service and enables you to develop enterprise-ready applications that you can </a:t>
          </a:r>
          <a:r>
            <a:rPr lang="en-AU" sz="1700" kern="1200"/>
            <a:t>“just run”</a:t>
          </a:r>
          <a:r>
            <a:rPr lang="en-AU" sz="1700" b="0" kern="1200"/>
            <a:t>.</a:t>
          </a:r>
          <a:endParaRPr lang="en-US" sz="1700" kern="1200"/>
        </a:p>
      </dsp:txBody>
      <dsp:txXfrm>
        <a:off x="1203361" y="3909073"/>
        <a:ext cx="6721438" cy="104187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A7420-E458-4B7A-9072-0A60BAA855D9}">
      <dsp:nvSpPr>
        <dsp:cNvPr id="0" name=""/>
        <dsp:cNvSpPr/>
      </dsp:nvSpPr>
      <dsp:spPr>
        <a:xfrm>
          <a:off x="0" y="77858"/>
          <a:ext cx="6263640" cy="4375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AU" sz="1100" b="0" kern="1200"/>
            <a:t>Spring Boot Actuator provides secured endpoints for monitoring and managing your Spring Boot application. By default, all actuator endpoints are secured.</a:t>
          </a:r>
          <a:endParaRPr lang="en-US" sz="1100" kern="1200"/>
        </a:p>
      </dsp:txBody>
      <dsp:txXfrm>
        <a:off x="21361" y="99219"/>
        <a:ext cx="6220918" cy="394858"/>
      </dsp:txXfrm>
    </dsp:sp>
    <dsp:sp modelId="{028E95A9-646F-4D78-905E-9129AA0EB99D}">
      <dsp:nvSpPr>
        <dsp:cNvPr id="0" name=""/>
        <dsp:cNvSpPr/>
      </dsp:nvSpPr>
      <dsp:spPr>
        <a:xfrm>
          <a:off x="0" y="547118"/>
          <a:ext cx="6263640" cy="437580"/>
        </a:xfrm>
        <a:prstGeom prst="round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AU" sz="1100" b="0" kern="1200"/>
            <a:t>Enabling Spring Boot Actuator</a:t>
          </a:r>
          <a:endParaRPr lang="en-US" sz="1100" kern="1200"/>
        </a:p>
      </dsp:txBody>
      <dsp:txXfrm>
        <a:off x="21361" y="568479"/>
        <a:ext cx="6220918" cy="394858"/>
      </dsp:txXfrm>
    </dsp:sp>
    <dsp:sp modelId="{4AFE51D5-44C0-4756-BCB3-36DDD9118EA2}">
      <dsp:nvSpPr>
        <dsp:cNvPr id="0" name=""/>
        <dsp:cNvSpPr/>
      </dsp:nvSpPr>
      <dsp:spPr>
        <a:xfrm>
          <a:off x="0" y="1016378"/>
          <a:ext cx="6263640" cy="437580"/>
        </a:xfrm>
        <a:prstGeom prst="round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AU" sz="1100" b="0" kern="1200"/>
            <a:t>To enable Spring Boot actuator endpoints to your Spring Boot application, we need to add the Spring Boot Starter actuator dependency in our build configuration file.</a:t>
          </a:r>
          <a:endParaRPr lang="en-US" sz="1100" kern="1200"/>
        </a:p>
      </dsp:txBody>
      <dsp:txXfrm>
        <a:off x="21361" y="1037739"/>
        <a:ext cx="6220918" cy="394858"/>
      </dsp:txXfrm>
    </dsp:sp>
    <dsp:sp modelId="{01EC2E60-9C78-4884-9AB8-D8209670F9D3}">
      <dsp:nvSpPr>
        <dsp:cNvPr id="0" name=""/>
        <dsp:cNvSpPr/>
      </dsp:nvSpPr>
      <dsp:spPr>
        <a:xfrm>
          <a:off x="0" y="1485638"/>
          <a:ext cx="6263640" cy="437580"/>
        </a:xfrm>
        <a:prstGeom prst="round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AU" sz="1100" b="0" kern="1200"/>
            <a:t>Maven users can add the below dependency in your pom.xml file.</a:t>
          </a:r>
          <a:endParaRPr lang="en-US" sz="1100" kern="1200"/>
        </a:p>
      </dsp:txBody>
      <dsp:txXfrm>
        <a:off x="21361" y="1506999"/>
        <a:ext cx="6220918" cy="394858"/>
      </dsp:txXfrm>
    </dsp:sp>
    <dsp:sp modelId="{362C74B3-1687-48FB-BE89-B0933EFEB4DF}">
      <dsp:nvSpPr>
        <dsp:cNvPr id="0" name=""/>
        <dsp:cNvSpPr/>
      </dsp:nvSpPr>
      <dsp:spPr>
        <a:xfrm>
          <a:off x="0" y="1923218"/>
          <a:ext cx="6263640" cy="614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13970" rIns="78232" bIns="13970" numCol="1" spcCol="1270" anchor="t" anchorCtr="0">
          <a:noAutofit/>
        </a:bodyPr>
        <a:lstStyle/>
        <a:p>
          <a:pPr marL="57150" lvl="1" indent="-57150" algn="l" defTabSz="400050">
            <a:lnSpc>
              <a:spcPct val="90000"/>
            </a:lnSpc>
            <a:spcBef>
              <a:spcPct val="0"/>
            </a:spcBef>
            <a:spcAft>
              <a:spcPct val="20000"/>
            </a:spcAft>
            <a:buChar char="•"/>
          </a:pPr>
          <a:r>
            <a:rPr lang="en-AU" sz="900" kern="1200"/>
            <a:t>&lt;dependency&gt;</a:t>
          </a:r>
          <a:endParaRPr lang="en-US" sz="900" kern="1200"/>
        </a:p>
        <a:p>
          <a:pPr marL="57150" lvl="1" indent="-57150" algn="l" defTabSz="400050">
            <a:lnSpc>
              <a:spcPct val="90000"/>
            </a:lnSpc>
            <a:spcBef>
              <a:spcPct val="0"/>
            </a:spcBef>
            <a:spcAft>
              <a:spcPct val="20000"/>
            </a:spcAft>
            <a:buChar char="•"/>
          </a:pPr>
          <a:r>
            <a:rPr lang="en-AU" sz="900" kern="1200"/>
            <a:t>&lt;groupId&gt;org.springframework.boot&lt;/groupId&gt;</a:t>
          </a:r>
          <a:endParaRPr lang="en-US" sz="900" kern="1200"/>
        </a:p>
        <a:p>
          <a:pPr marL="57150" lvl="1" indent="-57150" algn="l" defTabSz="400050">
            <a:lnSpc>
              <a:spcPct val="90000"/>
            </a:lnSpc>
            <a:spcBef>
              <a:spcPct val="0"/>
            </a:spcBef>
            <a:spcAft>
              <a:spcPct val="20000"/>
            </a:spcAft>
            <a:buChar char="•"/>
          </a:pPr>
          <a:r>
            <a:rPr lang="en-AU" sz="900" kern="1200"/>
            <a:t>&lt;artifactId&gt;spring-boot-starter-actuator&lt;/artifactId&gt;</a:t>
          </a:r>
          <a:endParaRPr lang="en-US" sz="900" kern="1200"/>
        </a:p>
        <a:p>
          <a:pPr marL="57150" lvl="1" indent="-57150" algn="l" defTabSz="400050">
            <a:lnSpc>
              <a:spcPct val="90000"/>
            </a:lnSpc>
            <a:spcBef>
              <a:spcPct val="0"/>
            </a:spcBef>
            <a:spcAft>
              <a:spcPct val="20000"/>
            </a:spcAft>
            <a:buChar char="•"/>
          </a:pPr>
          <a:r>
            <a:rPr lang="en-AU" sz="900" kern="1200"/>
            <a:t>&lt;/dependency&gt;</a:t>
          </a:r>
          <a:endParaRPr lang="en-US" sz="900" kern="1200"/>
        </a:p>
      </dsp:txBody>
      <dsp:txXfrm>
        <a:off x="0" y="1923218"/>
        <a:ext cx="6263640" cy="614790"/>
      </dsp:txXfrm>
    </dsp:sp>
    <dsp:sp modelId="{D005B481-4408-442B-9260-717A57DF2CC4}">
      <dsp:nvSpPr>
        <dsp:cNvPr id="0" name=""/>
        <dsp:cNvSpPr/>
      </dsp:nvSpPr>
      <dsp:spPr>
        <a:xfrm>
          <a:off x="0" y="2538008"/>
          <a:ext cx="6263640" cy="437580"/>
        </a:xfrm>
        <a:prstGeom prst="round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AU" sz="1100" kern="1200"/>
            <a:t>In the application.properties file, we need to disable the security for actuator endpoints.</a:t>
          </a:r>
          <a:endParaRPr lang="en-US" sz="1100" kern="1200"/>
        </a:p>
      </dsp:txBody>
      <dsp:txXfrm>
        <a:off x="21361" y="2559369"/>
        <a:ext cx="6220918" cy="394858"/>
      </dsp:txXfrm>
    </dsp:sp>
    <dsp:sp modelId="{C01CA5BC-5F31-49DC-AD96-1C1B05632451}">
      <dsp:nvSpPr>
        <dsp:cNvPr id="0" name=""/>
        <dsp:cNvSpPr/>
      </dsp:nvSpPr>
      <dsp:spPr>
        <a:xfrm>
          <a:off x="0" y="2975589"/>
          <a:ext cx="6263640" cy="18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13970" rIns="78232" bIns="13970" numCol="1" spcCol="1270" anchor="t" anchorCtr="0">
          <a:noAutofit/>
        </a:bodyPr>
        <a:lstStyle/>
        <a:p>
          <a:pPr marL="57150" lvl="1" indent="-57150" algn="l" defTabSz="400050">
            <a:lnSpc>
              <a:spcPct val="90000"/>
            </a:lnSpc>
            <a:spcBef>
              <a:spcPct val="0"/>
            </a:spcBef>
            <a:spcAft>
              <a:spcPct val="20000"/>
            </a:spcAft>
            <a:buChar char="•"/>
          </a:pPr>
          <a:r>
            <a:rPr lang="en-AU" sz="900" kern="1200"/>
            <a:t>management.security.enabled = false</a:t>
          </a:r>
          <a:endParaRPr lang="en-US" sz="900" kern="1200"/>
        </a:p>
      </dsp:txBody>
      <dsp:txXfrm>
        <a:off x="0" y="2975589"/>
        <a:ext cx="6263640" cy="182160"/>
      </dsp:txXfrm>
    </dsp:sp>
    <dsp:sp modelId="{3DB71B78-94F5-4C1F-B7DE-7C320043F196}">
      <dsp:nvSpPr>
        <dsp:cNvPr id="0" name=""/>
        <dsp:cNvSpPr/>
      </dsp:nvSpPr>
      <dsp:spPr>
        <a:xfrm>
          <a:off x="0" y="3157749"/>
          <a:ext cx="6263640" cy="437580"/>
        </a:xfrm>
        <a:prstGeom prst="round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AU" sz="1100" kern="1200"/>
            <a:t>YAML file users can add the following property in your application.yml file.</a:t>
          </a:r>
          <a:endParaRPr lang="en-US" sz="1100" kern="1200"/>
        </a:p>
      </dsp:txBody>
      <dsp:txXfrm>
        <a:off x="21361" y="3179110"/>
        <a:ext cx="6220918" cy="394858"/>
      </dsp:txXfrm>
    </dsp:sp>
    <dsp:sp modelId="{C501531A-E94C-45FA-8E90-00582640810D}">
      <dsp:nvSpPr>
        <dsp:cNvPr id="0" name=""/>
        <dsp:cNvSpPr/>
      </dsp:nvSpPr>
      <dsp:spPr>
        <a:xfrm>
          <a:off x="0" y="3595329"/>
          <a:ext cx="6263640" cy="466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13970" rIns="78232" bIns="13970" numCol="1" spcCol="1270" anchor="t" anchorCtr="0">
          <a:noAutofit/>
        </a:bodyPr>
        <a:lstStyle/>
        <a:p>
          <a:pPr marL="57150" lvl="1" indent="-57150" algn="l" defTabSz="400050">
            <a:lnSpc>
              <a:spcPct val="90000"/>
            </a:lnSpc>
            <a:spcBef>
              <a:spcPct val="0"/>
            </a:spcBef>
            <a:spcAft>
              <a:spcPct val="20000"/>
            </a:spcAft>
            <a:buChar char="•"/>
          </a:pPr>
          <a:r>
            <a:rPr lang="en-AU" sz="900" kern="1200"/>
            <a:t>management:</a:t>
          </a:r>
          <a:endParaRPr lang="en-US" sz="900" kern="1200"/>
        </a:p>
        <a:p>
          <a:pPr marL="57150" lvl="1" indent="-57150" algn="l" defTabSz="400050">
            <a:lnSpc>
              <a:spcPct val="90000"/>
            </a:lnSpc>
            <a:spcBef>
              <a:spcPct val="0"/>
            </a:spcBef>
            <a:spcAft>
              <a:spcPct val="20000"/>
            </a:spcAft>
            <a:buChar char="•"/>
          </a:pPr>
          <a:r>
            <a:rPr lang="en-AU" sz="900" kern="1200"/>
            <a:t>security:</a:t>
          </a:r>
          <a:endParaRPr lang="en-US" sz="900" kern="1200"/>
        </a:p>
        <a:p>
          <a:pPr marL="57150" lvl="1" indent="-57150" algn="l" defTabSz="400050">
            <a:lnSpc>
              <a:spcPct val="90000"/>
            </a:lnSpc>
            <a:spcBef>
              <a:spcPct val="0"/>
            </a:spcBef>
            <a:spcAft>
              <a:spcPct val="20000"/>
            </a:spcAft>
            <a:buChar char="•"/>
          </a:pPr>
          <a:r>
            <a:rPr lang="en-AU" sz="900" kern="1200"/>
            <a:t>enabled: false</a:t>
          </a:r>
          <a:endParaRPr lang="en-US" sz="900" kern="1200"/>
        </a:p>
      </dsp:txBody>
      <dsp:txXfrm>
        <a:off x="0" y="3595329"/>
        <a:ext cx="6263640" cy="466785"/>
      </dsp:txXfrm>
    </dsp:sp>
    <dsp:sp modelId="{E25E0A7C-1459-422C-9A0B-A58C33DCA7C1}">
      <dsp:nvSpPr>
        <dsp:cNvPr id="0" name=""/>
        <dsp:cNvSpPr/>
      </dsp:nvSpPr>
      <dsp:spPr>
        <a:xfrm>
          <a:off x="0" y="4062114"/>
          <a:ext cx="6263640" cy="437580"/>
        </a:xfrm>
        <a:prstGeom prst="round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AU" sz="1100" kern="1200"/>
            <a:t>If you want to use the separate port number for accessing the Spring boot actutator endpoints add the management port number in application.properties file.</a:t>
          </a:r>
          <a:endParaRPr lang="en-US" sz="1100" kern="1200"/>
        </a:p>
      </dsp:txBody>
      <dsp:txXfrm>
        <a:off x="21361" y="4083475"/>
        <a:ext cx="6220918" cy="394858"/>
      </dsp:txXfrm>
    </dsp:sp>
    <dsp:sp modelId="{FDDDDC61-9183-4EE8-AADC-DDD67188FFCF}">
      <dsp:nvSpPr>
        <dsp:cNvPr id="0" name=""/>
        <dsp:cNvSpPr/>
      </dsp:nvSpPr>
      <dsp:spPr>
        <a:xfrm>
          <a:off x="0" y="4499694"/>
          <a:ext cx="6263640" cy="18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13970" rIns="78232" bIns="13970" numCol="1" spcCol="1270" anchor="t" anchorCtr="0">
          <a:noAutofit/>
        </a:bodyPr>
        <a:lstStyle/>
        <a:p>
          <a:pPr marL="57150" lvl="1" indent="-57150" algn="l" defTabSz="400050">
            <a:lnSpc>
              <a:spcPct val="90000"/>
            </a:lnSpc>
            <a:spcBef>
              <a:spcPct val="0"/>
            </a:spcBef>
            <a:spcAft>
              <a:spcPct val="20000"/>
            </a:spcAft>
            <a:buChar char="•"/>
          </a:pPr>
          <a:r>
            <a:rPr lang="en-AU" sz="900" kern="1200"/>
            <a:t>management.port = 9000</a:t>
          </a:r>
          <a:endParaRPr lang="en-US" sz="900" kern="1200"/>
        </a:p>
      </dsp:txBody>
      <dsp:txXfrm>
        <a:off x="0" y="4499694"/>
        <a:ext cx="6263640" cy="182160"/>
      </dsp:txXfrm>
    </dsp:sp>
    <dsp:sp modelId="{6446A13F-5536-4DE3-B16A-A4251E1FE342}">
      <dsp:nvSpPr>
        <dsp:cNvPr id="0" name=""/>
        <dsp:cNvSpPr/>
      </dsp:nvSpPr>
      <dsp:spPr>
        <a:xfrm>
          <a:off x="0" y="4681854"/>
          <a:ext cx="6263640" cy="4375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AU" sz="1100" kern="1200"/>
            <a:t>YAML file users can add the following property in your application.yml file.</a:t>
          </a:r>
          <a:endParaRPr lang="en-US" sz="1100" kern="1200"/>
        </a:p>
      </dsp:txBody>
      <dsp:txXfrm>
        <a:off x="21361" y="4703215"/>
        <a:ext cx="6220918" cy="394858"/>
      </dsp:txXfrm>
    </dsp:sp>
    <dsp:sp modelId="{EB11D8FB-05A1-4F5B-AB04-89EB271B8F38}">
      <dsp:nvSpPr>
        <dsp:cNvPr id="0" name=""/>
        <dsp:cNvSpPr/>
      </dsp:nvSpPr>
      <dsp:spPr>
        <a:xfrm>
          <a:off x="0" y="5119434"/>
          <a:ext cx="6263640" cy="307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13970" rIns="78232" bIns="13970" numCol="1" spcCol="1270" anchor="t" anchorCtr="0">
          <a:noAutofit/>
        </a:bodyPr>
        <a:lstStyle/>
        <a:p>
          <a:pPr marL="57150" lvl="1" indent="-57150" algn="l" defTabSz="400050">
            <a:lnSpc>
              <a:spcPct val="90000"/>
            </a:lnSpc>
            <a:spcBef>
              <a:spcPct val="0"/>
            </a:spcBef>
            <a:spcAft>
              <a:spcPct val="20000"/>
            </a:spcAft>
            <a:buChar char="•"/>
          </a:pPr>
          <a:r>
            <a:rPr lang="en-AU" sz="900" kern="1200"/>
            <a:t>management:</a:t>
          </a:r>
          <a:endParaRPr lang="en-US" sz="900" kern="1200"/>
        </a:p>
        <a:p>
          <a:pPr marL="57150" lvl="1" indent="-57150" algn="l" defTabSz="400050">
            <a:lnSpc>
              <a:spcPct val="90000"/>
            </a:lnSpc>
            <a:spcBef>
              <a:spcPct val="0"/>
            </a:spcBef>
            <a:spcAft>
              <a:spcPct val="20000"/>
            </a:spcAft>
            <a:buChar char="•"/>
          </a:pPr>
          <a:r>
            <a:rPr lang="en-AU" sz="900" kern="1200"/>
            <a:t>port: 9000</a:t>
          </a:r>
          <a:endParaRPr lang="en-US" sz="900" kern="1200"/>
        </a:p>
      </dsp:txBody>
      <dsp:txXfrm>
        <a:off x="0" y="5119434"/>
        <a:ext cx="6263640" cy="307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F0E45-F3B4-4BE6-953E-9E234D9AE3FD}">
      <dsp:nvSpPr>
        <dsp:cNvPr id="0" name=""/>
        <dsp:cNvSpPr/>
      </dsp:nvSpPr>
      <dsp:spPr>
        <a:xfrm>
          <a:off x="0" y="124265"/>
          <a:ext cx="7924800" cy="14134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70F233-62D6-4ADC-91FD-4E18B16621AD}">
      <dsp:nvSpPr>
        <dsp:cNvPr id="0" name=""/>
        <dsp:cNvSpPr/>
      </dsp:nvSpPr>
      <dsp:spPr>
        <a:xfrm>
          <a:off x="427558" y="321041"/>
          <a:ext cx="777378" cy="7773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AFEB70-8438-496D-8359-4154A04F8869}">
      <dsp:nvSpPr>
        <dsp:cNvPr id="0" name=""/>
        <dsp:cNvSpPr/>
      </dsp:nvSpPr>
      <dsp:spPr>
        <a:xfrm>
          <a:off x="1632495" y="3022"/>
          <a:ext cx="6290709" cy="1413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86" tIns="149586" rIns="149586" bIns="149586" numCol="1" spcCol="1270" anchor="ctr" anchorCtr="0">
          <a:noAutofit/>
        </a:bodyPr>
        <a:lstStyle/>
        <a:p>
          <a:pPr marL="0" lvl="0" indent="0" algn="l" defTabSz="1022350">
            <a:lnSpc>
              <a:spcPct val="100000"/>
            </a:lnSpc>
            <a:spcBef>
              <a:spcPct val="0"/>
            </a:spcBef>
            <a:spcAft>
              <a:spcPct val="35000"/>
            </a:spcAft>
            <a:buNone/>
          </a:pPr>
          <a:r>
            <a:rPr lang="en-AU" sz="2300" b="0" kern="1200"/>
            <a:t>Micro Service is an architecture that allows the developers to develop and deploy services independently. </a:t>
          </a:r>
          <a:endParaRPr lang="en-US" sz="2300" kern="1200"/>
        </a:p>
      </dsp:txBody>
      <dsp:txXfrm>
        <a:off x="1632495" y="3022"/>
        <a:ext cx="6290709" cy="1413415"/>
      </dsp:txXfrm>
    </dsp:sp>
    <dsp:sp modelId="{7DCAAA11-5E55-4E1F-8F9F-645E81ACD97F}">
      <dsp:nvSpPr>
        <dsp:cNvPr id="0" name=""/>
        <dsp:cNvSpPr/>
      </dsp:nvSpPr>
      <dsp:spPr>
        <a:xfrm>
          <a:off x="0" y="1769792"/>
          <a:ext cx="7924800" cy="14134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E8C48A-94C4-491E-A93D-95C301C6F416}">
      <dsp:nvSpPr>
        <dsp:cNvPr id="0" name=""/>
        <dsp:cNvSpPr/>
      </dsp:nvSpPr>
      <dsp:spPr>
        <a:xfrm>
          <a:off x="427558" y="2087810"/>
          <a:ext cx="777378" cy="7773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A125B2-DF83-42D3-A7E4-90C044FD10BF}">
      <dsp:nvSpPr>
        <dsp:cNvPr id="0" name=""/>
        <dsp:cNvSpPr/>
      </dsp:nvSpPr>
      <dsp:spPr>
        <a:xfrm>
          <a:off x="1632495" y="1769792"/>
          <a:ext cx="6290709" cy="1413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86" tIns="149586" rIns="149586" bIns="149586" numCol="1" spcCol="1270" anchor="ctr" anchorCtr="0">
          <a:noAutofit/>
        </a:bodyPr>
        <a:lstStyle/>
        <a:p>
          <a:pPr marL="0" lvl="0" indent="0" algn="l" defTabSz="1022350">
            <a:lnSpc>
              <a:spcPct val="100000"/>
            </a:lnSpc>
            <a:spcBef>
              <a:spcPct val="0"/>
            </a:spcBef>
            <a:spcAft>
              <a:spcPct val="35000"/>
            </a:spcAft>
            <a:buNone/>
          </a:pPr>
          <a:r>
            <a:rPr lang="en-AU" sz="2300" b="0" kern="1200"/>
            <a:t>Each service running has its own process and this achieves the lightweight model to support business applications.</a:t>
          </a:r>
          <a:endParaRPr lang="en-US" sz="2300" kern="1200"/>
        </a:p>
      </dsp:txBody>
      <dsp:txXfrm>
        <a:off x="1632495" y="1769792"/>
        <a:ext cx="6290709" cy="1413415"/>
      </dsp:txXfrm>
    </dsp:sp>
    <dsp:sp modelId="{FC928FBF-C964-4DAB-BA3E-62963296EB6D}">
      <dsp:nvSpPr>
        <dsp:cNvPr id="0" name=""/>
        <dsp:cNvSpPr/>
      </dsp:nvSpPr>
      <dsp:spPr>
        <a:xfrm>
          <a:off x="0" y="3536561"/>
          <a:ext cx="7924800" cy="14134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7F8B66-F0D4-4CE0-A3FC-6386B2A6ADB3}">
      <dsp:nvSpPr>
        <dsp:cNvPr id="0" name=""/>
        <dsp:cNvSpPr/>
      </dsp:nvSpPr>
      <dsp:spPr>
        <a:xfrm>
          <a:off x="427558" y="3854580"/>
          <a:ext cx="777378" cy="7773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B313F2-FE2E-4D26-8A86-B65213D8B196}">
      <dsp:nvSpPr>
        <dsp:cNvPr id="0" name=""/>
        <dsp:cNvSpPr/>
      </dsp:nvSpPr>
      <dsp:spPr>
        <a:xfrm>
          <a:off x="1632495" y="3536561"/>
          <a:ext cx="3566160" cy="1413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86" tIns="149586" rIns="149586" bIns="149586" numCol="1" spcCol="1270" anchor="ctr" anchorCtr="0">
          <a:noAutofit/>
        </a:bodyPr>
        <a:lstStyle/>
        <a:p>
          <a:pPr marL="0" lvl="0" indent="0" algn="l" defTabSz="1022350">
            <a:lnSpc>
              <a:spcPct val="100000"/>
            </a:lnSpc>
            <a:spcBef>
              <a:spcPct val="0"/>
            </a:spcBef>
            <a:spcAft>
              <a:spcPct val="35000"/>
            </a:spcAft>
            <a:buNone/>
          </a:pPr>
          <a:r>
            <a:rPr lang="en-AU" sz="2300" b="0" kern="1200"/>
            <a:t>Advantages</a:t>
          </a:r>
          <a:endParaRPr lang="en-US" sz="2300" kern="1200"/>
        </a:p>
      </dsp:txBody>
      <dsp:txXfrm>
        <a:off x="1632495" y="3536561"/>
        <a:ext cx="3566160" cy="1413415"/>
      </dsp:txXfrm>
    </dsp:sp>
    <dsp:sp modelId="{4DD7B1AE-9995-4D0D-9171-B583417DD22A}">
      <dsp:nvSpPr>
        <dsp:cNvPr id="0" name=""/>
        <dsp:cNvSpPr/>
      </dsp:nvSpPr>
      <dsp:spPr>
        <a:xfrm>
          <a:off x="5198655" y="3536561"/>
          <a:ext cx="2724549" cy="1413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586" tIns="149586" rIns="149586" bIns="149586" numCol="1" spcCol="1270" anchor="ctr" anchorCtr="0">
          <a:noAutofit/>
        </a:bodyPr>
        <a:lstStyle/>
        <a:p>
          <a:pPr marL="0" lvl="0" indent="0" algn="l" defTabSz="488950">
            <a:lnSpc>
              <a:spcPct val="100000"/>
            </a:lnSpc>
            <a:spcBef>
              <a:spcPct val="0"/>
            </a:spcBef>
            <a:spcAft>
              <a:spcPct val="35000"/>
            </a:spcAft>
            <a:buNone/>
          </a:pPr>
          <a:r>
            <a:rPr lang="en-AU" sz="1100" b="0" kern="1200"/>
            <a:t>Micro services offers the following advantages to its developers −</a:t>
          </a:r>
          <a:endParaRPr lang="en-US" sz="1100" kern="1200"/>
        </a:p>
        <a:p>
          <a:pPr marL="57150" lvl="1" indent="-57150" algn="l" defTabSz="488950">
            <a:lnSpc>
              <a:spcPct val="90000"/>
            </a:lnSpc>
            <a:spcBef>
              <a:spcPct val="0"/>
            </a:spcBef>
            <a:spcAft>
              <a:spcPct val="15000"/>
            </a:spcAft>
            <a:buChar char="•"/>
          </a:pPr>
          <a:r>
            <a:rPr lang="en-AU" sz="1100" b="0" kern="1200"/>
            <a:t>Easy deployment</a:t>
          </a:r>
          <a:endParaRPr lang="en-US" sz="1100" kern="1200"/>
        </a:p>
        <a:p>
          <a:pPr marL="57150" lvl="1" indent="-57150" algn="l" defTabSz="488950">
            <a:lnSpc>
              <a:spcPct val="90000"/>
            </a:lnSpc>
            <a:spcBef>
              <a:spcPct val="0"/>
            </a:spcBef>
            <a:spcAft>
              <a:spcPct val="15000"/>
            </a:spcAft>
            <a:buChar char="•"/>
          </a:pPr>
          <a:r>
            <a:rPr lang="en-AU" sz="1100" b="0" kern="1200"/>
            <a:t>Simple scalability</a:t>
          </a:r>
          <a:endParaRPr lang="en-US" sz="1100" kern="1200"/>
        </a:p>
        <a:p>
          <a:pPr marL="57150" lvl="1" indent="-57150" algn="l" defTabSz="488950">
            <a:lnSpc>
              <a:spcPct val="90000"/>
            </a:lnSpc>
            <a:spcBef>
              <a:spcPct val="0"/>
            </a:spcBef>
            <a:spcAft>
              <a:spcPct val="15000"/>
            </a:spcAft>
            <a:buChar char="•"/>
          </a:pPr>
          <a:r>
            <a:rPr lang="en-AU" sz="1100" b="0" kern="1200"/>
            <a:t>Compatible with Containers</a:t>
          </a:r>
          <a:endParaRPr lang="en-US" sz="1100" kern="1200"/>
        </a:p>
        <a:p>
          <a:pPr marL="57150" lvl="1" indent="-57150" algn="l" defTabSz="488950">
            <a:lnSpc>
              <a:spcPct val="90000"/>
            </a:lnSpc>
            <a:spcBef>
              <a:spcPct val="0"/>
            </a:spcBef>
            <a:spcAft>
              <a:spcPct val="15000"/>
            </a:spcAft>
            <a:buChar char="•"/>
          </a:pPr>
          <a:r>
            <a:rPr lang="en-AU" sz="1100" b="0" kern="1200"/>
            <a:t>Minimum configuration</a:t>
          </a:r>
          <a:endParaRPr lang="en-US" sz="1100" kern="1200"/>
        </a:p>
        <a:p>
          <a:pPr marL="57150" lvl="1" indent="-57150" algn="l" defTabSz="488950">
            <a:lnSpc>
              <a:spcPct val="90000"/>
            </a:lnSpc>
            <a:spcBef>
              <a:spcPct val="0"/>
            </a:spcBef>
            <a:spcAft>
              <a:spcPct val="15000"/>
            </a:spcAft>
            <a:buChar char="•"/>
          </a:pPr>
          <a:r>
            <a:rPr lang="en-AU" sz="1100" b="0" kern="1200"/>
            <a:t>Lesser production time</a:t>
          </a:r>
          <a:endParaRPr lang="en-US" sz="1100" kern="1200"/>
        </a:p>
      </dsp:txBody>
      <dsp:txXfrm>
        <a:off x="5198655" y="3536561"/>
        <a:ext cx="2724549" cy="14134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05956-23EE-4E23-A2E3-7AAF6A85DB82}">
      <dsp:nvSpPr>
        <dsp:cNvPr id="0" name=""/>
        <dsp:cNvSpPr/>
      </dsp:nvSpPr>
      <dsp:spPr>
        <a:xfrm>
          <a:off x="0" y="10943"/>
          <a:ext cx="6263640" cy="879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AU" sz="1600" b="0" kern="1200"/>
            <a:t>Spring Boot provides a good platform for Java developers to develop a stand-alone and production-grade spring application that you can </a:t>
          </a:r>
          <a:r>
            <a:rPr lang="en-AU" sz="1600" kern="1200"/>
            <a:t>just run</a:t>
          </a:r>
          <a:r>
            <a:rPr lang="en-AU" sz="1600" b="0" kern="1200"/>
            <a:t>. </a:t>
          </a:r>
          <a:endParaRPr lang="en-US" sz="1600" kern="1200"/>
        </a:p>
      </dsp:txBody>
      <dsp:txXfrm>
        <a:off x="42950" y="53893"/>
        <a:ext cx="6177740" cy="793940"/>
      </dsp:txXfrm>
    </dsp:sp>
    <dsp:sp modelId="{7A286755-4812-4E8A-B906-CD37DFB22E05}">
      <dsp:nvSpPr>
        <dsp:cNvPr id="0" name=""/>
        <dsp:cNvSpPr/>
      </dsp:nvSpPr>
      <dsp:spPr>
        <a:xfrm>
          <a:off x="0" y="936863"/>
          <a:ext cx="6263640" cy="87984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AU" sz="1600" b="0" kern="1200"/>
            <a:t>You can get started with minimum configurations without the need for an entire Spring configuration setup.</a:t>
          </a:r>
          <a:endParaRPr lang="en-US" sz="1600" kern="1200"/>
        </a:p>
      </dsp:txBody>
      <dsp:txXfrm>
        <a:off x="42950" y="979813"/>
        <a:ext cx="6177740" cy="793940"/>
      </dsp:txXfrm>
    </dsp:sp>
    <dsp:sp modelId="{D8F4EA64-5D10-4000-A6F1-D59C2E878FBD}">
      <dsp:nvSpPr>
        <dsp:cNvPr id="0" name=""/>
        <dsp:cNvSpPr/>
      </dsp:nvSpPr>
      <dsp:spPr>
        <a:xfrm>
          <a:off x="0" y="1862783"/>
          <a:ext cx="6263640" cy="87984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AU" sz="1600" kern="1200"/>
            <a:t>Advantages</a:t>
          </a:r>
          <a:endParaRPr lang="en-US" sz="1600" kern="1200"/>
        </a:p>
      </dsp:txBody>
      <dsp:txXfrm>
        <a:off x="42950" y="1905733"/>
        <a:ext cx="6177740" cy="793940"/>
      </dsp:txXfrm>
    </dsp:sp>
    <dsp:sp modelId="{71E25D2F-8F40-4C39-AFD0-A838EFAD879A}">
      <dsp:nvSpPr>
        <dsp:cNvPr id="0" name=""/>
        <dsp:cNvSpPr/>
      </dsp:nvSpPr>
      <dsp:spPr>
        <a:xfrm>
          <a:off x="0" y="2742624"/>
          <a:ext cx="626364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AU" sz="1200" b="0" kern="1200"/>
            <a:t>Spring Boot offers the following advantages to its developers −</a:t>
          </a:r>
          <a:endParaRPr lang="en-US" sz="1200" kern="1200"/>
        </a:p>
        <a:p>
          <a:pPr marL="228600" lvl="2" indent="-114300" algn="l" defTabSz="533400">
            <a:lnSpc>
              <a:spcPct val="90000"/>
            </a:lnSpc>
            <a:spcBef>
              <a:spcPct val="0"/>
            </a:spcBef>
            <a:spcAft>
              <a:spcPct val="20000"/>
            </a:spcAft>
            <a:buChar char="•"/>
          </a:pPr>
          <a:r>
            <a:rPr lang="en-AU" sz="1200" b="0" kern="1200"/>
            <a:t>Easy to understand and develop spring applications</a:t>
          </a:r>
          <a:endParaRPr lang="en-US" sz="1200" kern="1200"/>
        </a:p>
        <a:p>
          <a:pPr marL="228600" lvl="2" indent="-114300" algn="l" defTabSz="533400">
            <a:lnSpc>
              <a:spcPct val="90000"/>
            </a:lnSpc>
            <a:spcBef>
              <a:spcPct val="0"/>
            </a:spcBef>
            <a:spcAft>
              <a:spcPct val="20000"/>
            </a:spcAft>
            <a:buChar char="•"/>
          </a:pPr>
          <a:r>
            <a:rPr lang="en-AU" sz="1200" b="0" kern="1200"/>
            <a:t>Increases productivity</a:t>
          </a:r>
          <a:endParaRPr lang="en-US" sz="1200" kern="1200"/>
        </a:p>
        <a:p>
          <a:pPr marL="228600" lvl="2" indent="-114300" algn="l" defTabSz="533400">
            <a:lnSpc>
              <a:spcPct val="90000"/>
            </a:lnSpc>
            <a:spcBef>
              <a:spcPct val="0"/>
            </a:spcBef>
            <a:spcAft>
              <a:spcPct val="20000"/>
            </a:spcAft>
            <a:buChar char="•"/>
          </a:pPr>
          <a:r>
            <a:rPr lang="en-AU" sz="1200" b="0" kern="1200"/>
            <a:t>Reduces the development time</a:t>
          </a:r>
          <a:endParaRPr lang="en-US" sz="1200" kern="1200"/>
        </a:p>
      </dsp:txBody>
      <dsp:txXfrm>
        <a:off x="0" y="2742624"/>
        <a:ext cx="6263640" cy="828000"/>
      </dsp:txXfrm>
    </dsp:sp>
    <dsp:sp modelId="{FC3D9D35-B4EF-49E4-B1CC-5F26EBC22CCE}">
      <dsp:nvSpPr>
        <dsp:cNvPr id="0" name=""/>
        <dsp:cNvSpPr/>
      </dsp:nvSpPr>
      <dsp:spPr>
        <a:xfrm>
          <a:off x="0" y="3570624"/>
          <a:ext cx="6263640" cy="8798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AU" sz="1600" kern="1200"/>
            <a:t>Goals</a:t>
          </a:r>
          <a:endParaRPr lang="en-US" sz="1600" kern="1200"/>
        </a:p>
      </dsp:txBody>
      <dsp:txXfrm>
        <a:off x="42950" y="3613574"/>
        <a:ext cx="6177740" cy="793940"/>
      </dsp:txXfrm>
    </dsp:sp>
    <dsp:sp modelId="{A57FEB3B-FD8C-4B0C-88ED-18A84A51C5EA}">
      <dsp:nvSpPr>
        <dsp:cNvPr id="0" name=""/>
        <dsp:cNvSpPr/>
      </dsp:nvSpPr>
      <dsp:spPr>
        <a:xfrm>
          <a:off x="0" y="4450464"/>
          <a:ext cx="6263640"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AU" sz="1200" b="0" kern="1200"/>
            <a:t>Spring Boot is designed with the following goals −</a:t>
          </a:r>
          <a:endParaRPr lang="en-US" sz="1200" kern="1200"/>
        </a:p>
        <a:p>
          <a:pPr marL="228600" lvl="2" indent="-114300" algn="l" defTabSz="533400">
            <a:lnSpc>
              <a:spcPct val="90000"/>
            </a:lnSpc>
            <a:spcBef>
              <a:spcPct val="0"/>
            </a:spcBef>
            <a:spcAft>
              <a:spcPct val="20000"/>
            </a:spcAft>
            <a:buChar char="•"/>
          </a:pPr>
          <a:r>
            <a:rPr lang="en-AU" sz="1200" b="0" kern="1200"/>
            <a:t>To avoid complex XML configuration in Spring</a:t>
          </a:r>
          <a:endParaRPr lang="en-US" sz="1200" kern="1200"/>
        </a:p>
        <a:p>
          <a:pPr marL="228600" lvl="2" indent="-114300" algn="l" defTabSz="533400">
            <a:lnSpc>
              <a:spcPct val="90000"/>
            </a:lnSpc>
            <a:spcBef>
              <a:spcPct val="0"/>
            </a:spcBef>
            <a:spcAft>
              <a:spcPct val="20000"/>
            </a:spcAft>
            <a:buChar char="•"/>
          </a:pPr>
          <a:r>
            <a:rPr lang="en-AU" sz="1200" b="0" kern="1200"/>
            <a:t>To develop a production ready Spring applications in an easier way</a:t>
          </a:r>
          <a:endParaRPr lang="en-US" sz="1200" kern="1200"/>
        </a:p>
        <a:p>
          <a:pPr marL="228600" lvl="2" indent="-114300" algn="l" defTabSz="533400">
            <a:lnSpc>
              <a:spcPct val="90000"/>
            </a:lnSpc>
            <a:spcBef>
              <a:spcPct val="0"/>
            </a:spcBef>
            <a:spcAft>
              <a:spcPct val="20000"/>
            </a:spcAft>
            <a:buChar char="•"/>
          </a:pPr>
          <a:r>
            <a:rPr lang="en-AU" sz="1200" b="0" kern="1200"/>
            <a:t>To reduce the development time and run the application independently</a:t>
          </a:r>
          <a:endParaRPr lang="en-US" sz="1200" kern="1200"/>
        </a:p>
        <a:p>
          <a:pPr marL="228600" lvl="2" indent="-114300" algn="l" defTabSz="533400">
            <a:lnSpc>
              <a:spcPct val="90000"/>
            </a:lnSpc>
            <a:spcBef>
              <a:spcPct val="0"/>
            </a:spcBef>
            <a:spcAft>
              <a:spcPct val="20000"/>
            </a:spcAft>
            <a:buChar char="•"/>
          </a:pPr>
          <a:r>
            <a:rPr lang="en-AU" sz="1200" b="0" kern="1200"/>
            <a:t>Offer an easier way of getting started with the application</a:t>
          </a:r>
          <a:endParaRPr lang="en-US" sz="1200" kern="1200"/>
        </a:p>
      </dsp:txBody>
      <dsp:txXfrm>
        <a:off x="0" y="4450464"/>
        <a:ext cx="6263640" cy="1043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C87F9-73B6-4C79-BC49-AE828D6B9BFB}">
      <dsp:nvSpPr>
        <dsp:cNvPr id="0" name=""/>
        <dsp:cNvSpPr/>
      </dsp:nvSpPr>
      <dsp:spPr>
        <a:xfrm>
          <a:off x="0" y="4494"/>
          <a:ext cx="7924800" cy="13340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BACF42-DE14-4A47-858E-FFAAA56712B2}">
      <dsp:nvSpPr>
        <dsp:cNvPr id="0" name=""/>
        <dsp:cNvSpPr/>
      </dsp:nvSpPr>
      <dsp:spPr>
        <a:xfrm>
          <a:off x="403545" y="304652"/>
          <a:ext cx="734437" cy="7337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48CBBC-2A18-4523-93B9-8EFE5852EDE9}">
      <dsp:nvSpPr>
        <dsp:cNvPr id="0" name=""/>
        <dsp:cNvSpPr/>
      </dsp:nvSpPr>
      <dsp:spPr>
        <a:xfrm>
          <a:off x="1541528" y="4494"/>
          <a:ext cx="3566160" cy="1418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147" tIns="150147" rIns="150147" bIns="150147" numCol="1" spcCol="1270" anchor="ctr" anchorCtr="0">
          <a:noAutofit/>
        </a:bodyPr>
        <a:lstStyle/>
        <a:p>
          <a:pPr marL="0" lvl="0" indent="0" algn="l" defTabSz="622300">
            <a:lnSpc>
              <a:spcPct val="100000"/>
            </a:lnSpc>
            <a:spcBef>
              <a:spcPct val="0"/>
            </a:spcBef>
            <a:spcAft>
              <a:spcPct val="35000"/>
            </a:spcAft>
            <a:buNone/>
          </a:pPr>
          <a:r>
            <a:rPr lang="en-AU" sz="1400" b="0" kern="1200"/>
            <a:t>Spring Boot automatically configures your application based on the dependencies you have added to the project by using </a:t>
          </a:r>
          <a:r>
            <a:rPr lang="en-AU" sz="1400" kern="1200"/>
            <a:t>@EnableAutoConfiguration</a:t>
          </a:r>
          <a:r>
            <a:rPr lang="en-AU" sz="1400" b="0" kern="1200"/>
            <a:t> annotation. </a:t>
          </a:r>
          <a:endParaRPr lang="en-US" sz="1400" kern="1200"/>
        </a:p>
      </dsp:txBody>
      <dsp:txXfrm>
        <a:off x="1541528" y="4494"/>
        <a:ext cx="3566160" cy="1418716"/>
      </dsp:txXfrm>
    </dsp:sp>
    <dsp:sp modelId="{312CBED9-A3EF-44F1-876D-07918AF3788C}">
      <dsp:nvSpPr>
        <dsp:cNvPr id="0" name=""/>
        <dsp:cNvSpPr/>
      </dsp:nvSpPr>
      <dsp:spPr>
        <a:xfrm>
          <a:off x="5107688" y="4494"/>
          <a:ext cx="2707975" cy="1334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185" tIns="141185" rIns="141185" bIns="141185" numCol="1" spcCol="1270" anchor="ctr" anchorCtr="0">
          <a:noAutofit/>
        </a:bodyPr>
        <a:lstStyle/>
        <a:p>
          <a:pPr marL="0" lvl="0" indent="0" algn="l" defTabSz="488950">
            <a:lnSpc>
              <a:spcPct val="100000"/>
            </a:lnSpc>
            <a:spcBef>
              <a:spcPct val="0"/>
            </a:spcBef>
            <a:spcAft>
              <a:spcPct val="35000"/>
            </a:spcAft>
            <a:buNone/>
          </a:pPr>
          <a:r>
            <a:rPr lang="en-AU" sz="1100" b="0" kern="1200"/>
            <a:t>For example, if MySQL database is on your classpath, but you have not configured any database connection, then Spring Boot auto-configures an in-memory database.</a:t>
          </a:r>
          <a:endParaRPr lang="en-US" sz="1100" kern="1200"/>
        </a:p>
      </dsp:txBody>
      <dsp:txXfrm>
        <a:off x="5107688" y="4494"/>
        <a:ext cx="2707975" cy="1334036"/>
      </dsp:txXfrm>
    </dsp:sp>
    <dsp:sp modelId="{1B4EB009-1D4E-4C80-A6F6-EAC9367AC4A7}">
      <dsp:nvSpPr>
        <dsp:cNvPr id="0" name=""/>
        <dsp:cNvSpPr/>
      </dsp:nvSpPr>
      <dsp:spPr>
        <a:xfrm>
          <a:off x="0" y="1767141"/>
          <a:ext cx="7924800" cy="13340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AB923-1D7E-434E-861A-457F1E096E89}">
      <dsp:nvSpPr>
        <dsp:cNvPr id="0" name=""/>
        <dsp:cNvSpPr/>
      </dsp:nvSpPr>
      <dsp:spPr>
        <a:xfrm>
          <a:off x="403545" y="2067300"/>
          <a:ext cx="734437" cy="7337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99EEBB-8A49-44BA-9151-B3202AEA3441}">
      <dsp:nvSpPr>
        <dsp:cNvPr id="0" name=""/>
        <dsp:cNvSpPr/>
      </dsp:nvSpPr>
      <dsp:spPr>
        <a:xfrm>
          <a:off x="1541528" y="1767141"/>
          <a:ext cx="6274135" cy="1418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147" tIns="150147" rIns="150147" bIns="150147" numCol="1" spcCol="1270" anchor="ctr" anchorCtr="0">
          <a:noAutofit/>
        </a:bodyPr>
        <a:lstStyle/>
        <a:p>
          <a:pPr marL="0" lvl="0" indent="0" algn="l" defTabSz="622300">
            <a:lnSpc>
              <a:spcPct val="100000"/>
            </a:lnSpc>
            <a:spcBef>
              <a:spcPct val="0"/>
            </a:spcBef>
            <a:spcAft>
              <a:spcPct val="35000"/>
            </a:spcAft>
            <a:buNone/>
          </a:pPr>
          <a:r>
            <a:rPr lang="en-AU" sz="1400" b="0" kern="1200"/>
            <a:t>The entry point of the spring boot application is the class contains </a:t>
          </a:r>
          <a:r>
            <a:rPr lang="en-AU" sz="1400" kern="1200"/>
            <a:t>@SpringBootApplication</a:t>
          </a:r>
          <a:r>
            <a:rPr lang="en-AU" sz="1400" b="0" kern="1200"/>
            <a:t> annotation and the main method.</a:t>
          </a:r>
          <a:endParaRPr lang="en-US" sz="1400" kern="1200"/>
        </a:p>
      </dsp:txBody>
      <dsp:txXfrm>
        <a:off x="1541528" y="1767141"/>
        <a:ext cx="6274135" cy="1418716"/>
      </dsp:txXfrm>
    </dsp:sp>
    <dsp:sp modelId="{F5A018A9-03F3-4083-A3DC-99612D2679E0}">
      <dsp:nvSpPr>
        <dsp:cNvPr id="0" name=""/>
        <dsp:cNvSpPr/>
      </dsp:nvSpPr>
      <dsp:spPr>
        <a:xfrm>
          <a:off x="0" y="3529789"/>
          <a:ext cx="7924800" cy="13340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B26460-1974-4CB2-A389-035084B36C48}">
      <dsp:nvSpPr>
        <dsp:cNvPr id="0" name=""/>
        <dsp:cNvSpPr/>
      </dsp:nvSpPr>
      <dsp:spPr>
        <a:xfrm>
          <a:off x="403545" y="3829947"/>
          <a:ext cx="734437" cy="7337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89752A-40C3-4923-AF5C-7CBF579F4EE1}">
      <dsp:nvSpPr>
        <dsp:cNvPr id="0" name=""/>
        <dsp:cNvSpPr/>
      </dsp:nvSpPr>
      <dsp:spPr>
        <a:xfrm>
          <a:off x="1541528" y="3529789"/>
          <a:ext cx="6274135" cy="1418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147" tIns="150147" rIns="150147" bIns="150147" numCol="1" spcCol="1270" anchor="ctr" anchorCtr="0">
          <a:noAutofit/>
        </a:bodyPr>
        <a:lstStyle/>
        <a:p>
          <a:pPr marL="0" lvl="0" indent="0" algn="l" defTabSz="622300">
            <a:lnSpc>
              <a:spcPct val="100000"/>
            </a:lnSpc>
            <a:spcBef>
              <a:spcPct val="0"/>
            </a:spcBef>
            <a:spcAft>
              <a:spcPct val="35000"/>
            </a:spcAft>
            <a:buNone/>
          </a:pPr>
          <a:r>
            <a:rPr lang="en-AU" sz="1400" b="0" kern="1200"/>
            <a:t>Spring Boot automatically scans all the components included in the project by using </a:t>
          </a:r>
          <a:r>
            <a:rPr lang="en-AU" sz="1400" kern="1200"/>
            <a:t>@ComponentScan</a:t>
          </a:r>
          <a:r>
            <a:rPr lang="en-AU" sz="1400" b="0" kern="1200"/>
            <a:t> annotation.</a:t>
          </a:r>
          <a:endParaRPr lang="en-US" sz="1400" kern="1200"/>
        </a:p>
      </dsp:txBody>
      <dsp:txXfrm>
        <a:off x="1541528" y="3529789"/>
        <a:ext cx="6274135" cy="14187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86D6B-A376-426C-8EA7-690971030631}">
      <dsp:nvSpPr>
        <dsp:cNvPr id="0" name=""/>
        <dsp:cNvSpPr/>
      </dsp:nvSpPr>
      <dsp:spPr>
        <a:xfrm>
          <a:off x="0" y="804862"/>
          <a:ext cx="7924800" cy="14859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B2C5ED-025E-4C93-BC07-5B1E39616CFF}">
      <dsp:nvSpPr>
        <dsp:cNvPr id="0" name=""/>
        <dsp:cNvSpPr/>
      </dsp:nvSpPr>
      <dsp:spPr>
        <a:xfrm>
          <a:off x="449484" y="1139190"/>
          <a:ext cx="817245" cy="8172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C6DE08-522F-4C3B-91B0-A16CAB5797BE}">
      <dsp:nvSpPr>
        <dsp:cNvPr id="0" name=""/>
        <dsp:cNvSpPr/>
      </dsp:nvSpPr>
      <dsp:spPr>
        <a:xfrm>
          <a:off x="1716214" y="804862"/>
          <a:ext cx="3566160" cy="148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258" tIns="157258" rIns="157258" bIns="157258" numCol="1" spcCol="1270" anchor="ctr" anchorCtr="0">
          <a:noAutofit/>
        </a:bodyPr>
        <a:lstStyle/>
        <a:p>
          <a:pPr marL="0" lvl="0" indent="0" algn="l" defTabSz="666750">
            <a:lnSpc>
              <a:spcPct val="100000"/>
            </a:lnSpc>
            <a:spcBef>
              <a:spcPct val="0"/>
            </a:spcBef>
            <a:spcAft>
              <a:spcPct val="35000"/>
            </a:spcAft>
            <a:buNone/>
          </a:pPr>
          <a:r>
            <a:rPr lang="en-AU" sz="1500" b="0" kern="1200"/>
            <a:t>Handling dependency management is a difficult task for big projects. Spring Boot resolves this problem by providing a set of dependencies for developers convenience.</a:t>
          </a:r>
          <a:endParaRPr lang="en-US" sz="1500" kern="1200"/>
        </a:p>
      </dsp:txBody>
      <dsp:txXfrm>
        <a:off x="1716214" y="804862"/>
        <a:ext cx="3566160" cy="1485900"/>
      </dsp:txXfrm>
    </dsp:sp>
    <dsp:sp modelId="{9EDAA3C3-00BC-4457-A9DA-272B8E1CF4F0}">
      <dsp:nvSpPr>
        <dsp:cNvPr id="0" name=""/>
        <dsp:cNvSpPr/>
      </dsp:nvSpPr>
      <dsp:spPr>
        <a:xfrm>
          <a:off x="5282374" y="804862"/>
          <a:ext cx="2642425" cy="148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258" tIns="157258" rIns="157258" bIns="157258" numCol="1" spcCol="1270" anchor="ctr" anchorCtr="0">
          <a:noAutofit/>
        </a:bodyPr>
        <a:lstStyle/>
        <a:p>
          <a:pPr marL="0" lvl="0" indent="0" algn="l" defTabSz="533400">
            <a:lnSpc>
              <a:spcPct val="100000"/>
            </a:lnSpc>
            <a:spcBef>
              <a:spcPct val="0"/>
            </a:spcBef>
            <a:spcAft>
              <a:spcPct val="35000"/>
            </a:spcAft>
            <a:buNone/>
          </a:pPr>
          <a:r>
            <a:rPr lang="en-AU" sz="1200" b="0" kern="1200"/>
            <a:t>For example, if you want to use Spring and JPA for database access, it is sufficient if you include </a:t>
          </a:r>
          <a:r>
            <a:rPr lang="en-AU" sz="1200" kern="1200"/>
            <a:t>spring-boot-starter-data-jpa</a:t>
          </a:r>
          <a:r>
            <a:rPr lang="en-AU" sz="1200" b="0" kern="1200"/>
            <a:t> dependency in your project.</a:t>
          </a:r>
          <a:endParaRPr lang="en-US" sz="1200" kern="1200"/>
        </a:p>
      </dsp:txBody>
      <dsp:txXfrm>
        <a:off x="5282374" y="804862"/>
        <a:ext cx="2642425" cy="1485900"/>
      </dsp:txXfrm>
    </dsp:sp>
    <dsp:sp modelId="{96B4F248-15B8-47D0-ADF5-F5253F0C9EB4}">
      <dsp:nvSpPr>
        <dsp:cNvPr id="0" name=""/>
        <dsp:cNvSpPr/>
      </dsp:nvSpPr>
      <dsp:spPr>
        <a:xfrm>
          <a:off x="0" y="2662237"/>
          <a:ext cx="7924800" cy="14859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49690C-7239-494D-B5B4-4C98F28C9240}">
      <dsp:nvSpPr>
        <dsp:cNvPr id="0" name=""/>
        <dsp:cNvSpPr/>
      </dsp:nvSpPr>
      <dsp:spPr>
        <a:xfrm>
          <a:off x="449484" y="2996565"/>
          <a:ext cx="817245" cy="8172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0BB47-A64C-4B94-8C1D-4E39CAC40018}">
      <dsp:nvSpPr>
        <dsp:cNvPr id="0" name=""/>
        <dsp:cNvSpPr/>
      </dsp:nvSpPr>
      <dsp:spPr>
        <a:xfrm>
          <a:off x="1716214" y="2662237"/>
          <a:ext cx="6208585" cy="148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258" tIns="157258" rIns="157258" bIns="157258" numCol="1" spcCol="1270" anchor="ctr" anchorCtr="0">
          <a:noAutofit/>
        </a:bodyPr>
        <a:lstStyle/>
        <a:p>
          <a:pPr marL="0" lvl="0" indent="0" algn="l" defTabSz="666750">
            <a:lnSpc>
              <a:spcPct val="100000"/>
            </a:lnSpc>
            <a:spcBef>
              <a:spcPct val="0"/>
            </a:spcBef>
            <a:spcAft>
              <a:spcPct val="35000"/>
            </a:spcAft>
            <a:buNone/>
          </a:pPr>
          <a:r>
            <a:rPr lang="en-AU" sz="1500" b="0" kern="1200"/>
            <a:t>All Spring Boot starters follow the same naming pattern </a:t>
          </a:r>
          <a:r>
            <a:rPr lang="en-AU" sz="1500" kern="1200"/>
            <a:t>spring-boot-starter-</a:t>
          </a:r>
          <a:r>
            <a:rPr lang="en-AU" sz="1500" b="0" kern="1200"/>
            <a:t> *, where * indicates that it is a type of the application.</a:t>
          </a:r>
          <a:endParaRPr lang="en-US" sz="1500" kern="1200"/>
        </a:p>
      </dsp:txBody>
      <dsp:txXfrm>
        <a:off x="1716214" y="2662237"/>
        <a:ext cx="6208585" cy="1485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06D9F-E68D-4DE9-B0D1-5E256958F59D}">
      <dsp:nvSpPr>
        <dsp:cNvPr id="0" name=""/>
        <dsp:cNvSpPr/>
      </dsp:nvSpPr>
      <dsp:spPr>
        <a:xfrm>
          <a:off x="0" y="116092"/>
          <a:ext cx="79248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AU" sz="1700" kern="1200"/>
            <a:t>Spring Boot Starter Actuator dependency</a:t>
          </a:r>
          <a:r>
            <a:rPr lang="en-AU" sz="1700" b="0" kern="1200"/>
            <a:t> is used to monitor and manage your application. Its code is shown below :</a:t>
          </a:r>
          <a:endParaRPr lang="en-US" sz="1700" kern="1200"/>
        </a:p>
      </dsp:txBody>
      <dsp:txXfrm>
        <a:off x="33012" y="149104"/>
        <a:ext cx="7858776" cy="610236"/>
      </dsp:txXfrm>
    </dsp:sp>
    <dsp:sp modelId="{FF464F66-F90C-406E-9335-E784750D2386}">
      <dsp:nvSpPr>
        <dsp:cNvPr id="0" name=""/>
        <dsp:cNvSpPr/>
      </dsp:nvSpPr>
      <dsp:spPr>
        <a:xfrm>
          <a:off x="0" y="792352"/>
          <a:ext cx="7924800"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AU" sz="1300" kern="1200"/>
            <a:t>&lt;dependency&gt; </a:t>
          </a:r>
          <a:endParaRPr lang="en-US" sz="1300" kern="1200"/>
        </a:p>
        <a:p>
          <a:pPr marL="114300" lvl="1" indent="-114300" algn="l" defTabSz="577850">
            <a:lnSpc>
              <a:spcPct val="90000"/>
            </a:lnSpc>
            <a:spcBef>
              <a:spcPct val="0"/>
            </a:spcBef>
            <a:spcAft>
              <a:spcPct val="20000"/>
            </a:spcAft>
            <a:buChar char="•"/>
          </a:pPr>
          <a:r>
            <a:rPr lang="en-AU" sz="1300" kern="1200"/>
            <a:t>&lt;groupId&gt;org.springframework.boot&lt;/groupId&gt;   </a:t>
          </a:r>
          <a:endParaRPr lang="en-US" sz="1300" kern="1200"/>
        </a:p>
        <a:p>
          <a:pPr marL="114300" lvl="1" indent="-114300" algn="l" defTabSz="577850">
            <a:lnSpc>
              <a:spcPct val="90000"/>
            </a:lnSpc>
            <a:spcBef>
              <a:spcPct val="0"/>
            </a:spcBef>
            <a:spcAft>
              <a:spcPct val="20000"/>
            </a:spcAft>
            <a:buChar char="•"/>
          </a:pPr>
          <a:r>
            <a:rPr lang="en-AU" sz="1300" kern="1200"/>
            <a:t>&lt;artifactId&gt;spring-boot-starter-actuator&lt;/artifactId&gt;</a:t>
          </a:r>
          <a:endParaRPr lang="en-US" sz="1300" kern="1200"/>
        </a:p>
        <a:p>
          <a:pPr marL="114300" lvl="1" indent="-114300" algn="l" defTabSz="577850">
            <a:lnSpc>
              <a:spcPct val="90000"/>
            </a:lnSpc>
            <a:spcBef>
              <a:spcPct val="0"/>
            </a:spcBef>
            <a:spcAft>
              <a:spcPct val="20000"/>
            </a:spcAft>
            <a:buChar char="•"/>
          </a:pPr>
          <a:r>
            <a:rPr lang="en-AU" sz="1300" kern="1200"/>
            <a:t>&lt;/dependency&gt;</a:t>
          </a:r>
          <a:endParaRPr lang="en-US" sz="1300" kern="1200"/>
        </a:p>
      </dsp:txBody>
      <dsp:txXfrm>
        <a:off x="0" y="792352"/>
        <a:ext cx="7924800" cy="897345"/>
      </dsp:txXfrm>
    </dsp:sp>
    <dsp:sp modelId="{DB45667A-5735-41E6-BF1D-B2DB5554EA01}">
      <dsp:nvSpPr>
        <dsp:cNvPr id="0" name=""/>
        <dsp:cNvSpPr/>
      </dsp:nvSpPr>
      <dsp:spPr>
        <a:xfrm>
          <a:off x="0" y="1689697"/>
          <a:ext cx="79248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AU" sz="1700" kern="1200"/>
            <a:t>Spring Boot Starter Security dependency</a:t>
          </a:r>
          <a:r>
            <a:rPr lang="en-AU" sz="1700" b="0" kern="1200"/>
            <a:t> is used for Spring Security. Its code is shown below :</a:t>
          </a:r>
          <a:endParaRPr lang="en-US" sz="1700" kern="1200"/>
        </a:p>
      </dsp:txBody>
      <dsp:txXfrm>
        <a:off x="33012" y="1722709"/>
        <a:ext cx="7858776" cy="610236"/>
      </dsp:txXfrm>
    </dsp:sp>
    <dsp:sp modelId="{3D137EC1-DB27-494D-82F9-2D903098CE00}">
      <dsp:nvSpPr>
        <dsp:cNvPr id="0" name=""/>
        <dsp:cNvSpPr/>
      </dsp:nvSpPr>
      <dsp:spPr>
        <a:xfrm>
          <a:off x="0" y="2365957"/>
          <a:ext cx="7924800"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AU" sz="1300" kern="1200"/>
            <a:t>&lt;dependency&gt; </a:t>
          </a:r>
          <a:endParaRPr lang="en-US" sz="1300" kern="1200"/>
        </a:p>
        <a:p>
          <a:pPr marL="114300" lvl="1" indent="-114300" algn="l" defTabSz="577850">
            <a:lnSpc>
              <a:spcPct val="90000"/>
            </a:lnSpc>
            <a:spcBef>
              <a:spcPct val="0"/>
            </a:spcBef>
            <a:spcAft>
              <a:spcPct val="20000"/>
            </a:spcAft>
            <a:buChar char="•"/>
          </a:pPr>
          <a:r>
            <a:rPr lang="en-AU" sz="1300" kern="1200"/>
            <a:t>&lt;groupId&gt;org.springframework.boot&lt;/groupId&gt; </a:t>
          </a:r>
          <a:endParaRPr lang="en-US" sz="1300" kern="1200"/>
        </a:p>
        <a:p>
          <a:pPr marL="114300" lvl="1" indent="-114300" algn="l" defTabSz="577850">
            <a:lnSpc>
              <a:spcPct val="90000"/>
            </a:lnSpc>
            <a:spcBef>
              <a:spcPct val="0"/>
            </a:spcBef>
            <a:spcAft>
              <a:spcPct val="20000"/>
            </a:spcAft>
            <a:buChar char="•"/>
          </a:pPr>
          <a:r>
            <a:rPr lang="en-AU" sz="1300" kern="1200"/>
            <a:t>&lt;artifactId&gt;spring-boot-starter-security&lt;/artifactId&gt;</a:t>
          </a:r>
          <a:endParaRPr lang="en-US" sz="1300" kern="1200"/>
        </a:p>
        <a:p>
          <a:pPr marL="114300" lvl="1" indent="-114300" algn="l" defTabSz="577850">
            <a:lnSpc>
              <a:spcPct val="90000"/>
            </a:lnSpc>
            <a:spcBef>
              <a:spcPct val="0"/>
            </a:spcBef>
            <a:spcAft>
              <a:spcPct val="20000"/>
            </a:spcAft>
            <a:buChar char="•"/>
          </a:pPr>
          <a:r>
            <a:rPr lang="en-AU" sz="1300" kern="1200"/>
            <a:t>&lt;/dependency&gt;</a:t>
          </a:r>
          <a:endParaRPr lang="en-US" sz="1300" kern="1200"/>
        </a:p>
      </dsp:txBody>
      <dsp:txXfrm>
        <a:off x="0" y="2365957"/>
        <a:ext cx="7924800" cy="897345"/>
      </dsp:txXfrm>
    </dsp:sp>
    <dsp:sp modelId="{C68E432C-BA66-4150-95DD-9272CC7BC2D9}">
      <dsp:nvSpPr>
        <dsp:cNvPr id="0" name=""/>
        <dsp:cNvSpPr/>
      </dsp:nvSpPr>
      <dsp:spPr>
        <a:xfrm>
          <a:off x="0" y="3263302"/>
          <a:ext cx="7924800" cy="676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AU" sz="1700" kern="1200"/>
            <a:t>Spring Boot Starter Test dependency</a:t>
          </a:r>
          <a:r>
            <a:rPr lang="en-AU" sz="1700" b="0" kern="1200"/>
            <a:t> is used for writing Test cases. Its code is shown below :</a:t>
          </a:r>
          <a:endParaRPr lang="en-US" sz="1700" kern="1200"/>
        </a:p>
      </dsp:txBody>
      <dsp:txXfrm>
        <a:off x="33012" y="3296314"/>
        <a:ext cx="7858776" cy="610236"/>
      </dsp:txXfrm>
    </dsp:sp>
    <dsp:sp modelId="{1C4D15C6-AE2B-4DB7-B91D-F309503D8CC6}">
      <dsp:nvSpPr>
        <dsp:cNvPr id="0" name=""/>
        <dsp:cNvSpPr/>
      </dsp:nvSpPr>
      <dsp:spPr>
        <a:xfrm>
          <a:off x="0" y="3939562"/>
          <a:ext cx="7924800"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AU" sz="1300" kern="1200"/>
            <a:t>&lt;dependency&gt; </a:t>
          </a:r>
          <a:endParaRPr lang="en-US" sz="1300" kern="1200"/>
        </a:p>
        <a:p>
          <a:pPr marL="114300" lvl="1" indent="-114300" algn="l" defTabSz="577850">
            <a:lnSpc>
              <a:spcPct val="90000"/>
            </a:lnSpc>
            <a:spcBef>
              <a:spcPct val="0"/>
            </a:spcBef>
            <a:spcAft>
              <a:spcPct val="20000"/>
            </a:spcAft>
            <a:buChar char="•"/>
          </a:pPr>
          <a:r>
            <a:rPr lang="en-AU" sz="1300" kern="1200"/>
            <a:t>&lt;groupId&gt;org.springframework.boot&lt;/groupId&gt;   </a:t>
          </a:r>
          <a:endParaRPr lang="en-US" sz="1300" kern="1200"/>
        </a:p>
        <a:p>
          <a:pPr marL="114300" lvl="1" indent="-114300" algn="l" defTabSz="577850">
            <a:lnSpc>
              <a:spcPct val="90000"/>
            </a:lnSpc>
            <a:spcBef>
              <a:spcPct val="0"/>
            </a:spcBef>
            <a:spcAft>
              <a:spcPct val="20000"/>
            </a:spcAft>
            <a:buChar char="•"/>
          </a:pPr>
          <a:r>
            <a:rPr lang="en-AU" sz="1300" kern="1200"/>
            <a:t>&lt;artifactId&gt;spring-boot-starter-test&lt;artifactId&gt;</a:t>
          </a:r>
          <a:endParaRPr lang="en-US" sz="1300" kern="1200"/>
        </a:p>
        <a:p>
          <a:pPr marL="114300" lvl="1" indent="-114300" algn="l" defTabSz="577850">
            <a:lnSpc>
              <a:spcPct val="90000"/>
            </a:lnSpc>
            <a:spcBef>
              <a:spcPct val="0"/>
            </a:spcBef>
            <a:spcAft>
              <a:spcPct val="20000"/>
            </a:spcAft>
            <a:buChar char="•"/>
          </a:pPr>
          <a:r>
            <a:rPr lang="en-AU" sz="1300" kern="1200"/>
            <a:t>&lt;/dependency&gt;</a:t>
          </a:r>
          <a:endParaRPr lang="en-US" sz="1300" kern="1200"/>
        </a:p>
      </dsp:txBody>
      <dsp:txXfrm>
        <a:off x="0" y="3939562"/>
        <a:ext cx="7924800" cy="8973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2537D-52A9-46AC-A996-0336C466F9A9}">
      <dsp:nvSpPr>
        <dsp:cNvPr id="0" name=""/>
        <dsp:cNvSpPr/>
      </dsp:nvSpPr>
      <dsp:spPr>
        <a:xfrm>
          <a:off x="0" y="129833"/>
          <a:ext cx="6263640" cy="527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b="0" kern="1200"/>
            <a:t>Spring Initializer</a:t>
          </a:r>
          <a:endParaRPr lang="en-US" sz="2200" kern="1200"/>
        </a:p>
      </dsp:txBody>
      <dsp:txXfrm>
        <a:off x="25759" y="155592"/>
        <a:ext cx="6212122" cy="476152"/>
      </dsp:txXfrm>
    </dsp:sp>
    <dsp:sp modelId="{8C3A83EB-6789-439B-8DE5-40F569A659E9}">
      <dsp:nvSpPr>
        <dsp:cNvPr id="0" name=""/>
        <dsp:cNvSpPr/>
      </dsp:nvSpPr>
      <dsp:spPr>
        <a:xfrm>
          <a:off x="0" y="657503"/>
          <a:ext cx="6263640" cy="1502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AU" sz="1700" b="0" kern="1200"/>
            <a:t>One of the ways to Bootstrapping a Spring Boot application is by using Spring Initializer. To do this, you will have to visit the Spring Initializer web page </a:t>
          </a:r>
          <a:r>
            <a:rPr lang="en-AU" sz="1700" b="0" kern="1200">
              <a:hlinkClick xmlns:r="http://schemas.openxmlformats.org/officeDocument/2006/relationships" r:id="rId1"/>
            </a:rPr>
            <a:t>www.start.spring.io</a:t>
          </a:r>
          <a:r>
            <a:rPr lang="en-AU" sz="1700" b="0" kern="1200"/>
            <a:t> and choose your Build, Spring Boot Version and platform. Also, you need to provide a Group, Artifact and required dependencies to run the application.</a:t>
          </a:r>
          <a:endParaRPr lang="en-US" sz="1700" kern="1200"/>
        </a:p>
      </dsp:txBody>
      <dsp:txXfrm>
        <a:off x="0" y="657503"/>
        <a:ext cx="6263640" cy="1502820"/>
      </dsp:txXfrm>
    </dsp:sp>
    <dsp:sp modelId="{94B6D67E-5D63-43C9-8685-E58D1F34B1BA}">
      <dsp:nvSpPr>
        <dsp:cNvPr id="0" name=""/>
        <dsp:cNvSpPr/>
      </dsp:nvSpPr>
      <dsp:spPr>
        <a:xfrm>
          <a:off x="0" y="2160323"/>
          <a:ext cx="6263640" cy="52767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b="0" kern="1200"/>
            <a:t>Main Method</a:t>
          </a:r>
          <a:endParaRPr lang="en-US" sz="2200" kern="1200"/>
        </a:p>
      </dsp:txBody>
      <dsp:txXfrm>
        <a:off x="25759" y="2186082"/>
        <a:ext cx="6212122" cy="476152"/>
      </dsp:txXfrm>
    </dsp:sp>
    <dsp:sp modelId="{DB4AF6FF-413F-4214-B7C4-4E4BD3AEAE73}">
      <dsp:nvSpPr>
        <dsp:cNvPr id="0" name=""/>
        <dsp:cNvSpPr/>
      </dsp:nvSpPr>
      <dsp:spPr>
        <a:xfrm>
          <a:off x="0" y="2687994"/>
          <a:ext cx="6263640" cy="2686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AU" sz="1700" b="0" kern="1200"/>
            <a:t>The main method should be writing the Spring Boot Application class. This class should be annotated with </a:t>
          </a:r>
          <a:r>
            <a:rPr lang="en-AU" sz="1700" kern="1200"/>
            <a:t>@SpringBootApplication</a:t>
          </a:r>
          <a:r>
            <a:rPr lang="en-AU" sz="1700" b="0" kern="1200"/>
            <a:t>. This is the entry point of the spring boot application to start. You can find the main class file under </a:t>
          </a:r>
          <a:r>
            <a:rPr lang="en-AU" sz="1700" kern="1200"/>
            <a:t>src/java/main</a:t>
          </a:r>
          <a:r>
            <a:rPr lang="en-AU" sz="1700" b="0" kern="1200"/>
            <a:t> directories with the default package.</a:t>
          </a:r>
          <a:br>
            <a:rPr lang="en-AU" sz="1700" kern="1200"/>
          </a:br>
          <a:br>
            <a:rPr lang="en-AU" sz="1700" kern="1200"/>
          </a:br>
          <a:br>
            <a:rPr lang="en-AU" sz="1700" kern="1200"/>
          </a:br>
          <a:br>
            <a:rPr lang="en-AU" sz="1700" kern="1200"/>
          </a:br>
          <a:br>
            <a:rPr lang="en-AU" sz="1700" kern="1200"/>
          </a:br>
          <a:br>
            <a:rPr lang="en-AU" sz="1700" kern="1200"/>
          </a:br>
          <a:endParaRPr lang="en-US" sz="1700" kern="1200"/>
        </a:p>
      </dsp:txBody>
      <dsp:txXfrm>
        <a:off x="0" y="2687994"/>
        <a:ext cx="6263640" cy="26868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9A342-CFE3-45CF-9B30-2E65886396EB}">
      <dsp:nvSpPr>
        <dsp:cNvPr id="0" name=""/>
        <dsp:cNvSpPr/>
      </dsp:nvSpPr>
      <dsp:spPr>
        <a:xfrm>
          <a:off x="0" y="412760"/>
          <a:ext cx="6263640" cy="77651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AU" sz="1400" b="0" kern="1200"/>
            <a:t>Application Properties support us to work in different environments.</a:t>
          </a:r>
          <a:endParaRPr lang="en-US" sz="1400" kern="1200"/>
        </a:p>
      </dsp:txBody>
      <dsp:txXfrm>
        <a:off x="37906" y="450666"/>
        <a:ext cx="6187828" cy="700702"/>
      </dsp:txXfrm>
    </dsp:sp>
    <dsp:sp modelId="{BC7C706D-665C-4BD6-B0AE-0422BF34998A}">
      <dsp:nvSpPr>
        <dsp:cNvPr id="0" name=""/>
        <dsp:cNvSpPr/>
      </dsp:nvSpPr>
      <dsp:spPr>
        <a:xfrm>
          <a:off x="0" y="1229594"/>
          <a:ext cx="6263640" cy="776514"/>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AU" sz="1400" b="0" kern="1200"/>
            <a:t>Properties files are used to keep ‘N’ number of properties in a single file to run the application in a different environment. In Spring Boot, properties are kept in the application.properties file under the classpath.</a:t>
          </a:r>
          <a:endParaRPr lang="en-US" sz="1400" kern="1200"/>
        </a:p>
      </dsp:txBody>
      <dsp:txXfrm>
        <a:off x="37906" y="1267500"/>
        <a:ext cx="6187828" cy="700702"/>
      </dsp:txXfrm>
    </dsp:sp>
    <dsp:sp modelId="{CF9E71BD-9ED7-4620-92BC-BF30261D773C}">
      <dsp:nvSpPr>
        <dsp:cNvPr id="0" name=""/>
        <dsp:cNvSpPr/>
      </dsp:nvSpPr>
      <dsp:spPr>
        <a:xfrm>
          <a:off x="0" y="2046429"/>
          <a:ext cx="6263640" cy="776514"/>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AU" sz="1400" b="0" kern="1200"/>
            <a:t>The application.properties file is located in the src/main/resources directory. The code for sample application.properties file is given below :</a:t>
          </a:r>
          <a:endParaRPr lang="en-US" sz="1400" kern="1200"/>
        </a:p>
      </dsp:txBody>
      <dsp:txXfrm>
        <a:off x="37906" y="2084335"/>
        <a:ext cx="6187828" cy="700702"/>
      </dsp:txXfrm>
    </dsp:sp>
    <dsp:sp modelId="{E08EAB69-C21A-453B-A229-44E0C140BADC}">
      <dsp:nvSpPr>
        <dsp:cNvPr id="0" name=""/>
        <dsp:cNvSpPr/>
      </dsp:nvSpPr>
      <dsp:spPr>
        <a:xfrm>
          <a:off x="0" y="2822943"/>
          <a:ext cx="6263640" cy="536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17780" rIns="99568" bIns="17780" numCol="1" spcCol="1270" anchor="t" anchorCtr="0">
          <a:noAutofit/>
        </a:bodyPr>
        <a:lstStyle/>
        <a:p>
          <a:pPr marL="57150" lvl="1" indent="-57150" algn="l" defTabSz="488950">
            <a:lnSpc>
              <a:spcPct val="90000"/>
            </a:lnSpc>
            <a:spcBef>
              <a:spcPct val="0"/>
            </a:spcBef>
            <a:spcAft>
              <a:spcPct val="20000"/>
            </a:spcAft>
            <a:buChar char="•"/>
          </a:pPr>
          <a:r>
            <a:rPr lang="en-AU" sz="1100" kern="1200"/>
            <a:t>server.port = 9090</a:t>
          </a:r>
          <a:endParaRPr lang="en-US" sz="1100" kern="1200"/>
        </a:p>
        <a:p>
          <a:pPr marL="57150" lvl="1" indent="-57150" algn="l" defTabSz="488950">
            <a:lnSpc>
              <a:spcPct val="90000"/>
            </a:lnSpc>
            <a:spcBef>
              <a:spcPct val="0"/>
            </a:spcBef>
            <a:spcAft>
              <a:spcPct val="20000"/>
            </a:spcAft>
            <a:buChar char="•"/>
          </a:pPr>
          <a:r>
            <a:rPr lang="en-AU" sz="1100" kern="1200"/>
            <a:t>spring.application.name = demoservice</a:t>
          </a:r>
          <a:br>
            <a:rPr lang="en-AU" sz="1100" b="0" kern="1200"/>
          </a:br>
          <a:endParaRPr lang="en-US" sz="1100" kern="1200"/>
        </a:p>
      </dsp:txBody>
      <dsp:txXfrm>
        <a:off x="0" y="2822943"/>
        <a:ext cx="6263640" cy="536130"/>
      </dsp:txXfrm>
    </dsp:sp>
    <dsp:sp modelId="{7A167CC2-12B5-4715-B653-4A9F0643B434}">
      <dsp:nvSpPr>
        <dsp:cNvPr id="0" name=""/>
        <dsp:cNvSpPr/>
      </dsp:nvSpPr>
      <dsp:spPr>
        <a:xfrm>
          <a:off x="0" y="3359073"/>
          <a:ext cx="6263640" cy="77651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AU" sz="1400" b="0" kern="1200"/>
            <a:t>Spring Boot supports YAML based properties configurations to run the application. Instead of </a:t>
          </a:r>
          <a:r>
            <a:rPr lang="en-AU" sz="1400" kern="1200"/>
            <a:t>application.properties</a:t>
          </a:r>
          <a:r>
            <a:rPr lang="en-AU" sz="1400" b="0" kern="1200"/>
            <a:t>, we can use </a:t>
          </a:r>
          <a:r>
            <a:rPr lang="en-AU" sz="1400" kern="1200"/>
            <a:t>application.yml</a:t>
          </a:r>
          <a:r>
            <a:rPr lang="en-AU" sz="1400" b="0" kern="1200"/>
            <a:t>file. This YAML file also should be kept inside the classpath. The sample </a:t>
          </a:r>
          <a:r>
            <a:rPr lang="en-AU" sz="1400" kern="1200"/>
            <a:t>application.yml</a:t>
          </a:r>
          <a:r>
            <a:rPr lang="en-AU" sz="1400" b="0" kern="1200"/>
            <a:t> file is given below :</a:t>
          </a:r>
          <a:endParaRPr lang="en-US" sz="1400" kern="1200"/>
        </a:p>
      </dsp:txBody>
      <dsp:txXfrm>
        <a:off x="37906" y="3396979"/>
        <a:ext cx="6187828" cy="700702"/>
      </dsp:txXfrm>
    </dsp:sp>
    <dsp:sp modelId="{2EF9BB45-3BFA-4788-B010-1E64E8BF627D}">
      <dsp:nvSpPr>
        <dsp:cNvPr id="0" name=""/>
        <dsp:cNvSpPr/>
      </dsp:nvSpPr>
      <dsp:spPr>
        <a:xfrm>
          <a:off x="0" y="4135587"/>
          <a:ext cx="6263640" cy="95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17780" rIns="99568" bIns="17780" numCol="1" spcCol="1270" anchor="t" anchorCtr="0">
          <a:noAutofit/>
        </a:bodyPr>
        <a:lstStyle/>
        <a:p>
          <a:pPr marL="57150" lvl="1" indent="-57150" algn="l" defTabSz="488950">
            <a:lnSpc>
              <a:spcPct val="90000"/>
            </a:lnSpc>
            <a:spcBef>
              <a:spcPct val="0"/>
            </a:spcBef>
            <a:spcAft>
              <a:spcPct val="20000"/>
            </a:spcAft>
            <a:buChar char="•"/>
          </a:pPr>
          <a:r>
            <a:rPr lang="en-AU" sz="1100" kern="1200"/>
            <a:t>spring:</a:t>
          </a:r>
          <a:endParaRPr lang="en-US" sz="1100" kern="1200"/>
        </a:p>
        <a:p>
          <a:pPr marL="57150" lvl="1" indent="-57150" algn="l" defTabSz="488950">
            <a:lnSpc>
              <a:spcPct val="90000"/>
            </a:lnSpc>
            <a:spcBef>
              <a:spcPct val="0"/>
            </a:spcBef>
            <a:spcAft>
              <a:spcPct val="20000"/>
            </a:spcAft>
            <a:buChar char="•"/>
          </a:pPr>
          <a:r>
            <a:rPr lang="en-AU" sz="1100" kern="1200"/>
            <a:t>application:</a:t>
          </a:r>
          <a:endParaRPr lang="en-US" sz="1100" kern="1200"/>
        </a:p>
        <a:p>
          <a:pPr marL="57150" lvl="1" indent="-57150" algn="l" defTabSz="488950">
            <a:lnSpc>
              <a:spcPct val="90000"/>
            </a:lnSpc>
            <a:spcBef>
              <a:spcPct val="0"/>
            </a:spcBef>
            <a:spcAft>
              <a:spcPct val="20000"/>
            </a:spcAft>
            <a:buChar char="•"/>
          </a:pPr>
          <a:r>
            <a:rPr lang="en-AU" sz="1100" kern="1200"/>
            <a:t>name: demoservice</a:t>
          </a:r>
          <a:endParaRPr lang="en-US" sz="1100" kern="1200"/>
        </a:p>
        <a:p>
          <a:pPr marL="57150" lvl="1" indent="-57150" algn="l" defTabSz="488950">
            <a:lnSpc>
              <a:spcPct val="90000"/>
            </a:lnSpc>
            <a:spcBef>
              <a:spcPct val="0"/>
            </a:spcBef>
            <a:spcAft>
              <a:spcPct val="20000"/>
            </a:spcAft>
            <a:buChar char="•"/>
          </a:pPr>
          <a:r>
            <a:rPr lang="en-AU" sz="1100" kern="1200"/>
            <a:t>server:</a:t>
          </a:r>
          <a:endParaRPr lang="en-US" sz="1100" kern="1200"/>
        </a:p>
        <a:p>
          <a:pPr marL="57150" lvl="1" indent="-57150" algn="l" defTabSz="488950">
            <a:lnSpc>
              <a:spcPct val="90000"/>
            </a:lnSpc>
            <a:spcBef>
              <a:spcPct val="0"/>
            </a:spcBef>
            <a:spcAft>
              <a:spcPct val="20000"/>
            </a:spcAft>
            <a:buChar char="•"/>
          </a:pPr>
          <a:r>
            <a:rPr lang="en-AU" sz="1100" kern="1200"/>
            <a:t>port: 9090</a:t>
          </a:r>
          <a:endParaRPr lang="en-US" sz="1100" kern="1200"/>
        </a:p>
      </dsp:txBody>
      <dsp:txXfrm>
        <a:off x="0" y="4135587"/>
        <a:ext cx="6263640" cy="9563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57AC7-9CD7-46E9-A59A-F3C8CB9640EB}">
      <dsp:nvSpPr>
        <dsp:cNvPr id="0" name=""/>
        <dsp:cNvSpPr/>
      </dsp:nvSpPr>
      <dsp:spPr>
        <a:xfrm>
          <a:off x="0" y="69241"/>
          <a:ext cx="6263640" cy="5171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AU" sz="1300" b="0" kern="1200"/>
            <a:t>Spring Boot lets you to run the same application more than once on a different port number. Note that the default port number 8080.</a:t>
          </a:r>
          <a:endParaRPr lang="en-US" sz="1300" kern="1200"/>
        </a:p>
      </dsp:txBody>
      <dsp:txXfrm>
        <a:off x="25245" y="94486"/>
        <a:ext cx="6213150" cy="466650"/>
      </dsp:txXfrm>
    </dsp:sp>
    <dsp:sp modelId="{A3D6B767-CF17-4A6F-AD07-9D4D728ABC95}">
      <dsp:nvSpPr>
        <dsp:cNvPr id="0" name=""/>
        <dsp:cNvSpPr/>
      </dsp:nvSpPr>
      <dsp:spPr>
        <a:xfrm>
          <a:off x="0" y="623821"/>
          <a:ext cx="6263640" cy="517140"/>
        </a:xfrm>
        <a:prstGeom prst="round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AU" sz="1300" kern="1200"/>
            <a:t>Custom Port</a:t>
          </a:r>
          <a:endParaRPr lang="en-US" sz="1300" kern="1200"/>
        </a:p>
      </dsp:txBody>
      <dsp:txXfrm>
        <a:off x="25245" y="649066"/>
        <a:ext cx="6213150" cy="466650"/>
      </dsp:txXfrm>
    </dsp:sp>
    <dsp:sp modelId="{FF645A73-1840-4BC9-AED5-03D290C21191}">
      <dsp:nvSpPr>
        <dsp:cNvPr id="0" name=""/>
        <dsp:cNvSpPr/>
      </dsp:nvSpPr>
      <dsp:spPr>
        <a:xfrm>
          <a:off x="0" y="1178401"/>
          <a:ext cx="6263640" cy="517140"/>
        </a:xfrm>
        <a:prstGeom prst="round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AU" sz="1300" b="0" kern="1200"/>
            <a:t>In the </a:t>
          </a:r>
          <a:r>
            <a:rPr lang="en-AU" sz="1300" kern="1200"/>
            <a:t>application.properties</a:t>
          </a:r>
          <a:r>
            <a:rPr lang="en-AU" sz="1300" b="0" kern="1200"/>
            <a:t> file, we can set custom port number for the property server.port</a:t>
          </a:r>
          <a:endParaRPr lang="en-US" sz="1300" kern="1200"/>
        </a:p>
      </dsp:txBody>
      <dsp:txXfrm>
        <a:off x="25245" y="1203646"/>
        <a:ext cx="6213150" cy="466650"/>
      </dsp:txXfrm>
    </dsp:sp>
    <dsp:sp modelId="{84ED8F23-DF06-4713-95CB-4C2E8EFA295D}">
      <dsp:nvSpPr>
        <dsp:cNvPr id="0" name=""/>
        <dsp:cNvSpPr/>
      </dsp:nvSpPr>
      <dsp:spPr>
        <a:xfrm>
          <a:off x="0" y="1695541"/>
          <a:ext cx="6263640" cy="21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16510" rIns="92456" bIns="16510" numCol="1" spcCol="1270" anchor="t" anchorCtr="0">
          <a:noAutofit/>
        </a:bodyPr>
        <a:lstStyle/>
        <a:p>
          <a:pPr marL="57150" lvl="1" indent="-57150" algn="l" defTabSz="444500">
            <a:lnSpc>
              <a:spcPct val="90000"/>
            </a:lnSpc>
            <a:spcBef>
              <a:spcPct val="0"/>
            </a:spcBef>
            <a:spcAft>
              <a:spcPct val="20000"/>
            </a:spcAft>
            <a:buChar char="•"/>
          </a:pPr>
          <a:r>
            <a:rPr lang="en-AU" sz="1000" kern="1200"/>
            <a:t>server.port = 9090</a:t>
          </a:r>
          <a:endParaRPr lang="en-US" sz="1000" kern="1200"/>
        </a:p>
      </dsp:txBody>
      <dsp:txXfrm>
        <a:off x="0" y="1695541"/>
        <a:ext cx="6263640" cy="215280"/>
      </dsp:txXfrm>
    </dsp:sp>
    <dsp:sp modelId="{357698BB-44CF-459F-A96D-C2B70057D4D2}">
      <dsp:nvSpPr>
        <dsp:cNvPr id="0" name=""/>
        <dsp:cNvSpPr/>
      </dsp:nvSpPr>
      <dsp:spPr>
        <a:xfrm>
          <a:off x="0" y="1910821"/>
          <a:ext cx="6263640" cy="517140"/>
        </a:xfrm>
        <a:prstGeom prst="round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AU" sz="1300" b="0" kern="1200"/>
            <a:t>In the application.yml file, you can find as follows :</a:t>
          </a:r>
          <a:endParaRPr lang="en-US" sz="1300" kern="1200"/>
        </a:p>
      </dsp:txBody>
      <dsp:txXfrm>
        <a:off x="25245" y="1936066"/>
        <a:ext cx="6213150" cy="466650"/>
      </dsp:txXfrm>
    </dsp:sp>
    <dsp:sp modelId="{4423FACA-ACA3-4BD9-BCE4-55CB55F1C866}">
      <dsp:nvSpPr>
        <dsp:cNvPr id="0" name=""/>
        <dsp:cNvSpPr/>
      </dsp:nvSpPr>
      <dsp:spPr>
        <a:xfrm>
          <a:off x="0" y="2427961"/>
          <a:ext cx="6263640" cy="343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16510" rIns="92456" bIns="16510" numCol="1" spcCol="1270" anchor="t" anchorCtr="0">
          <a:noAutofit/>
        </a:bodyPr>
        <a:lstStyle/>
        <a:p>
          <a:pPr marL="57150" lvl="1" indent="-57150" algn="l" defTabSz="444500">
            <a:lnSpc>
              <a:spcPct val="90000"/>
            </a:lnSpc>
            <a:spcBef>
              <a:spcPct val="0"/>
            </a:spcBef>
            <a:spcAft>
              <a:spcPct val="20000"/>
            </a:spcAft>
            <a:buChar char="•"/>
          </a:pPr>
          <a:r>
            <a:rPr lang="en-AU" sz="1000" kern="1200"/>
            <a:t>server: </a:t>
          </a:r>
          <a:endParaRPr lang="en-US" sz="1000" kern="1200"/>
        </a:p>
        <a:p>
          <a:pPr marL="57150" lvl="1" indent="-57150" algn="l" defTabSz="444500">
            <a:lnSpc>
              <a:spcPct val="90000"/>
            </a:lnSpc>
            <a:spcBef>
              <a:spcPct val="0"/>
            </a:spcBef>
            <a:spcAft>
              <a:spcPct val="20000"/>
            </a:spcAft>
            <a:buChar char="•"/>
          </a:pPr>
          <a:r>
            <a:rPr lang="en-AU" sz="1000" kern="1200"/>
            <a:t>port: 9090</a:t>
          </a:r>
          <a:endParaRPr lang="en-US" sz="1000" kern="1200"/>
        </a:p>
      </dsp:txBody>
      <dsp:txXfrm>
        <a:off x="0" y="2427961"/>
        <a:ext cx="6263640" cy="343102"/>
      </dsp:txXfrm>
    </dsp:sp>
    <dsp:sp modelId="{1CF1E0AE-B5E8-4155-AA45-EDB38683D3B5}">
      <dsp:nvSpPr>
        <dsp:cNvPr id="0" name=""/>
        <dsp:cNvSpPr/>
      </dsp:nvSpPr>
      <dsp:spPr>
        <a:xfrm>
          <a:off x="0" y="2771063"/>
          <a:ext cx="6263640" cy="517140"/>
        </a:xfrm>
        <a:prstGeom prst="round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AU" sz="1300" kern="1200"/>
            <a:t>Random Port</a:t>
          </a:r>
          <a:endParaRPr lang="en-US" sz="1300" kern="1200"/>
        </a:p>
      </dsp:txBody>
      <dsp:txXfrm>
        <a:off x="25245" y="2796308"/>
        <a:ext cx="6213150" cy="466650"/>
      </dsp:txXfrm>
    </dsp:sp>
    <dsp:sp modelId="{EDA58D01-BA39-41F3-AFD4-2E6CEA7FA020}">
      <dsp:nvSpPr>
        <dsp:cNvPr id="0" name=""/>
        <dsp:cNvSpPr/>
      </dsp:nvSpPr>
      <dsp:spPr>
        <a:xfrm>
          <a:off x="0" y="3325643"/>
          <a:ext cx="6263640" cy="517140"/>
        </a:xfrm>
        <a:prstGeom prst="round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AU" sz="1300" b="0" kern="1200"/>
            <a:t>In the application.properties file, we can set random port number for the property server.port</a:t>
          </a:r>
          <a:endParaRPr lang="en-US" sz="1300" kern="1200"/>
        </a:p>
      </dsp:txBody>
      <dsp:txXfrm>
        <a:off x="25245" y="3350888"/>
        <a:ext cx="6213150" cy="466650"/>
      </dsp:txXfrm>
    </dsp:sp>
    <dsp:sp modelId="{0883D45E-0316-479C-8272-BAEC071D45D9}">
      <dsp:nvSpPr>
        <dsp:cNvPr id="0" name=""/>
        <dsp:cNvSpPr/>
      </dsp:nvSpPr>
      <dsp:spPr>
        <a:xfrm>
          <a:off x="0" y="3842783"/>
          <a:ext cx="6263640" cy="21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16510" rIns="92456" bIns="16510" numCol="1" spcCol="1270" anchor="t" anchorCtr="0">
          <a:noAutofit/>
        </a:bodyPr>
        <a:lstStyle/>
        <a:p>
          <a:pPr marL="57150" lvl="1" indent="-57150" algn="l" defTabSz="444500">
            <a:lnSpc>
              <a:spcPct val="90000"/>
            </a:lnSpc>
            <a:spcBef>
              <a:spcPct val="0"/>
            </a:spcBef>
            <a:spcAft>
              <a:spcPct val="20000"/>
            </a:spcAft>
            <a:buChar char="•"/>
          </a:pPr>
          <a:r>
            <a:rPr lang="en-AU" sz="1000" b="0" kern="1200"/>
            <a:t>server.port = 0</a:t>
          </a:r>
          <a:endParaRPr lang="en-US" sz="1000" kern="1200"/>
        </a:p>
      </dsp:txBody>
      <dsp:txXfrm>
        <a:off x="0" y="3842783"/>
        <a:ext cx="6263640" cy="215280"/>
      </dsp:txXfrm>
    </dsp:sp>
    <dsp:sp modelId="{B9865BA8-8683-4EF9-837F-5A1337E9402E}">
      <dsp:nvSpPr>
        <dsp:cNvPr id="0" name=""/>
        <dsp:cNvSpPr/>
      </dsp:nvSpPr>
      <dsp:spPr>
        <a:xfrm>
          <a:off x="0" y="4058063"/>
          <a:ext cx="6263640" cy="517140"/>
        </a:xfrm>
        <a:prstGeom prst="round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AU" sz="1300" b="0" kern="1200"/>
            <a:t>In the application.yml file, you can find as follows :</a:t>
          </a:r>
          <a:endParaRPr lang="en-US" sz="1300" kern="1200"/>
        </a:p>
      </dsp:txBody>
      <dsp:txXfrm>
        <a:off x="25245" y="4083308"/>
        <a:ext cx="6213150" cy="466650"/>
      </dsp:txXfrm>
    </dsp:sp>
    <dsp:sp modelId="{11C6A740-FB6E-4E65-873D-BFED2A2C9274}">
      <dsp:nvSpPr>
        <dsp:cNvPr id="0" name=""/>
        <dsp:cNvSpPr/>
      </dsp:nvSpPr>
      <dsp:spPr>
        <a:xfrm>
          <a:off x="0" y="4575203"/>
          <a:ext cx="6263640" cy="343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16510" rIns="92456" bIns="16510" numCol="1" spcCol="1270" anchor="t" anchorCtr="0">
          <a:noAutofit/>
        </a:bodyPr>
        <a:lstStyle/>
        <a:p>
          <a:pPr marL="57150" lvl="1" indent="-57150" algn="l" defTabSz="444500">
            <a:lnSpc>
              <a:spcPct val="90000"/>
            </a:lnSpc>
            <a:spcBef>
              <a:spcPct val="0"/>
            </a:spcBef>
            <a:spcAft>
              <a:spcPct val="20000"/>
            </a:spcAft>
            <a:buChar char="•"/>
          </a:pPr>
          <a:r>
            <a:rPr lang="en-AU" sz="1000" b="0" kern="1200"/>
            <a:t>server: </a:t>
          </a:r>
          <a:endParaRPr lang="en-US" sz="1000" kern="1200"/>
        </a:p>
        <a:p>
          <a:pPr marL="57150" lvl="1" indent="-57150" algn="l" defTabSz="444500">
            <a:lnSpc>
              <a:spcPct val="90000"/>
            </a:lnSpc>
            <a:spcBef>
              <a:spcPct val="0"/>
            </a:spcBef>
            <a:spcAft>
              <a:spcPct val="20000"/>
            </a:spcAft>
            <a:buChar char="•"/>
          </a:pPr>
          <a:r>
            <a:rPr lang="en-AU" sz="1000" b="0" kern="1200"/>
            <a:t>port: 0</a:t>
          </a:r>
          <a:endParaRPr lang="en-US" sz="1000" kern="1200"/>
        </a:p>
      </dsp:txBody>
      <dsp:txXfrm>
        <a:off x="0" y="4575203"/>
        <a:ext cx="6263640" cy="343102"/>
      </dsp:txXfrm>
    </dsp:sp>
    <dsp:sp modelId="{7668F442-EA46-4D59-B241-0417E95E37BF}">
      <dsp:nvSpPr>
        <dsp:cNvPr id="0" name=""/>
        <dsp:cNvSpPr/>
      </dsp:nvSpPr>
      <dsp:spPr>
        <a:xfrm>
          <a:off x="0" y="4918306"/>
          <a:ext cx="6263640" cy="5171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AU" sz="1300" b="0" kern="1200"/>
            <a:t>Note − If the server.port number is 0 while starting the Spring Boot application, Tomcat uses the random port number.</a:t>
          </a:r>
          <a:endParaRPr lang="en-US" sz="1300" kern="1200"/>
        </a:p>
      </dsp:txBody>
      <dsp:txXfrm>
        <a:off x="25245" y="4943551"/>
        <a:ext cx="6213150" cy="4666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08A72-10E4-45CC-830E-E636A9E8E22C}" type="datetimeFigureOut">
              <a:t>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3C52B-1CAD-42A1-9AE6-9AC0D775F29D}" type="slidenum">
              <a:t>‹#›</a:t>
            </a:fld>
            <a:endParaRPr lang="en-US"/>
          </a:p>
        </p:txBody>
      </p:sp>
    </p:spTree>
    <p:extLst>
      <p:ext uri="{BB962C8B-B14F-4D97-AF65-F5344CB8AC3E}">
        <p14:creationId xmlns:p14="http://schemas.microsoft.com/office/powerpoint/2010/main" val="2032772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DC97EE16-9FF6-4F03-8DCE-5BAAC0FFD62C}"/>
              </a:ext>
            </a:extLst>
          </p:cNvPr>
          <p:cNvSpPr>
            <a:spLocks noGrp="1" noRot="1" noChangeAspect="1" noTextEdit="1"/>
          </p:cNvSpPr>
          <p:nvPr>
            <p:ph type="sldImg"/>
          </p:nvPr>
        </p:nvSpPr>
        <p:spPr>
          <a:xfrm>
            <a:off x="381000" y="685800"/>
            <a:ext cx="6096000" cy="3429000"/>
          </a:xfrm>
          <a:ln/>
        </p:spPr>
      </p:sp>
      <p:sp>
        <p:nvSpPr>
          <p:cNvPr id="18435" name="Notes Placeholder 2">
            <a:extLst>
              <a:ext uri="{FF2B5EF4-FFF2-40B4-BE49-F238E27FC236}">
                <a16:creationId xmlns:a16="http://schemas.microsoft.com/office/drawing/2014/main" id="{C8CA297F-F0EC-4250-BD7D-097A9DF0FDD9}"/>
              </a:ext>
            </a:extLst>
          </p:cNvPr>
          <p:cNvSpPr>
            <a:spLocks noGrp="1"/>
          </p:cNvSpPr>
          <p:nvPr>
            <p:ph type="body" idx="1"/>
          </p:nvPr>
        </p:nvSpPr>
        <p:spPr>
          <a:noFill/>
        </p:spPr>
        <p:txBody>
          <a:bodyPr/>
          <a:lstStyle/>
          <a:p>
            <a:endParaRPr lang="en-AU" altLang="en-US"/>
          </a:p>
        </p:txBody>
      </p:sp>
      <p:sp>
        <p:nvSpPr>
          <p:cNvPr id="18436" name="Slide Number Placeholder 3">
            <a:extLst>
              <a:ext uri="{FF2B5EF4-FFF2-40B4-BE49-F238E27FC236}">
                <a16:creationId xmlns:a16="http://schemas.microsoft.com/office/drawing/2014/main" id="{8590F636-51A2-445E-BE8A-E35E6D868885}"/>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1891BB88-B3F5-4368-BB65-457981EA357A}" type="slidenum">
              <a:rPr lang="en-US" altLang="en-US" sz="1200"/>
              <a:pPr/>
              <a:t>2</a:t>
            </a:fld>
            <a:endParaRPr lang="en-US" altLang="en-US" sz="1200"/>
          </a:p>
        </p:txBody>
      </p:sp>
      <p:sp>
        <p:nvSpPr>
          <p:cNvPr id="18437" name="Date Placeholder 1">
            <a:extLst>
              <a:ext uri="{FF2B5EF4-FFF2-40B4-BE49-F238E27FC236}">
                <a16:creationId xmlns:a16="http://schemas.microsoft.com/office/drawing/2014/main" id="{71D76F0C-4F74-4931-A606-03D11B99FBB3}"/>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38244E9C-0151-46F5-A6B5-16634D42B46E}"/>
              </a:ext>
            </a:extLst>
          </p:cNvPr>
          <p:cNvSpPr>
            <a:spLocks noGrp="1" noRot="1" noChangeAspect="1" noTextEdit="1"/>
          </p:cNvSpPr>
          <p:nvPr>
            <p:ph type="sldImg"/>
          </p:nvPr>
        </p:nvSpPr>
        <p:spPr>
          <a:xfrm>
            <a:off x="381000" y="685800"/>
            <a:ext cx="6096000" cy="3429000"/>
          </a:xfrm>
          <a:ln/>
        </p:spPr>
      </p:sp>
      <p:sp>
        <p:nvSpPr>
          <p:cNvPr id="36867" name="Notes Placeholder 2">
            <a:extLst>
              <a:ext uri="{FF2B5EF4-FFF2-40B4-BE49-F238E27FC236}">
                <a16:creationId xmlns:a16="http://schemas.microsoft.com/office/drawing/2014/main" id="{353AE279-183C-4DEC-843F-8B1030D92490}"/>
              </a:ext>
            </a:extLst>
          </p:cNvPr>
          <p:cNvSpPr>
            <a:spLocks noGrp="1"/>
          </p:cNvSpPr>
          <p:nvPr>
            <p:ph type="body" idx="1"/>
          </p:nvPr>
        </p:nvSpPr>
        <p:spPr>
          <a:noFill/>
        </p:spPr>
        <p:txBody>
          <a:bodyPr/>
          <a:lstStyle/>
          <a:p>
            <a:endParaRPr lang="en-AU" altLang="en-US"/>
          </a:p>
        </p:txBody>
      </p:sp>
      <p:sp>
        <p:nvSpPr>
          <p:cNvPr id="36868" name="Slide Number Placeholder 3">
            <a:extLst>
              <a:ext uri="{FF2B5EF4-FFF2-40B4-BE49-F238E27FC236}">
                <a16:creationId xmlns:a16="http://schemas.microsoft.com/office/drawing/2014/main" id="{85E3D9D6-CDB3-45BE-978F-D5AA0ACF18DE}"/>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6AB10C4C-C14A-4724-88FB-E11C52DB0B26}" type="slidenum">
              <a:rPr lang="en-US" altLang="en-US" sz="1200"/>
              <a:pPr/>
              <a:t>11</a:t>
            </a:fld>
            <a:endParaRPr lang="en-US" altLang="en-US" sz="1200"/>
          </a:p>
        </p:txBody>
      </p:sp>
      <p:sp>
        <p:nvSpPr>
          <p:cNvPr id="36869" name="Date Placeholder 1">
            <a:extLst>
              <a:ext uri="{FF2B5EF4-FFF2-40B4-BE49-F238E27FC236}">
                <a16:creationId xmlns:a16="http://schemas.microsoft.com/office/drawing/2014/main" id="{DD912E91-8517-4912-B1C0-5A5D82F59521}"/>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9B2DDAF0-6428-49A5-B273-F9EB2B378BA1}"/>
              </a:ext>
            </a:extLst>
          </p:cNvPr>
          <p:cNvSpPr>
            <a:spLocks noGrp="1" noRot="1" noChangeAspect="1" noTextEdit="1"/>
          </p:cNvSpPr>
          <p:nvPr>
            <p:ph type="sldImg"/>
          </p:nvPr>
        </p:nvSpPr>
        <p:spPr>
          <a:xfrm>
            <a:off x="381000" y="685800"/>
            <a:ext cx="6096000" cy="3429000"/>
          </a:xfrm>
          <a:ln/>
        </p:spPr>
      </p:sp>
      <p:sp>
        <p:nvSpPr>
          <p:cNvPr id="38915" name="Notes Placeholder 2">
            <a:extLst>
              <a:ext uri="{FF2B5EF4-FFF2-40B4-BE49-F238E27FC236}">
                <a16:creationId xmlns:a16="http://schemas.microsoft.com/office/drawing/2014/main" id="{428B1911-0A0B-471F-B0C0-5101E3622F68}"/>
              </a:ext>
            </a:extLst>
          </p:cNvPr>
          <p:cNvSpPr>
            <a:spLocks noGrp="1"/>
          </p:cNvSpPr>
          <p:nvPr>
            <p:ph type="body" idx="1"/>
          </p:nvPr>
        </p:nvSpPr>
        <p:spPr>
          <a:noFill/>
        </p:spPr>
        <p:txBody>
          <a:bodyPr/>
          <a:lstStyle/>
          <a:p>
            <a:endParaRPr lang="en-AU" altLang="en-US"/>
          </a:p>
        </p:txBody>
      </p:sp>
      <p:sp>
        <p:nvSpPr>
          <p:cNvPr id="38916" name="Slide Number Placeholder 3">
            <a:extLst>
              <a:ext uri="{FF2B5EF4-FFF2-40B4-BE49-F238E27FC236}">
                <a16:creationId xmlns:a16="http://schemas.microsoft.com/office/drawing/2014/main" id="{817CCB5D-D2AA-439D-807C-F0686879778F}"/>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1DAF5315-8FF7-45A1-8B0C-70C8A725FD39}" type="slidenum">
              <a:rPr lang="en-US" altLang="en-US" sz="1200"/>
              <a:pPr/>
              <a:t>12</a:t>
            </a:fld>
            <a:endParaRPr lang="en-US" altLang="en-US" sz="1200"/>
          </a:p>
        </p:txBody>
      </p:sp>
      <p:sp>
        <p:nvSpPr>
          <p:cNvPr id="38917" name="Date Placeholder 1">
            <a:extLst>
              <a:ext uri="{FF2B5EF4-FFF2-40B4-BE49-F238E27FC236}">
                <a16:creationId xmlns:a16="http://schemas.microsoft.com/office/drawing/2014/main" id="{59CCE0B0-D733-43BA-9626-39B0530478A1}"/>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6D8D993D-A7DC-4FD8-9F82-1AF3851797AE}"/>
              </a:ext>
            </a:extLst>
          </p:cNvPr>
          <p:cNvSpPr>
            <a:spLocks noGrp="1" noRot="1" noChangeAspect="1" noTextEdit="1"/>
          </p:cNvSpPr>
          <p:nvPr>
            <p:ph type="sldImg"/>
          </p:nvPr>
        </p:nvSpPr>
        <p:spPr>
          <a:xfrm>
            <a:off x="381000" y="685800"/>
            <a:ext cx="6096000" cy="3429000"/>
          </a:xfrm>
          <a:ln/>
        </p:spPr>
      </p:sp>
      <p:sp>
        <p:nvSpPr>
          <p:cNvPr id="40963" name="Notes Placeholder 2">
            <a:extLst>
              <a:ext uri="{FF2B5EF4-FFF2-40B4-BE49-F238E27FC236}">
                <a16:creationId xmlns:a16="http://schemas.microsoft.com/office/drawing/2014/main" id="{A9896315-99E4-49B6-B5D1-8CDA7E721108}"/>
              </a:ext>
            </a:extLst>
          </p:cNvPr>
          <p:cNvSpPr>
            <a:spLocks noGrp="1"/>
          </p:cNvSpPr>
          <p:nvPr>
            <p:ph type="body" idx="1"/>
          </p:nvPr>
        </p:nvSpPr>
        <p:spPr>
          <a:noFill/>
        </p:spPr>
        <p:txBody>
          <a:bodyPr/>
          <a:lstStyle/>
          <a:p>
            <a:endParaRPr lang="en-AU" altLang="en-US"/>
          </a:p>
        </p:txBody>
      </p:sp>
      <p:sp>
        <p:nvSpPr>
          <p:cNvPr id="40964" name="Slide Number Placeholder 3">
            <a:extLst>
              <a:ext uri="{FF2B5EF4-FFF2-40B4-BE49-F238E27FC236}">
                <a16:creationId xmlns:a16="http://schemas.microsoft.com/office/drawing/2014/main" id="{1E3E5D47-96B7-45EE-8655-09ABC96C371C}"/>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9F0FC1D-5407-4FEB-B857-DC3309BA0DD0}" type="slidenum">
              <a:rPr lang="en-US" altLang="en-US" sz="1200"/>
              <a:pPr/>
              <a:t>13</a:t>
            </a:fld>
            <a:endParaRPr lang="en-US" altLang="en-US" sz="1200"/>
          </a:p>
        </p:txBody>
      </p:sp>
      <p:sp>
        <p:nvSpPr>
          <p:cNvPr id="40965" name="Date Placeholder 1">
            <a:extLst>
              <a:ext uri="{FF2B5EF4-FFF2-40B4-BE49-F238E27FC236}">
                <a16:creationId xmlns:a16="http://schemas.microsoft.com/office/drawing/2014/main" id="{DC3365C2-2C31-4DE8-A881-4B9C34F95E70}"/>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E045D6A8-07F6-498D-9556-4E7195777D0C}"/>
              </a:ext>
            </a:extLst>
          </p:cNvPr>
          <p:cNvSpPr>
            <a:spLocks noGrp="1" noRot="1" noChangeAspect="1" noTextEdit="1"/>
          </p:cNvSpPr>
          <p:nvPr>
            <p:ph type="sldImg"/>
          </p:nvPr>
        </p:nvSpPr>
        <p:spPr>
          <a:xfrm>
            <a:off x="381000" y="685800"/>
            <a:ext cx="6096000" cy="3429000"/>
          </a:xfrm>
          <a:ln/>
        </p:spPr>
      </p:sp>
      <p:sp>
        <p:nvSpPr>
          <p:cNvPr id="43011" name="Notes Placeholder 2">
            <a:extLst>
              <a:ext uri="{FF2B5EF4-FFF2-40B4-BE49-F238E27FC236}">
                <a16:creationId xmlns:a16="http://schemas.microsoft.com/office/drawing/2014/main" id="{807BBF69-B5F3-426A-A5ED-A4A1F22FD14F}"/>
              </a:ext>
            </a:extLst>
          </p:cNvPr>
          <p:cNvSpPr>
            <a:spLocks noGrp="1"/>
          </p:cNvSpPr>
          <p:nvPr>
            <p:ph type="body" idx="1"/>
          </p:nvPr>
        </p:nvSpPr>
        <p:spPr>
          <a:noFill/>
        </p:spPr>
        <p:txBody>
          <a:bodyPr/>
          <a:lstStyle/>
          <a:p>
            <a:endParaRPr lang="en-AU" altLang="en-US"/>
          </a:p>
        </p:txBody>
      </p:sp>
      <p:sp>
        <p:nvSpPr>
          <p:cNvPr id="43012" name="Slide Number Placeholder 3">
            <a:extLst>
              <a:ext uri="{FF2B5EF4-FFF2-40B4-BE49-F238E27FC236}">
                <a16:creationId xmlns:a16="http://schemas.microsoft.com/office/drawing/2014/main" id="{EBDDFF35-AFF8-44E7-AC08-501718A739F7}"/>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11D3FEFD-3FAF-4E1B-B081-B623D7342434}" type="slidenum">
              <a:rPr lang="en-US" altLang="en-US" sz="1200"/>
              <a:pPr/>
              <a:t>14</a:t>
            </a:fld>
            <a:endParaRPr lang="en-US" altLang="en-US" sz="1200"/>
          </a:p>
        </p:txBody>
      </p:sp>
      <p:sp>
        <p:nvSpPr>
          <p:cNvPr id="43013" name="Date Placeholder 1">
            <a:extLst>
              <a:ext uri="{FF2B5EF4-FFF2-40B4-BE49-F238E27FC236}">
                <a16:creationId xmlns:a16="http://schemas.microsoft.com/office/drawing/2014/main" id="{785E9DD4-7DDB-4DEC-A56C-172850DE756B}"/>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10ABFEFF-53A8-40E2-9CE6-47EE1D3022DE}"/>
              </a:ext>
            </a:extLst>
          </p:cNvPr>
          <p:cNvSpPr>
            <a:spLocks noGrp="1" noRot="1" noChangeAspect="1" noTextEdit="1"/>
          </p:cNvSpPr>
          <p:nvPr>
            <p:ph type="sldImg"/>
          </p:nvPr>
        </p:nvSpPr>
        <p:spPr>
          <a:xfrm>
            <a:off x="381000" y="685800"/>
            <a:ext cx="6096000" cy="3429000"/>
          </a:xfrm>
          <a:ln/>
        </p:spPr>
      </p:sp>
      <p:sp>
        <p:nvSpPr>
          <p:cNvPr id="45059" name="Notes Placeholder 2">
            <a:extLst>
              <a:ext uri="{FF2B5EF4-FFF2-40B4-BE49-F238E27FC236}">
                <a16:creationId xmlns:a16="http://schemas.microsoft.com/office/drawing/2014/main" id="{E99C1FAC-01C7-4728-A3F2-28ABC5721225}"/>
              </a:ext>
            </a:extLst>
          </p:cNvPr>
          <p:cNvSpPr>
            <a:spLocks noGrp="1"/>
          </p:cNvSpPr>
          <p:nvPr>
            <p:ph type="body" idx="1"/>
          </p:nvPr>
        </p:nvSpPr>
        <p:spPr>
          <a:noFill/>
        </p:spPr>
        <p:txBody>
          <a:bodyPr/>
          <a:lstStyle/>
          <a:p>
            <a:endParaRPr lang="en-AU" altLang="en-US"/>
          </a:p>
        </p:txBody>
      </p:sp>
      <p:sp>
        <p:nvSpPr>
          <p:cNvPr id="45060" name="Slide Number Placeholder 3">
            <a:extLst>
              <a:ext uri="{FF2B5EF4-FFF2-40B4-BE49-F238E27FC236}">
                <a16:creationId xmlns:a16="http://schemas.microsoft.com/office/drawing/2014/main" id="{70C9E22F-3375-406C-88FB-78F6C32F6543}"/>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AEBA3597-075F-4A7B-99CB-EE13AFE232F8}" type="slidenum">
              <a:rPr lang="en-US" altLang="en-US" sz="1200"/>
              <a:pPr/>
              <a:t>15</a:t>
            </a:fld>
            <a:endParaRPr lang="en-US" altLang="en-US" sz="1200"/>
          </a:p>
        </p:txBody>
      </p:sp>
      <p:sp>
        <p:nvSpPr>
          <p:cNvPr id="45061" name="Date Placeholder 1">
            <a:extLst>
              <a:ext uri="{FF2B5EF4-FFF2-40B4-BE49-F238E27FC236}">
                <a16:creationId xmlns:a16="http://schemas.microsoft.com/office/drawing/2014/main" id="{48DE7CEE-BAF9-457A-900D-173C4FC705D0}"/>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1FC16313-D6DD-40B8-B682-72DE5F626C9E}"/>
              </a:ext>
            </a:extLst>
          </p:cNvPr>
          <p:cNvSpPr>
            <a:spLocks noGrp="1" noRot="1" noChangeAspect="1" noTextEdit="1"/>
          </p:cNvSpPr>
          <p:nvPr>
            <p:ph type="sldImg"/>
          </p:nvPr>
        </p:nvSpPr>
        <p:spPr>
          <a:xfrm>
            <a:off x="381000" y="685800"/>
            <a:ext cx="6096000" cy="3429000"/>
          </a:xfrm>
          <a:ln/>
        </p:spPr>
      </p:sp>
      <p:sp>
        <p:nvSpPr>
          <p:cNvPr id="47107" name="Notes Placeholder 2">
            <a:extLst>
              <a:ext uri="{FF2B5EF4-FFF2-40B4-BE49-F238E27FC236}">
                <a16:creationId xmlns:a16="http://schemas.microsoft.com/office/drawing/2014/main" id="{1914DD4C-AC66-4966-91B6-2ABC1683D7A2}"/>
              </a:ext>
            </a:extLst>
          </p:cNvPr>
          <p:cNvSpPr>
            <a:spLocks noGrp="1"/>
          </p:cNvSpPr>
          <p:nvPr>
            <p:ph type="body" idx="1"/>
          </p:nvPr>
        </p:nvSpPr>
        <p:spPr>
          <a:noFill/>
        </p:spPr>
        <p:txBody>
          <a:bodyPr/>
          <a:lstStyle/>
          <a:p>
            <a:endParaRPr lang="en-AU" altLang="en-US"/>
          </a:p>
        </p:txBody>
      </p:sp>
      <p:sp>
        <p:nvSpPr>
          <p:cNvPr id="47108" name="Slide Number Placeholder 3">
            <a:extLst>
              <a:ext uri="{FF2B5EF4-FFF2-40B4-BE49-F238E27FC236}">
                <a16:creationId xmlns:a16="http://schemas.microsoft.com/office/drawing/2014/main" id="{B2893F5F-052A-4C8B-BFAF-43378B51C029}"/>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77AF1BF7-3CBD-453A-95CF-274EC234BB9A}" type="slidenum">
              <a:rPr lang="en-US" altLang="en-US" sz="1200"/>
              <a:pPr/>
              <a:t>16</a:t>
            </a:fld>
            <a:endParaRPr lang="en-US" altLang="en-US" sz="1200"/>
          </a:p>
        </p:txBody>
      </p:sp>
      <p:sp>
        <p:nvSpPr>
          <p:cNvPr id="47109" name="Date Placeholder 1">
            <a:extLst>
              <a:ext uri="{FF2B5EF4-FFF2-40B4-BE49-F238E27FC236}">
                <a16:creationId xmlns:a16="http://schemas.microsoft.com/office/drawing/2014/main" id="{B7EFCB6F-BE95-4B52-8B49-68B1FADDC8F0}"/>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67A84643-ABDF-408C-9EC1-FC8C0F558CC6}"/>
              </a:ext>
            </a:extLst>
          </p:cNvPr>
          <p:cNvSpPr>
            <a:spLocks noGrp="1" noRot="1" noChangeAspect="1" noTextEdit="1"/>
          </p:cNvSpPr>
          <p:nvPr>
            <p:ph type="sldImg"/>
          </p:nvPr>
        </p:nvSpPr>
        <p:spPr>
          <a:xfrm>
            <a:off x="381000" y="685800"/>
            <a:ext cx="6096000" cy="3429000"/>
          </a:xfrm>
          <a:ln/>
        </p:spPr>
      </p:sp>
      <p:sp>
        <p:nvSpPr>
          <p:cNvPr id="49155" name="Notes Placeholder 2">
            <a:extLst>
              <a:ext uri="{FF2B5EF4-FFF2-40B4-BE49-F238E27FC236}">
                <a16:creationId xmlns:a16="http://schemas.microsoft.com/office/drawing/2014/main" id="{8BB5C166-A17D-46A6-8CFB-5DAA95D948F7}"/>
              </a:ext>
            </a:extLst>
          </p:cNvPr>
          <p:cNvSpPr>
            <a:spLocks noGrp="1"/>
          </p:cNvSpPr>
          <p:nvPr>
            <p:ph type="body" idx="1"/>
          </p:nvPr>
        </p:nvSpPr>
        <p:spPr>
          <a:noFill/>
        </p:spPr>
        <p:txBody>
          <a:bodyPr/>
          <a:lstStyle/>
          <a:p>
            <a:endParaRPr lang="en-AU" altLang="en-US"/>
          </a:p>
        </p:txBody>
      </p:sp>
      <p:sp>
        <p:nvSpPr>
          <p:cNvPr id="49156" name="Slide Number Placeholder 3">
            <a:extLst>
              <a:ext uri="{FF2B5EF4-FFF2-40B4-BE49-F238E27FC236}">
                <a16:creationId xmlns:a16="http://schemas.microsoft.com/office/drawing/2014/main" id="{E452F53D-5CAC-4E1B-8B03-F801654C8469}"/>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AE0FFDE5-79DA-409C-B360-E5FBB45A3EA5}" type="slidenum">
              <a:rPr lang="en-US" altLang="en-US" sz="1200"/>
              <a:pPr/>
              <a:t>17</a:t>
            </a:fld>
            <a:endParaRPr lang="en-US" altLang="en-US" sz="1200"/>
          </a:p>
        </p:txBody>
      </p:sp>
      <p:sp>
        <p:nvSpPr>
          <p:cNvPr id="49157" name="Date Placeholder 1">
            <a:extLst>
              <a:ext uri="{FF2B5EF4-FFF2-40B4-BE49-F238E27FC236}">
                <a16:creationId xmlns:a16="http://schemas.microsoft.com/office/drawing/2014/main" id="{229BCA73-B585-4190-AC1D-A4C79625F530}"/>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DA510E80-32E9-41DC-A127-45F2D05FB305}"/>
              </a:ext>
            </a:extLst>
          </p:cNvPr>
          <p:cNvSpPr>
            <a:spLocks noGrp="1" noRot="1" noChangeAspect="1" noTextEdit="1"/>
          </p:cNvSpPr>
          <p:nvPr>
            <p:ph type="sldImg"/>
          </p:nvPr>
        </p:nvSpPr>
        <p:spPr>
          <a:xfrm>
            <a:off x="381000" y="685800"/>
            <a:ext cx="6096000" cy="3429000"/>
          </a:xfrm>
          <a:ln/>
        </p:spPr>
      </p:sp>
      <p:sp>
        <p:nvSpPr>
          <p:cNvPr id="51203" name="Notes Placeholder 2">
            <a:extLst>
              <a:ext uri="{FF2B5EF4-FFF2-40B4-BE49-F238E27FC236}">
                <a16:creationId xmlns:a16="http://schemas.microsoft.com/office/drawing/2014/main" id="{00C8DCB2-955F-4EB5-83EE-5A8BFD0735C5}"/>
              </a:ext>
            </a:extLst>
          </p:cNvPr>
          <p:cNvSpPr>
            <a:spLocks noGrp="1"/>
          </p:cNvSpPr>
          <p:nvPr>
            <p:ph type="body" idx="1"/>
          </p:nvPr>
        </p:nvSpPr>
        <p:spPr>
          <a:noFill/>
        </p:spPr>
        <p:txBody>
          <a:bodyPr/>
          <a:lstStyle/>
          <a:p>
            <a:endParaRPr lang="en-AU" altLang="en-US"/>
          </a:p>
        </p:txBody>
      </p:sp>
      <p:sp>
        <p:nvSpPr>
          <p:cNvPr id="51204" name="Slide Number Placeholder 3">
            <a:extLst>
              <a:ext uri="{FF2B5EF4-FFF2-40B4-BE49-F238E27FC236}">
                <a16:creationId xmlns:a16="http://schemas.microsoft.com/office/drawing/2014/main" id="{542A63BA-DBF6-4A53-8AD0-7369150B5FF0}"/>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C9A04E65-6A9F-4312-B00D-DB03A39FDE36}" type="slidenum">
              <a:rPr lang="en-US" altLang="en-US" sz="1200"/>
              <a:pPr/>
              <a:t>18</a:t>
            </a:fld>
            <a:endParaRPr lang="en-US" altLang="en-US" sz="1200"/>
          </a:p>
        </p:txBody>
      </p:sp>
      <p:sp>
        <p:nvSpPr>
          <p:cNvPr id="51205" name="Date Placeholder 1">
            <a:extLst>
              <a:ext uri="{FF2B5EF4-FFF2-40B4-BE49-F238E27FC236}">
                <a16:creationId xmlns:a16="http://schemas.microsoft.com/office/drawing/2014/main" id="{8EBACB71-15EE-4AE8-8E05-70817149C447}"/>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8390170F-6A86-4F6E-9E42-588F48BEAADA}"/>
              </a:ext>
            </a:extLst>
          </p:cNvPr>
          <p:cNvSpPr>
            <a:spLocks noGrp="1" noRot="1" noChangeAspect="1" noTextEdit="1"/>
          </p:cNvSpPr>
          <p:nvPr>
            <p:ph type="sldImg"/>
          </p:nvPr>
        </p:nvSpPr>
        <p:spPr>
          <a:xfrm>
            <a:off x="381000" y="685800"/>
            <a:ext cx="6096000" cy="3429000"/>
          </a:xfrm>
          <a:ln/>
        </p:spPr>
      </p:sp>
      <p:sp>
        <p:nvSpPr>
          <p:cNvPr id="53251" name="Notes Placeholder 2">
            <a:extLst>
              <a:ext uri="{FF2B5EF4-FFF2-40B4-BE49-F238E27FC236}">
                <a16:creationId xmlns:a16="http://schemas.microsoft.com/office/drawing/2014/main" id="{83C2E13C-189F-4FE3-92B4-880C4BE11EC3}"/>
              </a:ext>
            </a:extLst>
          </p:cNvPr>
          <p:cNvSpPr>
            <a:spLocks noGrp="1"/>
          </p:cNvSpPr>
          <p:nvPr>
            <p:ph type="body" idx="1"/>
          </p:nvPr>
        </p:nvSpPr>
        <p:spPr>
          <a:noFill/>
        </p:spPr>
        <p:txBody>
          <a:bodyPr/>
          <a:lstStyle/>
          <a:p>
            <a:endParaRPr lang="en-AU" altLang="en-US"/>
          </a:p>
        </p:txBody>
      </p:sp>
      <p:sp>
        <p:nvSpPr>
          <p:cNvPr id="53252" name="Slide Number Placeholder 3">
            <a:extLst>
              <a:ext uri="{FF2B5EF4-FFF2-40B4-BE49-F238E27FC236}">
                <a16:creationId xmlns:a16="http://schemas.microsoft.com/office/drawing/2014/main" id="{152672F1-23C7-4EF7-9082-E32CEE70E0E7}"/>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67DA4447-20B6-4ADE-AF9B-C3093FB47A7A}" type="slidenum">
              <a:rPr lang="en-US" altLang="en-US" sz="1200"/>
              <a:pPr/>
              <a:t>19</a:t>
            </a:fld>
            <a:endParaRPr lang="en-US" altLang="en-US" sz="1200"/>
          </a:p>
        </p:txBody>
      </p:sp>
      <p:sp>
        <p:nvSpPr>
          <p:cNvPr id="53253" name="Date Placeholder 1">
            <a:extLst>
              <a:ext uri="{FF2B5EF4-FFF2-40B4-BE49-F238E27FC236}">
                <a16:creationId xmlns:a16="http://schemas.microsoft.com/office/drawing/2014/main" id="{E9855AD6-37AB-4875-A99E-029E3CEDEDA7}"/>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3C230A04-F118-4A58-9A0D-7C1833B972D2}"/>
              </a:ext>
            </a:extLst>
          </p:cNvPr>
          <p:cNvSpPr>
            <a:spLocks noGrp="1" noRot="1" noChangeAspect="1" noTextEdit="1"/>
          </p:cNvSpPr>
          <p:nvPr>
            <p:ph type="sldImg"/>
          </p:nvPr>
        </p:nvSpPr>
        <p:spPr>
          <a:xfrm>
            <a:off x="381000" y="685800"/>
            <a:ext cx="6096000" cy="3429000"/>
          </a:xfrm>
          <a:ln/>
        </p:spPr>
      </p:sp>
      <p:sp>
        <p:nvSpPr>
          <p:cNvPr id="20483" name="Notes Placeholder 2">
            <a:extLst>
              <a:ext uri="{FF2B5EF4-FFF2-40B4-BE49-F238E27FC236}">
                <a16:creationId xmlns:a16="http://schemas.microsoft.com/office/drawing/2014/main" id="{6F02A288-0746-4062-BD85-0CFC835EA192}"/>
              </a:ext>
            </a:extLst>
          </p:cNvPr>
          <p:cNvSpPr>
            <a:spLocks noGrp="1"/>
          </p:cNvSpPr>
          <p:nvPr>
            <p:ph type="body" idx="1"/>
          </p:nvPr>
        </p:nvSpPr>
        <p:spPr>
          <a:noFill/>
        </p:spPr>
        <p:txBody>
          <a:bodyPr/>
          <a:lstStyle/>
          <a:p>
            <a:endParaRPr lang="en-AU" altLang="en-US"/>
          </a:p>
        </p:txBody>
      </p:sp>
      <p:sp>
        <p:nvSpPr>
          <p:cNvPr id="20484" name="Slide Number Placeholder 3">
            <a:extLst>
              <a:ext uri="{FF2B5EF4-FFF2-40B4-BE49-F238E27FC236}">
                <a16:creationId xmlns:a16="http://schemas.microsoft.com/office/drawing/2014/main" id="{12755FA4-5BE0-4C77-A34B-E23088792CE8}"/>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1DB6AFE8-A1D8-4221-83EA-C77F2CD614E1}" type="slidenum">
              <a:rPr lang="en-US" altLang="en-US" sz="1200"/>
              <a:pPr/>
              <a:t>3</a:t>
            </a:fld>
            <a:endParaRPr lang="en-US" altLang="en-US" sz="1200"/>
          </a:p>
        </p:txBody>
      </p:sp>
      <p:sp>
        <p:nvSpPr>
          <p:cNvPr id="20485" name="Date Placeholder 1">
            <a:extLst>
              <a:ext uri="{FF2B5EF4-FFF2-40B4-BE49-F238E27FC236}">
                <a16:creationId xmlns:a16="http://schemas.microsoft.com/office/drawing/2014/main" id="{38CCB867-70C5-414F-90FD-51C467AD149F}"/>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D0473082-6D2F-4174-A994-D856C90BFB9C}"/>
              </a:ext>
            </a:extLst>
          </p:cNvPr>
          <p:cNvSpPr>
            <a:spLocks noGrp="1" noRot="1" noChangeAspect="1" noTextEdit="1"/>
          </p:cNvSpPr>
          <p:nvPr>
            <p:ph type="sldImg"/>
          </p:nvPr>
        </p:nvSpPr>
        <p:spPr>
          <a:xfrm>
            <a:off x="381000" y="685800"/>
            <a:ext cx="6096000" cy="3429000"/>
          </a:xfrm>
          <a:ln/>
        </p:spPr>
      </p:sp>
      <p:sp>
        <p:nvSpPr>
          <p:cNvPr id="22531" name="Notes Placeholder 2">
            <a:extLst>
              <a:ext uri="{FF2B5EF4-FFF2-40B4-BE49-F238E27FC236}">
                <a16:creationId xmlns:a16="http://schemas.microsoft.com/office/drawing/2014/main" id="{2BE185F4-ED9E-4F61-82B7-71A95EEE68EC}"/>
              </a:ext>
            </a:extLst>
          </p:cNvPr>
          <p:cNvSpPr>
            <a:spLocks noGrp="1"/>
          </p:cNvSpPr>
          <p:nvPr>
            <p:ph type="body" idx="1"/>
          </p:nvPr>
        </p:nvSpPr>
        <p:spPr>
          <a:noFill/>
        </p:spPr>
        <p:txBody>
          <a:bodyPr/>
          <a:lstStyle/>
          <a:p>
            <a:endParaRPr lang="en-AU" altLang="en-US"/>
          </a:p>
        </p:txBody>
      </p:sp>
      <p:sp>
        <p:nvSpPr>
          <p:cNvPr id="22532" name="Slide Number Placeholder 3">
            <a:extLst>
              <a:ext uri="{FF2B5EF4-FFF2-40B4-BE49-F238E27FC236}">
                <a16:creationId xmlns:a16="http://schemas.microsoft.com/office/drawing/2014/main" id="{5236BD50-5A8E-4949-B0AF-BC3F72560F22}"/>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06FD0678-707E-412C-96E0-8B3A411A7D87}" type="slidenum">
              <a:rPr lang="en-US" altLang="en-US" sz="1200"/>
              <a:pPr/>
              <a:t>4</a:t>
            </a:fld>
            <a:endParaRPr lang="en-US" altLang="en-US" sz="1200"/>
          </a:p>
        </p:txBody>
      </p:sp>
      <p:sp>
        <p:nvSpPr>
          <p:cNvPr id="22533" name="Date Placeholder 1">
            <a:extLst>
              <a:ext uri="{FF2B5EF4-FFF2-40B4-BE49-F238E27FC236}">
                <a16:creationId xmlns:a16="http://schemas.microsoft.com/office/drawing/2014/main" id="{93FDF4D9-8E5B-4106-BF76-16A6576DEE07}"/>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0B4F6927-7216-4177-9610-EA1B93C1FA11}"/>
              </a:ext>
            </a:extLst>
          </p:cNvPr>
          <p:cNvSpPr>
            <a:spLocks noGrp="1" noRot="1" noChangeAspect="1" noTextEdit="1"/>
          </p:cNvSpPr>
          <p:nvPr>
            <p:ph type="sldImg"/>
          </p:nvPr>
        </p:nvSpPr>
        <p:spPr>
          <a:xfrm>
            <a:off x="381000" y="685800"/>
            <a:ext cx="6096000" cy="3429000"/>
          </a:xfrm>
          <a:ln/>
        </p:spPr>
      </p:sp>
      <p:sp>
        <p:nvSpPr>
          <p:cNvPr id="24579" name="Notes Placeholder 2">
            <a:extLst>
              <a:ext uri="{FF2B5EF4-FFF2-40B4-BE49-F238E27FC236}">
                <a16:creationId xmlns:a16="http://schemas.microsoft.com/office/drawing/2014/main" id="{09249E35-8864-4F0A-84FF-3265CCEB5B11}"/>
              </a:ext>
            </a:extLst>
          </p:cNvPr>
          <p:cNvSpPr>
            <a:spLocks noGrp="1"/>
          </p:cNvSpPr>
          <p:nvPr>
            <p:ph type="body" idx="1"/>
          </p:nvPr>
        </p:nvSpPr>
        <p:spPr>
          <a:noFill/>
        </p:spPr>
        <p:txBody>
          <a:bodyPr/>
          <a:lstStyle/>
          <a:p>
            <a:endParaRPr lang="en-AU" altLang="en-US"/>
          </a:p>
        </p:txBody>
      </p:sp>
      <p:sp>
        <p:nvSpPr>
          <p:cNvPr id="24580" name="Slide Number Placeholder 3">
            <a:extLst>
              <a:ext uri="{FF2B5EF4-FFF2-40B4-BE49-F238E27FC236}">
                <a16:creationId xmlns:a16="http://schemas.microsoft.com/office/drawing/2014/main" id="{E3F5455A-22E4-4686-993E-72ABFA2CE5E7}"/>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CB32D1AA-8D2F-432D-97FB-8EF18013574A}" type="slidenum">
              <a:rPr lang="en-US" altLang="en-US" sz="1200"/>
              <a:pPr/>
              <a:t>5</a:t>
            </a:fld>
            <a:endParaRPr lang="en-US" altLang="en-US" sz="1200"/>
          </a:p>
        </p:txBody>
      </p:sp>
      <p:sp>
        <p:nvSpPr>
          <p:cNvPr id="24581" name="Date Placeholder 1">
            <a:extLst>
              <a:ext uri="{FF2B5EF4-FFF2-40B4-BE49-F238E27FC236}">
                <a16:creationId xmlns:a16="http://schemas.microsoft.com/office/drawing/2014/main" id="{F6D0F3AE-C8FB-4AD9-8788-BEDF626B30D1}"/>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243165E4-BC03-42D5-AD53-5AB3BE275F7C}"/>
              </a:ext>
            </a:extLst>
          </p:cNvPr>
          <p:cNvSpPr>
            <a:spLocks noGrp="1" noRot="1" noChangeAspect="1" noTextEdit="1"/>
          </p:cNvSpPr>
          <p:nvPr>
            <p:ph type="sldImg"/>
          </p:nvPr>
        </p:nvSpPr>
        <p:spPr>
          <a:xfrm>
            <a:off x="381000" y="685800"/>
            <a:ext cx="6096000" cy="3429000"/>
          </a:xfrm>
          <a:ln/>
        </p:spPr>
      </p:sp>
      <p:sp>
        <p:nvSpPr>
          <p:cNvPr id="26627" name="Notes Placeholder 2">
            <a:extLst>
              <a:ext uri="{FF2B5EF4-FFF2-40B4-BE49-F238E27FC236}">
                <a16:creationId xmlns:a16="http://schemas.microsoft.com/office/drawing/2014/main" id="{A6F261B9-6EB1-424C-8664-B7FCC99FDAF0}"/>
              </a:ext>
            </a:extLst>
          </p:cNvPr>
          <p:cNvSpPr>
            <a:spLocks noGrp="1"/>
          </p:cNvSpPr>
          <p:nvPr>
            <p:ph type="body" idx="1"/>
          </p:nvPr>
        </p:nvSpPr>
        <p:spPr>
          <a:noFill/>
        </p:spPr>
        <p:txBody>
          <a:bodyPr/>
          <a:lstStyle/>
          <a:p>
            <a:endParaRPr lang="en-AU" altLang="en-US"/>
          </a:p>
        </p:txBody>
      </p:sp>
      <p:sp>
        <p:nvSpPr>
          <p:cNvPr id="26628" name="Slide Number Placeholder 3">
            <a:extLst>
              <a:ext uri="{FF2B5EF4-FFF2-40B4-BE49-F238E27FC236}">
                <a16:creationId xmlns:a16="http://schemas.microsoft.com/office/drawing/2014/main" id="{8FA4000B-34F0-4529-8327-DEE761A00556}"/>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8EB43064-8854-426D-AF6A-82AD639D46F0}" type="slidenum">
              <a:rPr lang="en-US" altLang="en-US" sz="1200"/>
              <a:pPr/>
              <a:t>6</a:t>
            </a:fld>
            <a:endParaRPr lang="en-US" altLang="en-US" sz="1200"/>
          </a:p>
        </p:txBody>
      </p:sp>
      <p:sp>
        <p:nvSpPr>
          <p:cNvPr id="26629" name="Date Placeholder 1">
            <a:extLst>
              <a:ext uri="{FF2B5EF4-FFF2-40B4-BE49-F238E27FC236}">
                <a16:creationId xmlns:a16="http://schemas.microsoft.com/office/drawing/2014/main" id="{5F991704-1205-4248-93B7-1B7FF68E944D}"/>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0544FC14-BBBA-42A4-BCB2-3EC89C145A90}"/>
              </a:ext>
            </a:extLst>
          </p:cNvPr>
          <p:cNvSpPr>
            <a:spLocks noGrp="1" noRot="1" noChangeAspect="1" noTextEdit="1"/>
          </p:cNvSpPr>
          <p:nvPr>
            <p:ph type="sldImg"/>
          </p:nvPr>
        </p:nvSpPr>
        <p:spPr>
          <a:xfrm>
            <a:off x="381000" y="685800"/>
            <a:ext cx="6096000" cy="3429000"/>
          </a:xfrm>
          <a:ln/>
        </p:spPr>
      </p:sp>
      <p:sp>
        <p:nvSpPr>
          <p:cNvPr id="28675" name="Notes Placeholder 2">
            <a:extLst>
              <a:ext uri="{FF2B5EF4-FFF2-40B4-BE49-F238E27FC236}">
                <a16:creationId xmlns:a16="http://schemas.microsoft.com/office/drawing/2014/main" id="{8BEBAFDD-32EE-4EA1-BEBC-619FCACD3536}"/>
              </a:ext>
            </a:extLst>
          </p:cNvPr>
          <p:cNvSpPr>
            <a:spLocks noGrp="1"/>
          </p:cNvSpPr>
          <p:nvPr>
            <p:ph type="body" idx="1"/>
          </p:nvPr>
        </p:nvSpPr>
        <p:spPr>
          <a:noFill/>
        </p:spPr>
        <p:txBody>
          <a:bodyPr/>
          <a:lstStyle/>
          <a:p>
            <a:endParaRPr lang="en-AU" altLang="en-US"/>
          </a:p>
        </p:txBody>
      </p:sp>
      <p:sp>
        <p:nvSpPr>
          <p:cNvPr id="28676" name="Slide Number Placeholder 3">
            <a:extLst>
              <a:ext uri="{FF2B5EF4-FFF2-40B4-BE49-F238E27FC236}">
                <a16:creationId xmlns:a16="http://schemas.microsoft.com/office/drawing/2014/main" id="{3B867564-8129-48CA-9900-281FD1465869}"/>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218BDAF3-6689-4643-86B9-D31ECF372C41}" type="slidenum">
              <a:rPr lang="en-US" altLang="en-US" sz="1200"/>
              <a:pPr/>
              <a:t>7</a:t>
            </a:fld>
            <a:endParaRPr lang="en-US" altLang="en-US" sz="1200"/>
          </a:p>
        </p:txBody>
      </p:sp>
      <p:sp>
        <p:nvSpPr>
          <p:cNvPr id="28677" name="Date Placeholder 1">
            <a:extLst>
              <a:ext uri="{FF2B5EF4-FFF2-40B4-BE49-F238E27FC236}">
                <a16:creationId xmlns:a16="http://schemas.microsoft.com/office/drawing/2014/main" id="{EA2F2F1E-DED3-4A17-98C5-910FBE0678B6}"/>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B1E4D079-C2C4-4548-B9E7-305A5528A474}"/>
              </a:ext>
            </a:extLst>
          </p:cNvPr>
          <p:cNvSpPr>
            <a:spLocks noGrp="1" noRot="1" noChangeAspect="1" noTextEdit="1"/>
          </p:cNvSpPr>
          <p:nvPr>
            <p:ph type="sldImg"/>
          </p:nvPr>
        </p:nvSpPr>
        <p:spPr>
          <a:xfrm>
            <a:off x="381000" y="685800"/>
            <a:ext cx="6096000" cy="3429000"/>
          </a:xfrm>
          <a:ln/>
        </p:spPr>
      </p:sp>
      <p:sp>
        <p:nvSpPr>
          <p:cNvPr id="30723" name="Notes Placeholder 2">
            <a:extLst>
              <a:ext uri="{FF2B5EF4-FFF2-40B4-BE49-F238E27FC236}">
                <a16:creationId xmlns:a16="http://schemas.microsoft.com/office/drawing/2014/main" id="{13B473D1-2EA9-4220-BCC7-A6440810F4F7}"/>
              </a:ext>
            </a:extLst>
          </p:cNvPr>
          <p:cNvSpPr>
            <a:spLocks noGrp="1"/>
          </p:cNvSpPr>
          <p:nvPr>
            <p:ph type="body" idx="1"/>
          </p:nvPr>
        </p:nvSpPr>
        <p:spPr>
          <a:noFill/>
        </p:spPr>
        <p:txBody>
          <a:bodyPr/>
          <a:lstStyle/>
          <a:p>
            <a:endParaRPr lang="en-AU" altLang="en-US"/>
          </a:p>
        </p:txBody>
      </p:sp>
      <p:sp>
        <p:nvSpPr>
          <p:cNvPr id="30724" name="Slide Number Placeholder 3">
            <a:extLst>
              <a:ext uri="{FF2B5EF4-FFF2-40B4-BE49-F238E27FC236}">
                <a16:creationId xmlns:a16="http://schemas.microsoft.com/office/drawing/2014/main" id="{9CE678A7-6566-4707-8B22-6B7A092C9966}"/>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E6C3FF16-35B8-42EE-A90F-071BEDA5D821}" type="slidenum">
              <a:rPr lang="en-US" altLang="en-US" sz="1200"/>
              <a:pPr/>
              <a:t>8</a:t>
            </a:fld>
            <a:endParaRPr lang="en-US" altLang="en-US" sz="1200"/>
          </a:p>
        </p:txBody>
      </p:sp>
      <p:sp>
        <p:nvSpPr>
          <p:cNvPr id="30725" name="Date Placeholder 1">
            <a:extLst>
              <a:ext uri="{FF2B5EF4-FFF2-40B4-BE49-F238E27FC236}">
                <a16:creationId xmlns:a16="http://schemas.microsoft.com/office/drawing/2014/main" id="{EE44BEB7-B81D-4997-BF44-B0543CC94B10}"/>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F3E6AFC5-8DAA-4192-BC7A-173D73404C55}"/>
              </a:ext>
            </a:extLst>
          </p:cNvPr>
          <p:cNvSpPr>
            <a:spLocks noGrp="1" noRot="1" noChangeAspect="1" noTextEdit="1"/>
          </p:cNvSpPr>
          <p:nvPr>
            <p:ph type="sldImg"/>
          </p:nvPr>
        </p:nvSpPr>
        <p:spPr>
          <a:xfrm>
            <a:off x="381000" y="685800"/>
            <a:ext cx="6096000" cy="3429000"/>
          </a:xfrm>
          <a:ln/>
        </p:spPr>
      </p:sp>
      <p:sp>
        <p:nvSpPr>
          <p:cNvPr id="32771" name="Notes Placeholder 2">
            <a:extLst>
              <a:ext uri="{FF2B5EF4-FFF2-40B4-BE49-F238E27FC236}">
                <a16:creationId xmlns:a16="http://schemas.microsoft.com/office/drawing/2014/main" id="{48F5B712-838C-40B1-8F72-2FF668CDA8D1}"/>
              </a:ext>
            </a:extLst>
          </p:cNvPr>
          <p:cNvSpPr>
            <a:spLocks noGrp="1"/>
          </p:cNvSpPr>
          <p:nvPr>
            <p:ph type="body" idx="1"/>
          </p:nvPr>
        </p:nvSpPr>
        <p:spPr>
          <a:noFill/>
        </p:spPr>
        <p:txBody>
          <a:bodyPr/>
          <a:lstStyle/>
          <a:p>
            <a:endParaRPr lang="en-AU" altLang="en-US"/>
          </a:p>
        </p:txBody>
      </p:sp>
      <p:sp>
        <p:nvSpPr>
          <p:cNvPr id="32772" name="Slide Number Placeholder 3">
            <a:extLst>
              <a:ext uri="{FF2B5EF4-FFF2-40B4-BE49-F238E27FC236}">
                <a16:creationId xmlns:a16="http://schemas.microsoft.com/office/drawing/2014/main" id="{6D1AA6A0-0C86-4CE8-BBF1-A906BA7894DA}"/>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449F9D13-A17A-4FAB-B03A-2BDF0CCB54B2}" type="slidenum">
              <a:rPr lang="en-US" altLang="en-US" sz="1200"/>
              <a:pPr/>
              <a:t>9</a:t>
            </a:fld>
            <a:endParaRPr lang="en-US" altLang="en-US" sz="1200"/>
          </a:p>
        </p:txBody>
      </p:sp>
      <p:sp>
        <p:nvSpPr>
          <p:cNvPr id="32773" name="Date Placeholder 1">
            <a:extLst>
              <a:ext uri="{FF2B5EF4-FFF2-40B4-BE49-F238E27FC236}">
                <a16:creationId xmlns:a16="http://schemas.microsoft.com/office/drawing/2014/main" id="{D3368D6F-0DE3-4183-BD58-B299D7C15458}"/>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EA817ABD-BD61-4372-A542-3FE968480C55}"/>
              </a:ext>
            </a:extLst>
          </p:cNvPr>
          <p:cNvSpPr>
            <a:spLocks noGrp="1" noRot="1" noChangeAspect="1" noTextEdit="1"/>
          </p:cNvSpPr>
          <p:nvPr>
            <p:ph type="sldImg"/>
          </p:nvPr>
        </p:nvSpPr>
        <p:spPr>
          <a:xfrm>
            <a:off x="381000" y="685800"/>
            <a:ext cx="6096000" cy="3429000"/>
          </a:xfrm>
          <a:ln/>
        </p:spPr>
      </p:sp>
      <p:sp>
        <p:nvSpPr>
          <p:cNvPr id="34819" name="Notes Placeholder 2">
            <a:extLst>
              <a:ext uri="{FF2B5EF4-FFF2-40B4-BE49-F238E27FC236}">
                <a16:creationId xmlns:a16="http://schemas.microsoft.com/office/drawing/2014/main" id="{C239AA1C-953F-452D-BF88-7E15BC2997B3}"/>
              </a:ext>
            </a:extLst>
          </p:cNvPr>
          <p:cNvSpPr>
            <a:spLocks noGrp="1"/>
          </p:cNvSpPr>
          <p:nvPr>
            <p:ph type="body" idx="1"/>
          </p:nvPr>
        </p:nvSpPr>
        <p:spPr>
          <a:noFill/>
        </p:spPr>
        <p:txBody>
          <a:bodyPr/>
          <a:lstStyle/>
          <a:p>
            <a:endParaRPr lang="en-AU" altLang="en-US"/>
          </a:p>
        </p:txBody>
      </p:sp>
      <p:sp>
        <p:nvSpPr>
          <p:cNvPr id="34820" name="Slide Number Placeholder 3">
            <a:extLst>
              <a:ext uri="{FF2B5EF4-FFF2-40B4-BE49-F238E27FC236}">
                <a16:creationId xmlns:a16="http://schemas.microsoft.com/office/drawing/2014/main" id="{B31BD7F9-582D-4A08-9E9E-EC274A8EC588}"/>
              </a:ext>
            </a:extLst>
          </p:cNvPr>
          <p:cNvSpPr>
            <a:spLocks noGrp="1"/>
          </p:cNvSpPr>
          <p:nvPr>
            <p:ph type="sldNum" sz="quarter" idx="5"/>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EBE2EDC0-2091-46A9-ADEF-E5213E4CD836}" type="slidenum">
              <a:rPr lang="en-US" altLang="en-US" sz="1200"/>
              <a:pPr/>
              <a:t>10</a:t>
            </a:fld>
            <a:endParaRPr lang="en-US" altLang="en-US" sz="1200"/>
          </a:p>
        </p:txBody>
      </p:sp>
      <p:sp>
        <p:nvSpPr>
          <p:cNvPr id="34821" name="Date Placeholder 1">
            <a:extLst>
              <a:ext uri="{FF2B5EF4-FFF2-40B4-BE49-F238E27FC236}">
                <a16:creationId xmlns:a16="http://schemas.microsoft.com/office/drawing/2014/main" id="{E8A0FD31-7F44-4323-BA26-C2BDA3146AA8}"/>
              </a:ext>
            </a:extLst>
          </p:cNvPr>
          <p:cNvSpPr>
            <a:spLocks noGrp="1"/>
          </p:cNvSpPr>
          <p:nvPr>
            <p:ph type="dt" sz="quarter" idx="1"/>
          </p:nvPr>
        </p:nvSpPr>
        <p:spPr>
          <a:noFill/>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77016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06328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8371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2/15/2022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08913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2/15/2022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2482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2/15/2022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23109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2/15/2022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35083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2/15/2022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03487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2/15/2022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10726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2/15/2022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330177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2/15/2022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6228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842273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2/15/2022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42973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2/15/2022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10476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2/15/2022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873153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2/15/2022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61468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680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28562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10144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800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70542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1694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498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21281782"/>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2/15/2022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51048941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3" r:id="rId7"/>
    <p:sldLayoutId id="2147483714" r:id="rId8"/>
    <p:sldLayoutId id="2147483715" r:id="rId9"/>
    <p:sldLayoutId id="2147483716" r:id="rId10"/>
    <p:sldLayoutId id="2147483717" r:id="rId11"/>
    <p:sldLayoutId id="2147483719"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bstract background red ribbon">
            <a:extLst>
              <a:ext uri="{FF2B5EF4-FFF2-40B4-BE49-F238E27FC236}">
                <a16:creationId xmlns:a16="http://schemas.microsoft.com/office/drawing/2014/main" id="{D400E857-A24A-4BA9-9748-D8C64F19C690}"/>
              </a:ext>
            </a:extLst>
          </p:cNvPr>
          <p:cNvPicPr>
            <a:picLocks noChangeAspect="1"/>
          </p:cNvPicPr>
          <p:nvPr/>
        </p:nvPicPr>
        <p:blipFill rotWithShape="1">
          <a:blip r:embed="rId2"/>
          <a:srcRect l="17840" t="9091"/>
          <a:stretch/>
        </p:blipFill>
        <p:spPr>
          <a:xfrm>
            <a:off x="3523488" y="10"/>
            <a:ext cx="8668512" cy="6857990"/>
          </a:xfrm>
          <a:prstGeom prst="rect">
            <a:avLst/>
          </a:prstGeom>
        </p:spPr>
      </p:pic>
      <p:sp>
        <p:nvSpPr>
          <p:cNvPr id="21" name="Rectangle 2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dirty="0"/>
              <a:t>Spring Boot</a:t>
            </a:r>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pPr lvl="1" algn="l"/>
            <a:r>
              <a:rPr lang="en-US" dirty="0"/>
              <a:t>By Akhilesh Pandey</a:t>
            </a:r>
            <a:endParaRPr lang="en-US"/>
          </a:p>
        </p:txBody>
      </p:sp>
      <p:sp>
        <p:nvSpPr>
          <p:cNvPr id="22"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05" name="Rectangle 72">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94" name="Title 1">
            <a:extLst>
              <a:ext uri="{FF2B5EF4-FFF2-40B4-BE49-F238E27FC236}">
                <a16:creationId xmlns:a16="http://schemas.microsoft.com/office/drawing/2014/main" id="{3F6E0679-EC7A-4C80-AC4A-AA35C6E61298}"/>
              </a:ext>
            </a:extLst>
          </p:cNvPr>
          <p:cNvSpPr>
            <a:spLocks noGrp="1"/>
          </p:cNvSpPr>
          <p:nvPr>
            <p:ph type="title"/>
          </p:nvPr>
        </p:nvSpPr>
        <p:spPr>
          <a:xfrm>
            <a:off x="524741" y="620392"/>
            <a:ext cx="3808268" cy="5504688"/>
          </a:xfrm>
        </p:spPr>
        <p:txBody>
          <a:bodyPr>
            <a:normAutofit/>
          </a:bodyPr>
          <a:lstStyle/>
          <a:p>
            <a:br>
              <a:rPr lang="en-AU" altLang="en-US" sz="4700" b="0">
                <a:solidFill>
                  <a:schemeClr val="bg1"/>
                </a:solidFill>
              </a:rPr>
            </a:br>
            <a:r>
              <a:rPr lang="en-AU" altLang="en-US" sz="4700">
                <a:solidFill>
                  <a:schemeClr val="bg1"/>
                </a:solidFill>
              </a:rPr>
              <a:t>Spring Boot - Bootstrapping</a:t>
            </a:r>
            <a:br>
              <a:rPr lang="en-AU" altLang="en-US" sz="4700" b="0">
                <a:solidFill>
                  <a:schemeClr val="bg1"/>
                </a:solidFill>
              </a:rPr>
            </a:br>
            <a:br>
              <a:rPr lang="en-AU" altLang="en-US" sz="4700">
                <a:solidFill>
                  <a:schemeClr val="bg1"/>
                </a:solidFill>
              </a:rPr>
            </a:br>
            <a:endParaRPr lang="en-AU" altLang="en-US" sz="4700">
              <a:solidFill>
                <a:schemeClr val="bg1"/>
              </a:solidFill>
            </a:endParaRPr>
          </a:p>
        </p:txBody>
      </p:sp>
      <p:sp>
        <p:nvSpPr>
          <p:cNvPr id="4" name="Footer Placeholder 3">
            <a:extLst>
              <a:ext uri="{FF2B5EF4-FFF2-40B4-BE49-F238E27FC236}">
                <a16:creationId xmlns:a16="http://schemas.microsoft.com/office/drawing/2014/main" id="{99D2829E-B26D-4633-A222-F0C58ECDD90C}"/>
              </a:ext>
            </a:extLst>
          </p:cNvPr>
          <p:cNvSpPr>
            <a:spLocks noGrp="1"/>
          </p:cNvSpPr>
          <p:nvPr>
            <p:ph type="ftr" sz="quarter" idx="10"/>
          </p:nvPr>
        </p:nvSpPr>
        <p:spPr>
          <a:xfrm>
            <a:off x="4038600" y="6356350"/>
            <a:ext cx="4114800" cy="365125"/>
          </a:xfrm>
        </p:spPr>
        <p:txBody>
          <a:bodyPr>
            <a:normAutofit/>
          </a:bodyPr>
          <a:lstStyle/>
          <a:p>
            <a:pPr>
              <a:spcAft>
                <a:spcPts val="600"/>
              </a:spcAft>
              <a:defRPr/>
            </a:pPr>
            <a:r>
              <a:rPr lang="en-AU" altLang="en-US" b="1"/>
              <a:t>Spring Boot By: Akhilesh</a:t>
            </a:r>
            <a:endParaRPr lang="en-US" altLang="en-US" b="1"/>
          </a:p>
        </p:txBody>
      </p:sp>
      <p:sp>
        <p:nvSpPr>
          <p:cNvPr id="5" name="Slide Number Placeholder 4">
            <a:extLst>
              <a:ext uri="{FF2B5EF4-FFF2-40B4-BE49-F238E27FC236}">
                <a16:creationId xmlns:a16="http://schemas.microsoft.com/office/drawing/2014/main" id="{FB9A4114-6B44-4075-A77A-FBD546E3AC64}"/>
              </a:ext>
            </a:extLst>
          </p:cNvPr>
          <p:cNvSpPr>
            <a:spLocks noGrp="1"/>
          </p:cNvSpPr>
          <p:nvPr>
            <p:ph type="sldNum" sz="quarter" idx="11"/>
          </p:nvPr>
        </p:nvSpPr>
        <p:spPr>
          <a:xfrm>
            <a:off x="8610600" y="6356350"/>
            <a:ext cx="2743200"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4EDA5156-59B8-40EB-A6C0-F64CFEBC07D2}" type="slidenum">
              <a:rPr lang="en-US" altLang="en-US" sz="1900" b="1">
                <a:latin typeface="Arial" panose="020B0604020202020204" pitchFamily="34" charset="0"/>
              </a:rPr>
              <a:pPr>
                <a:lnSpc>
                  <a:spcPct val="90000"/>
                </a:lnSpc>
                <a:spcAft>
                  <a:spcPts val="600"/>
                </a:spcAft>
              </a:pPr>
              <a:t>10</a:t>
            </a:fld>
            <a:endParaRPr lang="en-US" altLang="en-US" sz="1900" b="1">
              <a:latin typeface="Arial" panose="020B0604020202020204" pitchFamily="34" charset="0"/>
            </a:endParaRPr>
          </a:p>
        </p:txBody>
      </p:sp>
      <p:graphicFrame>
        <p:nvGraphicFramePr>
          <p:cNvPr id="33806" name="Content Placeholder 2">
            <a:extLst>
              <a:ext uri="{FF2B5EF4-FFF2-40B4-BE49-F238E27FC236}">
                <a16:creationId xmlns:a16="http://schemas.microsoft.com/office/drawing/2014/main" id="{43290E1A-034D-4B05-A955-EF8540511897}"/>
              </a:ext>
            </a:extLst>
          </p:cNvPr>
          <p:cNvGraphicFramePr>
            <a:graphicFrameLocks noGrp="1"/>
          </p:cNvGraphicFramePr>
          <p:nvPr>
            <p:ph idx="1"/>
            <p:extLst>
              <p:ext uri="{D42A27DB-BD31-4B8C-83A1-F6EECF244321}">
                <p14:modId xmlns:p14="http://schemas.microsoft.com/office/powerpoint/2010/main" val="393447935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6907871"/>
      </p:ext>
    </p:extLst>
  </p:cSld>
  <p:clrMapOvr>
    <a:masterClrMapping/>
  </p:clrMapOvr>
  <p:transition spd="med">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5842" name="Title 1">
            <a:extLst>
              <a:ext uri="{FF2B5EF4-FFF2-40B4-BE49-F238E27FC236}">
                <a16:creationId xmlns:a16="http://schemas.microsoft.com/office/drawing/2014/main" id="{02FA67B0-460B-46D1-BBCC-EA7AFD007DA0}"/>
              </a:ext>
            </a:extLst>
          </p:cNvPr>
          <p:cNvSpPr>
            <a:spLocks noGrp="1"/>
          </p:cNvSpPr>
          <p:nvPr>
            <p:ph type="title"/>
          </p:nvPr>
        </p:nvSpPr>
        <p:spPr>
          <a:xfrm>
            <a:off x="767290" y="1166932"/>
            <a:ext cx="3582073" cy="4279709"/>
          </a:xfrm>
        </p:spPr>
        <p:txBody>
          <a:bodyPr anchor="ctr">
            <a:normAutofit/>
          </a:bodyPr>
          <a:lstStyle/>
          <a:p>
            <a:br>
              <a:rPr lang="en-AU" altLang="en-US" b="0">
                <a:solidFill>
                  <a:schemeClr val="bg1"/>
                </a:solidFill>
              </a:rPr>
            </a:br>
            <a:r>
              <a:rPr lang="en-AU" altLang="en-US">
                <a:solidFill>
                  <a:schemeClr val="bg1"/>
                </a:solidFill>
              </a:rPr>
              <a:t>Spring Boot - Bootstrapping</a:t>
            </a:r>
            <a:br>
              <a:rPr lang="en-AU" altLang="en-US" b="0">
                <a:solidFill>
                  <a:schemeClr val="bg1"/>
                </a:solidFill>
              </a:rPr>
            </a:br>
            <a:br>
              <a:rPr lang="en-AU" altLang="en-US">
                <a:solidFill>
                  <a:schemeClr val="bg1"/>
                </a:solidFill>
              </a:rPr>
            </a:br>
            <a:endParaRPr lang="en-AU" altLang="en-US">
              <a:solidFill>
                <a:schemeClr val="bg1"/>
              </a:solidFill>
            </a:endParaRPr>
          </a:p>
        </p:txBody>
      </p:sp>
      <p:sp>
        <p:nvSpPr>
          <p:cNvPr id="4" name="Footer Placeholder 3">
            <a:extLst>
              <a:ext uri="{FF2B5EF4-FFF2-40B4-BE49-F238E27FC236}">
                <a16:creationId xmlns:a16="http://schemas.microsoft.com/office/drawing/2014/main" id="{882186BE-DA6D-4409-955B-4709E85E2580}"/>
              </a:ext>
            </a:extLst>
          </p:cNvPr>
          <p:cNvSpPr>
            <a:spLocks noGrp="1"/>
          </p:cNvSpPr>
          <p:nvPr>
            <p:ph type="ftr" sz="quarter" idx="10"/>
          </p:nvPr>
        </p:nvSpPr>
        <p:spPr>
          <a:xfrm>
            <a:off x="7055897" y="405350"/>
            <a:ext cx="4776711" cy="365125"/>
          </a:xfrm>
        </p:spPr>
        <p:txBody>
          <a:bodyPr>
            <a:normAutofit/>
          </a:bodyPr>
          <a:lstStyle/>
          <a:p>
            <a:pPr algn="r">
              <a:spcAft>
                <a:spcPts val="600"/>
              </a:spcAft>
              <a:defRPr/>
            </a:pPr>
            <a:r>
              <a:rPr lang="en-AU" altLang="en-US" sz="1100" b="1">
                <a:solidFill>
                  <a:schemeClr val="tx1">
                    <a:alpha val="80000"/>
                  </a:schemeClr>
                </a:solidFill>
              </a:rPr>
              <a:t>Spring Boot By: Akhilesh</a:t>
            </a:r>
            <a:endParaRPr lang="en-US" altLang="en-US" sz="1100" b="1">
              <a:solidFill>
                <a:schemeClr val="tx1">
                  <a:alpha val="80000"/>
                </a:schemeClr>
              </a:solidFill>
            </a:endParaRPr>
          </a:p>
        </p:txBody>
      </p:sp>
      <p:sp>
        <p:nvSpPr>
          <p:cNvPr id="35847" name="Content Placeholder 2">
            <a:extLst>
              <a:ext uri="{FF2B5EF4-FFF2-40B4-BE49-F238E27FC236}">
                <a16:creationId xmlns:a16="http://schemas.microsoft.com/office/drawing/2014/main" id="{D5AFC0D3-9B67-4CC3-86B0-FFFEDF2DA563}"/>
              </a:ext>
            </a:extLst>
          </p:cNvPr>
          <p:cNvSpPr>
            <a:spLocks noGrp="1"/>
          </p:cNvSpPr>
          <p:nvPr>
            <p:ph idx="1"/>
          </p:nvPr>
        </p:nvSpPr>
        <p:spPr>
          <a:xfrm>
            <a:off x="5573864" y="1166933"/>
            <a:ext cx="5716988" cy="4279709"/>
          </a:xfrm>
        </p:spPr>
        <p:txBody>
          <a:bodyPr anchor="ctr">
            <a:normAutofit/>
          </a:bodyPr>
          <a:lstStyle/>
          <a:p>
            <a:pPr>
              <a:buFontTx/>
              <a:buAutoNum type="arabicPeriod"/>
            </a:pPr>
            <a:r>
              <a:rPr lang="en-AU" altLang="en-US" sz="600" b="0"/>
              <a:t>@SpringBootApplication</a:t>
            </a:r>
          </a:p>
          <a:p>
            <a:pPr>
              <a:buFontTx/>
              <a:buAutoNum type="arabicPeriod"/>
            </a:pPr>
            <a:r>
              <a:rPr lang="en-AU" altLang="en-US" sz="600" b="0"/>
              <a:t>public class DemoApplication { </a:t>
            </a:r>
          </a:p>
          <a:p>
            <a:pPr>
              <a:buFontTx/>
              <a:buAutoNum type="arabicPeriod"/>
            </a:pPr>
            <a:r>
              <a:rPr lang="en-AU" altLang="en-US" sz="600" b="0"/>
              <a:t>  public static void main(String[] args) {  </a:t>
            </a:r>
          </a:p>
          <a:p>
            <a:pPr>
              <a:buFontTx/>
              <a:buAutoNum type="arabicPeriod"/>
            </a:pPr>
            <a:r>
              <a:rPr lang="en-AU" altLang="en-US" sz="600" b="0"/>
              <a:t>    SpringApplication.run(DemoApplication.class, args); </a:t>
            </a:r>
          </a:p>
          <a:p>
            <a:pPr>
              <a:buFontTx/>
              <a:buAutoNum type="arabicPeriod"/>
            </a:pPr>
            <a:r>
              <a:rPr lang="en-AU" altLang="en-US" sz="600" b="0"/>
              <a:t>  }</a:t>
            </a:r>
          </a:p>
          <a:p>
            <a:r>
              <a:rPr lang="en-AU" altLang="en-US" sz="600" b="0"/>
              <a:t>}</a:t>
            </a:r>
          </a:p>
          <a:p>
            <a:r>
              <a:rPr lang="en-AU" altLang="en-US" sz="600"/>
              <a:t>Write a Rest Endpoint</a:t>
            </a:r>
          </a:p>
          <a:p>
            <a:pPr>
              <a:buFontTx/>
              <a:buAutoNum type="arabicPeriod"/>
            </a:pPr>
            <a:r>
              <a:rPr lang="en-AU" altLang="en-US" sz="600" b="0"/>
              <a:t>@SpringBootApplication</a:t>
            </a:r>
          </a:p>
          <a:p>
            <a:pPr>
              <a:buFontTx/>
              <a:buAutoNum type="arabicPeriod"/>
            </a:pPr>
            <a:r>
              <a:rPr lang="en-AU" altLang="en-US" sz="600" b="0"/>
              <a:t>@RestController</a:t>
            </a:r>
          </a:p>
          <a:p>
            <a:pPr>
              <a:buFontTx/>
              <a:buAutoNum type="arabicPeriod"/>
            </a:pPr>
            <a:r>
              <a:rPr lang="en-AU" altLang="en-US" sz="600" b="0"/>
              <a:t>public class DemoApplication { </a:t>
            </a:r>
          </a:p>
          <a:p>
            <a:pPr>
              <a:buFontTx/>
              <a:buAutoNum type="arabicPeriod"/>
            </a:pPr>
            <a:r>
              <a:rPr lang="en-AU" altLang="en-US" sz="600" b="0"/>
              <a:t>  public static void main(String[] args) { </a:t>
            </a:r>
          </a:p>
          <a:p>
            <a:pPr>
              <a:buFontTx/>
              <a:buAutoNum type="arabicPeriod"/>
            </a:pPr>
            <a:r>
              <a:rPr lang="en-AU" altLang="en-US" sz="600" b="0"/>
              <a:t>     SpringApplication.run(DemoApplication.class, args);  </a:t>
            </a:r>
          </a:p>
          <a:p>
            <a:pPr>
              <a:buFontTx/>
              <a:buAutoNum type="arabicPeriod"/>
            </a:pPr>
            <a:r>
              <a:rPr lang="en-AU" altLang="en-US" sz="600" b="0"/>
              <a:t> } </a:t>
            </a:r>
          </a:p>
          <a:p>
            <a:pPr>
              <a:buFontTx/>
              <a:buAutoNum type="arabicPeriod"/>
            </a:pPr>
            <a:r>
              <a:rPr lang="en-AU" altLang="en-US" sz="600" b="0"/>
              <a:t> @RequestMapping(value = "/")  </a:t>
            </a:r>
          </a:p>
          <a:p>
            <a:pPr>
              <a:buFontTx/>
              <a:buAutoNum type="arabicPeriod"/>
            </a:pPr>
            <a:r>
              <a:rPr lang="en-AU" altLang="en-US" sz="600" b="0"/>
              <a:t> public String hello() {  </a:t>
            </a:r>
          </a:p>
          <a:p>
            <a:pPr>
              <a:buFontTx/>
              <a:buAutoNum type="arabicPeriod"/>
            </a:pPr>
            <a:r>
              <a:rPr lang="en-AU" altLang="en-US" sz="600" b="0"/>
              <a:t>    return "Hello World";  </a:t>
            </a:r>
          </a:p>
          <a:p>
            <a:pPr>
              <a:buFontTx/>
              <a:buAutoNum type="arabicPeriod"/>
            </a:pPr>
            <a:r>
              <a:rPr lang="en-AU" altLang="en-US" sz="600" b="0"/>
              <a:t> }</a:t>
            </a:r>
          </a:p>
          <a:p>
            <a:pPr>
              <a:buFontTx/>
              <a:buAutoNum type="arabicPeriod"/>
            </a:pPr>
            <a:r>
              <a:rPr lang="en-AU" altLang="en-US" sz="600" b="0"/>
              <a:t>}</a:t>
            </a:r>
            <a:br>
              <a:rPr lang="en-AU" altLang="en-US" sz="600"/>
            </a:br>
            <a:br>
              <a:rPr lang="en-AU" altLang="en-US" sz="600"/>
            </a:br>
            <a:endParaRPr lang="en-AU" altLang="en-US" sz="600" b="0"/>
          </a:p>
        </p:txBody>
      </p:sp>
      <p:sp>
        <p:nvSpPr>
          <p:cNvPr id="5" name="Slide Number Placeholder 4">
            <a:extLst>
              <a:ext uri="{FF2B5EF4-FFF2-40B4-BE49-F238E27FC236}">
                <a16:creationId xmlns:a16="http://schemas.microsoft.com/office/drawing/2014/main" id="{CD509669-84E9-4B8E-90DA-7BC41D80F75D}"/>
              </a:ext>
            </a:extLst>
          </p:cNvPr>
          <p:cNvSpPr>
            <a:spLocks noGrp="1"/>
          </p:cNvSpPr>
          <p:nvPr>
            <p:ph type="sldNum" sz="quarter" idx="11"/>
          </p:nvPr>
        </p:nvSpPr>
        <p:spPr>
          <a:xfrm>
            <a:off x="11146536" y="6035040"/>
            <a:ext cx="548640" cy="548640"/>
          </a:xfrm>
          <a:prstGeom prst="ellipse">
            <a:avLst/>
          </a:prstGeom>
          <a:solidFill>
            <a:schemeClr val="tx1">
              <a:alpha val="80000"/>
            </a:schemeClr>
          </a:solidFill>
        </p:spPr>
        <p:txBody>
          <a:bodyPr>
            <a:normAutofit lnSpcReduction="10000"/>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100" b="1">
                <a:solidFill>
                  <a:schemeClr val="bg1"/>
                </a:solidFill>
                <a:latin typeface="Arial" panose="020B0604020202020204" pitchFamily="34" charset="0"/>
              </a:rPr>
              <a:t>1-</a:t>
            </a:r>
            <a:fld id="{C2F49D3C-9B82-4D9A-AE7E-492C4AAF0B1B}" type="slidenum">
              <a:rPr lang="en-US" altLang="en-US" sz="1100" b="1">
                <a:solidFill>
                  <a:schemeClr val="bg1"/>
                </a:solidFill>
                <a:latin typeface="Arial" panose="020B0604020202020204" pitchFamily="34" charset="0"/>
              </a:rPr>
              <a:pPr>
                <a:lnSpc>
                  <a:spcPct val="90000"/>
                </a:lnSpc>
                <a:spcAft>
                  <a:spcPts val="600"/>
                </a:spcAft>
              </a:pPr>
              <a:t>11</a:t>
            </a:fld>
            <a:endParaRPr lang="en-US" altLang="en-US" sz="1100" b="1">
              <a:solidFill>
                <a:schemeClr val="bg1"/>
              </a:solidFill>
              <a:latin typeface="Arial" panose="020B0604020202020204" pitchFamily="34" charset="0"/>
            </a:endParaRPr>
          </a:p>
        </p:txBody>
      </p:sp>
    </p:spTree>
    <p:extLst>
      <p:ext uri="{BB962C8B-B14F-4D97-AF65-F5344CB8AC3E}">
        <p14:creationId xmlns:p14="http://schemas.microsoft.com/office/powerpoint/2010/main" val="3435558552"/>
      </p:ext>
    </p:extLst>
  </p:cSld>
  <p:clrMapOvr>
    <a:masterClrMapping/>
  </p:clrMapOvr>
  <p:transition spd="med">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916" name="Rectangle 7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917" name="Rectangle 7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918" name="Freeform: Shape 7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890" name="Title 1">
            <a:extLst>
              <a:ext uri="{FF2B5EF4-FFF2-40B4-BE49-F238E27FC236}">
                <a16:creationId xmlns:a16="http://schemas.microsoft.com/office/drawing/2014/main" id="{F1E8C57D-A8E0-4E98-93EF-E0DA4E0B0FB2}"/>
              </a:ext>
            </a:extLst>
          </p:cNvPr>
          <p:cNvSpPr>
            <a:spLocks noGrp="1"/>
          </p:cNvSpPr>
          <p:nvPr>
            <p:ph type="title"/>
          </p:nvPr>
        </p:nvSpPr>
        <p:spPr>
          <a:xfrm>
            <a:off x="804672" y="640080"/>
            <a:ext cx="3282696" cy="5257800"/>
          </a:xfrm>
        </p:spPr>
        <p:txBody>
          <a:bodyPr>
            <a:normAutofit/>
          </a:bodyPr>
          <a:lstStyle/>
          <a:p>
            <a:br>
              <a:rPr lang="en-AU" altLang="en-US" sz="3700" b="0">
                <a:solidFill>
                  <a:schemeClr val="bg1"/>
                </a:solidFill>
              </a:rPr>
            </a:br>
            <a:br>
              <a:rPr lang="en-AU" altLang="en-US" sz="3700" b="0">
                <a:solidFill>
                  <a:schemeClr val="bg1"/>
                </a:solidFill>
              </a:rPr>
            </a:br>
            <a:br>
              <a:rPr lang="en-AU" altLang="en-US" sz="3700" b="0">
                <a:solidFill>
                  <a:schemeClr val="bg1"/>
                </a:solidFill>
              </a:rPr>
            </a:br>
            <a:r>
              <a:rPr lang="en-AU" altLang="en-US" sz="3700">
                <a:solidFill>
                  <a:schemeClr val="bg1"/>
                </a:solidFill>
              </a:rPr>
              <a:t>Beans and Dependency Injection</a:t>
            </a:r>
            <a:br>
              <a:rPr lang="en-AU" altLang="en-US" sz="3700" b="0">
                <a:solidFill>
                  <a:schemeClr val="bg1"/>
                </a:solidFill>
              </a:rPr>
            </a:br>
            <a:br>
              <a:rPr lang="en-AU" altLang="en-US" sz="3700">
                <a:solidFill>
                  <a:schemeClr val="bg1"/>
                </a:solidFill>
              </a:rPr>
            </a:br>
            <a:br>
              <a:rPr lang="en-AU" altLang="en-US" sz="3700" b="0">
                <a:solidFill>
                  <a:schemeClr val="bg1"/>
                </a:solidFill>
              </a:rPr>
            </a:br>
            <a:br>
              <a:rPr lang="en-AU" altLang="en-US" sz="3700">
                <a:solidFill>
                  <a:schemeClr val="bg1"/>
                </a:solidFill>
              </a:rPr>
            </a:br>
            <a:endParaRPr lang="en-AU" altLang="en-US" sz="3700">
              <a:solidFill>
                <a:schemeClr val="bg1"/>
              </a:solidFill>
            </a:endParaRPr>
          </a:p>
        </p:txBody>
      </p:sp>
      <p:sp>
        <p:nvSpPr>
          <p:cNvPr id="37891" name="Content Placeholder 2">
            <a:extLst>
              <a:ext uri="{FF2B5EF4-FFF2-40B4-BE49-F238E27FC236}">
                <a16:creationId xmlns:a16="http://schemas.microsoft.com/office/drawing/2014/main" id="{8D642C9E-9C13-4FAA-B2E7-4876D58C7FB3}"/>
              </a:ext>
            </a:extLst>
          </p:cNvPr>
          <p:cNvSpPr>
            <a:spLocks noGrp="1"/>
          </p:cNvSpPr>
          <p:nvPr>
            <p:ph idx="1"/>
          </p:nvPr>
        </p:nvSpPr>
        <p:spPr>
          <a:xfrm>
            <a:off x="5358384" y="640081"/>
            <a:ext cx="6024654" cy="5257800"/>
          </a:xfrm>
        </p:spPr>
        <p:txBody>
          <a:bodyPr anchor="ctr">
            <a:normAutofit/>
          </a:bodyPr>
          <a:lstStyle/>
          <a:p>
            <a:r>
              <a:rPr lang="en-AU" altLang="en-US" sz="1300" b="0"/>
              <a:t>In Spring Boot, we can use Spring Framework to define our beans and their dependency injection. The </a:t>
            </a:r>
            <a:r>
              <a:rPr lang="en-AU" altLang="en-US" sz="1300"/>
              <a:t>@ComponentScan</a:t>
            </a:r>
            <a:r>
              <a:rPr lang="en-AU" altLang="en-US" sz="1300" b="0"/>
              <a:t> annotation is used to find beans and the corresponding injected with </a:t>
            </a:r>
            <a:r>
              <a:rPr lang="en-AU" altLang="en-US" sz="1300"/>
              <a:t>@Autowired</a:t>
            </a:r>
            <a:r>
              <a:rPr lang="en-AU" altLang="en-US" sz="1300" b="0"/>
              <a:t> annotation.</a:t>
            </a:r>
          </a:p>
          <a:p>
            <a:r>
              <a:rPr lang="en-AU" altLang="en-US" sz="1300" b="0"/>
              <a:t>If you followed the Spring Boot typical layout, no need to specify any arguments for </a:t>
            </a:r>
            <a:r>
              <a:rPr lang="en-AU" altLang="en-US" sz="1300"/>
              <a:t>@ComponentScan</a:t>
            </a:r>
            <a:r>
              <a:rPr lang="en-AU" altLang="en-US" sz="1300" b="0"/>
              <a:t> annotation. All component class files are automatically registered with Spring Beans.</a:t>
            </a:r>
          </a:p>
          <a:p>
            <a:r>
              <a:rPr lang="en-AU" altLang="en-US" sz="1300" b="0"/>
              <a:t>The following code shows the code for auto wired Rest Template object and Bean creation object in main Spring Boot Application class file :</a:t>
            </a:r>
          </a:p>
          <a:p>
            <a:pPr marL="400050" lvl="1" indent="0">
              <a:buNone/>
            </a:pPr>
            <a:r>
              <a:rPr lang="en-AU" altLang="en-US" sz="1300"/>
              <a:t>@SpringBootApplication</a:t>
            </a:r>
          </a:p>
          <a:p>
            <a:pPr marL="400050" lvl="1" indent="0">
              <a:buNone/>
            </a:pPr>
            <a:r>
              <a:rPr lang="en-AU" altLang="en-US" sz="1300"/>
              <a:t>public class DemoApplication {</a:t>
            </a:r>
          </a:p>
          <a:p>
            <a:pPr marL="400050" lvl="1" indent="0">
              <a:buNone/>
            </a:pPr>
            <a:r>
              <a:rPr lang="en-AU" altLang="en-US" sz="1300"/>
              <a:t>@Autowired</a:t>
            </a:r>
          </a:p>
          <a:p>
            <a:pPr marL="400050" lvl="1" indent="0">
              <a:buNone/>
            </a:pPr>
            <a:r>
              <a:rPr lang="en-AU" altLang="en-US" sz="1300"/>
              <a:t>   RestTemplate restTemplate;</a:t>
            </a:r>
          </a:p>
          <a:p>
            <a:pPr marL="400050" lvl="1" indent="0">
              <a:buNone/>
            </a:pPr>
            <a:r>
              <a:rPr lang="en-AU" altLang="en-US" sz="1300"/>
              <a:t>   </a:t>
            </a:r>
          </a:p>
          <a:p>
            <a:pPr marL="400050" lvl="1" indent="0">
              <a:buNone/>
            </a:pPr>
            <a:r>
              <a:rPr lang="en-AU" altLang="en-US" sz="1300"/>
              <a:t>   public static void main(String[] args) {</a:t>
            </a:r>
          </a:p>
          <a:p>
            <a:pPr marL="400050" lvl="1" indent="0">
              <a:buNone/>
            </a:pPr>
            <a:r>
              <a:rPr lang="en-AU" altLang="en-US" sz="1300"/>
              <a:t>      SpringApplication.run(DemoApplication.class, args);</a:t>
            </a:r>
          </a:p>
          <a:p>
            <a:pPr marL="400050" lvl="1" indent="0">
              <a:buNone/>
            </a:pPr>
            <a:r>
              <a:rPr lang="en-AU" altLang="en-US" sz="1300"/>
              <a:t>   }</a:t>
            </a:r>
          </a:p>
          <a:p>
            <a:pPr marL="400050" lvl="1" indent="0">
              <a:buNone/>
            </a:pPr>
            <a:r>
              <a:rPr lang="en-AU" altLang="en-US" sz="1300"/>
              <a:t>   @Bean</a:t>
            </a:r>
          </a:p>
          <a:p>
            <a:pPr marL="400050" lvl="1" indent="0">
              <a:buNone/>
            </a:pPr>
            <a:r>
              <a:rPr lang="en-AU" altLang="en-US" sz="1300"/>
              <a:t>   public RestTemplate getRestTemplate() {</a:t>
            </a:r>
          </a:p>
          <a:p>
            <a:pPr marL="400050" lvl="1" indent="0">
              <a:buNone/>
            </a:pPr>
            <a:r>
              <a:rPr lang="en-AU" altLang="en-US" sz="1300"/>
              <a:t>      return new RestTemplate();   </a:t>
            </a:r>
          </a:p>
          <a:p>
            <a:pPr marL="400050" lvl="1" indent="0">
              <a:buNone/>
            </a:pPr>
            <a:r>
              <a:rPr lang="en-AU" altLang="en-US" sz="1300"/>
              <a:t>   }</a:t>
            </a:r>
          </a:p>
          <a:p>
            <a:pPr marL="400050" lvl="1" indent="0">
              <a:buNone/>
            </a:pPr>
            <a:r>
              <a:rPr lang="en-AU" altLang="en-US" sz="1300"/>
              <a:t>}</a:t>
            </a:r>
            <a:br>
              <a:rPr lang="en-AU" altLang="en-US" sz="1300"/>
            </a:br>
            <a:endParaRPr lang="en-AU" altLang="en-US" sz="1300" b="0"/>
          </a:p>
        </p:txBody>
      </p:sp>
      <p:sp>
        <p:nvSpPr>
          <p:cNvPr id="4" name="Footer Placeholder 3">
            <a:extLst>
              <a:ext uri="{FF2B5EF4-FFF2-40B4-BE49-F238E27FC236}">
                <a16:creationId xmlns:a16="http://schemas.microsoft.com/office/drawing/2014/main" id="{3BF7C1A2-6821-48A8-8680-37D488637415}"/>
              </a:ext>
            </a:extLst>
          </p:cNvPr>
          <p:cNvSpPr>
            <a:spLocks noGrp="1"/>
          </p:cNvSpPr>
          <p:nvPr>
            <p:ph type="ftr" sz="quarter" idx="10"/>
          </p:nvPr>
        </p:nvSpPr>
        <p:spPr>
          <a:xfrm>
            <a:off x="4038600" y="6356350"/>
            <a:ext cx="4114800" cy="365125"/>
          </a:xfrm>
        </p:spPr>
        <p:txBody>
          <a:bodyPr>
            <a:normAutofit/>
          </a:bodyPr>
          <a:lstStyle/>
          <a:p>
            <a:pPr>
              <a:spcAft>
                <a:spcPts val="600"/>
              </a:spcAft>
              <a:defRPr/>
            </a:pPr>
            <a:r>
              <a:rPr lang="en-AU" altLang="en-US" b="1"/>
              <a:t>Spring Boot By: Akhilesh</a:t>
            </a:r>
            <a:endParaRPr lang="en-US" altLang="en-US" b="1"/>
          </a:p>
        </p:txBody>
      </p:sp>
      <p:sp>
        <p:nvSpPr>
          <p:cNvPr id="5" name="Slide Number Placeholder 4">
            <a:extLst>
              <a:ext uri="{FF2B5EF4-FFF2-40B4-BE49-F238E27FC236}">
                <a16:creationId xmlns:a16="http://schemas.microsoft.com/office/drawing/2014/main" id="{3EA3C800-5116-4647-AEDA-4057CAEDEEDA}"/>
              </a:ext>
            </a:extLst>
          </p:cNvPr>
          <p:cNvSpPr>
            <a:spLocks noGrp="1"/>
          </p:cNvSpPr>
          <p:nvPr>
            <p:ph type="sldNum" sz="quarter" idx="11"/>
          </p:nvPr>
        </p:nvSpPr>
        <p:spPr>
          <a:xfrm>
            <a:off x="8610600" y="6356350"/>
            <a:ext cx="2743200"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AA9C189E-75D4-4250-9250-BD4021FCA101}" type="slidenum">
              <a:rPr lang="en-US" altLang="en-US" sz="1900" b="1">
                <a:latin typeface="Arial" panose="020B0604020202020204" pitchFamily="34" charset="0"/>
              </a:rPr>
              <a:pPr>
                <a:lnSpc>
                  <a:spcPct val="90000"/>
                </a:lnSpc>
                <a:spcAft>
                  <a:spcPts val="600"/>
                </a:spcAft>
              </a:pPr>
              <a:t>12</a:t>
            </a:fld>
            <a:endParaRPr lang="en-US" altLang="en-US" sz="1900" b="1">
              <a:latin typeface="Arial" panose="020B0604020202020204" pitchFamily="34" charset="0"/>
            </a:endParaRPr>
          </a:p>
        </p:txBody>
      </p:sp>
    </p:spTree>
    <p:extLst>
      <p:ext uri="{BB962C8B-B14F-4D97-AF65-F5344CB8AC3E}">
        <p14:creationId xmlns:p14="http://schemas.microsoft.com/office/powerpoint/2010/main" val="1112461253"/>
      </p:ext>
    </p:extLst>
  </p:cSld>
  <p:clrMapOvr>
    <a:masterClrMapping/>
  </p:clrMapOvr>
  <p:transition spd="med">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964" name="Rectangle 7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965" name="Rectangle 7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966" name="Freeform: Shape 7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938" name="Title 1">
            <a:extLst>
              <a:ext uri="{FF2B5EF4-FFF2-40B4-BE49-F238E27FC236}">
                <a16:creationId xmlns:a16="http://schemas.microsoft.com/office/drawing/2014/main" id="{07A4EFF2-94F8-43D8-8BE1-87212BB90380}"/>
              </a:ext>
            </a:extLst>
          </p:cNvPr>
          <p:cNvSpPr>
            <a:spLocks noGrp="1"/>
          </p:cNvSpPr>
          <p:nvPr>
            <p:ph type="title"/>
          </p:nvPr>
        </p:nvSpPr>
        <p:spPr>
          <a:xfrm>
            <a:off x="804672" y="640080"/>
            <a:ext cx="3282696" cy="5257800"/>
          </a:xfrm>
        </p:spPr>
        <p:txBody>
          <a:bodyPr>
            <a:normAutofit/>
          </a:bodyPr>
          <a:lstStyle/>
          <a:p>
            <a:r>
              <a:rPr lang="en-AU" altLang="en-US" dirty="0">
                <a:solidFill>
                  <a:schemeClr val="bg1"/>
                </a:solidFill>
              </a:rPr>
              <a:t>Spring Boot - Runners</a:t>
            </a:r>
            <a:br>
              <a:rPr lang="en-AU" altLang="en-US" dirty="0">
                <a:solidFill>
                  <a:schemeClr val="bg1"/>
                </a:solidFill>
              </a:rPr>
            </a:br>
            <a:br>
              <a:rPr lang="en-AU" altLang="en-US" dirty="0">
                <a:solidFill>
                  <a:schemeClr val="bg1"/>
                </a:solidFill>
              </a:rPr>
            </a:br>
            <a:endParaRPr lang="en-AU" altLang="en-US" dirty="0">
              <a:solidFill>
                <a:schemeClr val="bg1"/>
              </a:solidFill>
            </a:endParaRPr>
          </a:p>
        </p:txBody>
      </p:sp>
      <p:sp>
        <p:nvSpPr>
          <p:cNvPr id="39939" name="Content Placeholder 2">
            <a:extLst>
              <a:ext uri="{FF2B5EF4-FFF2-40B4-BE49-F238E27FC236}">
                <a16:creationId xmlns:a16="http://schemas.microsoft.com/office/drawing/2014/main" id="{880A99F8-7971-42BD-A885-1CA72D6CB529}"/>
              </a:ext>
            </a:extLst>
          </p:cNvPr>
          <p:cNvSpPr>
            <a:spLocks noGrp="1"/>
          </p:cNvSpPr>
          <p:nvPr>
            <p:ph idx="1"/>
          </p:nvPr>
        </p:nvSpPr>
        <p:spPr>
          <a:xfrm>
            <a:off x="5358384" y="640081"/>
            <a:ext cx="6024654" cy="5257800"/>
          </a:xfrm>
        </p:spPr>
        <p:txBody>
          <a:bodyPr anchor="ctr">
            <a:normAutofit/>
          </a:bodyPr>
          <a:lstStyle/>
          <a:p>
            <a:r>
              <a:rPr lang="en-AU" altLang="en-US" sz="1700" b="0" dirty="0"/>
              <a:t>Application Runner and Command Line Runner interfaces lets you to execute the code after the Spring Boot application is started. You can use these interfaces to perform any actions immediately after the application has started. </a:t>
            </a:r>
          </a:p>
          <a:p>
            <a:pPr marL="1257300" lvl="2" indent="-342900">
              <a:buFontTx/>
              <a:buAutoNum type="arabicPeriod"/>
            </a:pPr>
            <a:r>
              <a:rPr lang="en-AU" altLang="en-US" sz="1700" dirty="0"/>
              <a:t>@SpringBootApplication</a:t>
            </a:r>
          </a:p>
          <a:p>
            <a:pPr marL="1257300" lvl="2" indent="-342900">
              <a:buFontTx/>
              <a:buAutoNum type="arabicPeriod"/>
            </a:pPr>
            <a:r>
              <a:rPr lang="en-AU" altLang="en-US" sz="1700" dirty="0"/>
              <a:t>public class </a:t>
            </a:r>
            <a:r>
              <a:rPr lang="en-AU" altLang="en-US" sz="1700" dirty="0" err="1"/>
              <a:t>DemoApplication</a:t>
            </a:r>
            <a:r>
              <a:rPr lang="en-AU" altLang="en-US" sz="1700" dirty="0"/>
              <a:t> implements </a:t>
            </a:r>
            <a:r>
              <a:rPr lang="en-AU" altLang="en-US" sz="1700" dirty="0" err="1"/>
              <a:t>ApplicationRunner</a:t>
            </a:r>
            <a:r>
              <a:rPr lang="en-AU" altLang="en-US" sz="1700" dirty="0"/>
              <a:t> {</a:t>
            </a:r>
          </a:p>
          <a:p>
            <a:pPr marL="1257300" lvl="2" indent="-342900">
              <a:buFontTx/>
              <a:buAutoNum type="arabicPeriod"/>
            </a:pPr>
            <a:r>
              <a:rPr lang="en-AU" altLang="en-US" sz="1700" dirty="0"/>
              <a:t>   public static void main(String[] </a:t>
            </a:r>
            <a:r>
              <a:rPr lang="en-AU" altLang="en-US" sz="1700" dirty="0" err="1"/>
              <a:t>args</a:t>
            </a:r>
            <a:r>
              <a:rPr lang="en-AU" altLang="en-US" sz="1700" dirty="0"/>
              <a:t>) {</a:t>
            </a:r>
          </a:p>
          <a:p>
            <a:pPr marL="1257300" lvl="2" indent="-342900">
              <a:buFontTx/>
              <a:buAutoNum type="arabicPeriod"/>
            </a:pPr>
            <a:r>
              <a:rPr lang="en-AU" altLang="en-US" sz="1700" dirty="0"/>
              <a:t>      </a:t>
            </a:r>
            <a:r>
              <a:rPr lang="en-AU" altLang="en-US" sz="1700" dirty="0" err="1"/>
              <a:t>SpringApplication.run</a:t>
            </a:r>
            <a:r>
              <a:rPr lang="en-AU" altLang="en-US" sz="1700" dirty="0"/>
              <a:t>(</a:t>
            </a:r>
            <a:r>
              <a:rPr lang="en-AU" altLang="en-US" sz="1700" dirty="0" err="1"/>
              <a:t>DemoApplication.class</a:t>
            </a:r>
            <a:r>
              <a:rPr lang="en-AU" altLang="en-US" sz="1700" dirty="0"/>
              <a:t>, </a:t>
            </a:r>
            <a:r>
              <a:rPr lang="en-AU" altLang="en-US" sz="1700" dirty="0" err="1"/>
              <a:t>args</a:t>
            </a:r>
            <a:r>
              <a:rPr lang="en-AU" altLang="en-US" sz="1700" dirty="0"/>
              <a:t>);</a:t>
            </a:r>
          </a:p>
          <a:p>
            <a:pPr marL="1257300" lvl="2" indent="-342900">
              <a:buFontTx/>
              <a:buAutoNum type="arabicPeriod"/>
            </a:pPr>
            <a:r>
              <a:rPr lang="en-AU" altLang="en-US" sz="1700" dirty="0"/>
              <a:t>   }</a:t>
            </a:r>
          </a:p>
          <a:p>
            <a:pPr marL="1257300" lvl="2" indent="-342900">
              <a:buFontTx/>
              <a:buAutoNum type="arabicPeriod"/>
            </a:pPr>
            <a:r>
              <a:rPr lang="en-AU" altLang="en-US" sz="1700" dirty="0"/>
              <a:t>   @Override</a:t>
            </a:r>
          </a:p>
          <a:p>
            <a:pPr marL="1257300" lvl="2" indent="-342900">
              <a:buFontTx/>
              <a:buAutoNum type="arabicPeriod"/>
            </a:pPr>
            <a:r>
              <a:rPr lang="en-AU" altLang="en-US" sz="1700" dirty="0"/>
              <a:t>   public void run(</a:t>
            </a:r>
            <a:r>
              <a:rPr lang="en-AU" altLang="en-US" sz="1700" dirty="0" err="1"/>
              <a:t>ApplicationArguments</a:t>
            </a:r>
            <a:r>
              <a:rPr lang="en-AU" altLang="en-US" sz="1700" dirty="0"/>
              <a:t> arg0) throws Exception {</a:t>
            </a:r>
          </a:p>
          <a:p>
            <a:pPr marL="1257300" lvl="2" indent="-342900">
              <a:buFontTx/>
              <a:buAutoNum type="arabicPeriod"/>
            </a:pPr>
            <a:r>
              <a:rPr lang="en-AU" altLang="en-US" sz="1700" dirty="0"/>
              <a:t>      </a:t>
            </a:r>
            <a:r>
              <a:rPr lang="en-AU" altLang="en-US" sz="1700" dirty="0" err="1"/>
              <a:t>System.out.println</a:t>
            </a:r>
            <a:r>
              <a:rPr lang="en-AU" altLang="en-US" sz="1700" dirty="0"/>
              <a:t>("Hello World from Application Runner");</a:t>
            </a:r>
          </a:p>
          <a:p>
            <a:pPr marL="1257300" lvl="2" indent="-342900">
              <a:buFontTx/>
              <a:buAutoNum type="arabicPeriod"/>
            </a:pPr>
            <a:r>
              <a:rPr lang="en-AU" altLang="en-US" sz="1700" dirty="0"/>
              <a:t>   }</a:t>
            </a:r>
          </a:p>
          <a:p>
            <a:pPr marL="1257300" lvl="2" indent="-342900">
              <a:buFontTx/>
              <a:buAutoNum type="arabicPeriod"/>
            </a:pPr>
            <a:r>
              <a:rPr lang="en-AU" altLang="en-US" sz="1700" dirty="0"/>
              <a:t>}</a:t>
            </a:r>
            <a:br>
              <a:rPr lang="en-AU" altLang="en-US" sz="1700" b="0" dirty="0"/>
            </a:br>
            <a:endParaRPr lang="en-AU" altLang="en-US" sz="1700" b="0" dirty="0"/>
          </a:p>
        </p:txBody>
      </p:sp>
      <p:sp>
        <p:nvSpPr>
          <p:cNvPr id="4" name="Footer Placeholder 3">
            <a:extLst>
              <a:ext uri="{FF2B5EF4-FFF2-40B4-BE49-F238E27FC236}">
                <a16:creationId xmlns:a16="http://schemas.microsoft.com/office/drawing/2014/main" id="{C3C6286D-A4EF-461E-84A5-72E422B3D7D8}"/>
              </a:ext>
            </a:extLst>
          </p:cNvPr>
          <p:cNvSpPr>
            <a:spLocks noGrp="1"/>
          </p:cNvSpPr>
          <p:nvPr>
            <p:ph type="ftr" sz="quarter" idx="10"/>
          </p:nvPr>
        </p:nvSpPr>
        <p:spPr>
          <a:xfrm>
            <a:off x="4038600" y="6356350"/>
            <a:ext cx="4114800" cy="365125"/>
          </a:xfrm>
        </p:spPr>
        <p:txBody>
          <a:bodyPr>
            <a:normAutofit/>
          </a:bodyPr>
          <a:lstStyle/>
          <a:p>
            <a:pPr>
              <a:spcAft>
                <a:spcPts val="600"/>
              </a:spcAft>
              <a:defRPr/>
            </a:pPr>
            <a:r>
              <a:rPr lang="en-AU" altLang="en-US" b="1"/>
              <a:t>Spring Boot By: Akhilesh</a:t>
            </a:r>
            <a:endParaRPr lang="en-US" altLang="en-US" b="1"/>
          </a:p>
        </p:txBody>
      </p:sp>
      <p:sp>
        <p:nvSpPr>
          <p:cNvPr id="5" name="Slide Number Placeholder 4">
            <a:extLst>
              <a:ext uri="{FF2B5EF4-FFF2-40B4-BE49-F238E27FC236}">
                <a16:creationId xmlns:a16="http://schemas.microsoft.com/office/drawing/2014/main" id="{13B539FA-D1DC-4872-9E47-EED0D01474D4}"/>
              </a:ext>
            </a:extLst>
          </p:cNvPr>
          <p:cNvSpPr>
            <a:spLocks noGrp="1"/>
          </p:cNvSpPr>
          <p:nvPr>
            <p:ph type="sldNum" sz="quarter" idx="11"/>
          </p:nvPr>
        </p:nvSpPr>
        <p:spPr>
          <a:xfrm>
            <a:off x="8610600" y="6356350"/>
            <a:ext cx="2743200"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44C952CA-0AB8-4303-AA05-E7AECA5325B0}" type="slidenum">
              <a:rPr lang="en-US" altLang="en-US" sz="1900" b="1">
                <a:latin typeface="Arial" panose="020B0604020202020204" pitchFamily="34" charset="0"/>
              </a:rPr>
              <a:pPr>
                <a:lnSpc>
                  <a:spcPct val="90000"/>
                </a:lnSpc>
                <a:spcAft>
                  <a:spcPts val="600"/>
                </a:spcAft>
              </a:pPr>
              <a:t>13</a:t>
            </a:fld>
            <a:endParaRPr lang="en-US" altLang="en-US" sz="1900" b="1">
              <a:latin typeface="Arial" panose="020B0604020202020204" pitchFamily="34" charset="0"/>
            </a:endParaRPr>
          </a:p>
        </p:txBody>
      </p:sp>
    </p:spTree>
    <p:extLst>
      <p:ext uri="{BB962C8B-B14F-4D97-AF65-F5344CB8AC3E}">
        <p14:creationId xmlns:p14="http://schemas.microsoft.com/office/powerpoint/2010/main" val="1696344799"/>
      </p:ext>
    </p:extLst>
  </p:cSld>
  <p:clrMapOvr>
    <a:masterClrMapping/>
  </p:clrMapOvr>
  <p:transition spd="med">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002" name="Rectangle 72">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986" name="Title 1">
            <a:extLst>
              <a:ext uri="{FF2B5EF4-FFF2-40B4-BE49-F238E27FC236}">
                <a16:creationId xmlns:a16="http://schemas.microsoft.com/office/drawing/2014/main" id="{40EF88FC-52D4-46D8-B90B-067423409781}"/>
              </a:ext>
            </a:extLst>
          </p:cNvPr>
          <p:cNvSpPr>
            <a:spLocks noGrp="1"/>
          </p:cNvSpPr>
          <p:nvPr>
            <p:ph type="title"/>
          </p:nvPr>
        </p:nvSpPr>
        <p:spPr>
          <a:xfrm>
            <a:off x="524741" y="620392"/>
            <a:ext cx="3808268" cy="5504688"/>
          </a:xfrm>
        </p:spPr>
        <p:txBody>
          <a:bodyPr>
            <a:normAutofit/>
          </a:bodyPr>
          <a:lstStyle/>
          <a:p>
            <a:r>
              <a:rPr lang="en-AU" altLang="en-US" sz="6000" dirty="0">
                <a:solidFill>
                  <a:schemeClr val="bg1"/>
                </a:solidFill>
              </a:rPr>
              <a:t>Spring Boot - Application Properties</a:t>
            </a:r>
            <a:br>
              <a:rPr lang="en-AU" altLang="en-US" sz="6000" b="0" dirty="0">
                <a:solidFill>
                  <a:schemeClr val="bg1"/>
                </a:solidFill>
              </a:rPr>
            </a:br>
            <a:br>
              <a:rPr lang="en-AU" altLang="en-US" sz="6000" dirty="0">
                <a:solidFill>
                  <a:schemeClr val="bg1"/>
                </a:solidFill>
              </a:rPr>
            </a:br>
            <a:endParaRPr lang="en-AU" altLang="en-US" sz="6000" dirty="0">
              <a:solidFill>
                <a:schemeClr val="bg1"/>
              </a:solidFill>
            </a:endParaRPr>
          </a:p>
        </p:txBody>
      </p:sp>
      <p:sp>
        <p:nvSpPr>
          <p:cNvPr id="4" name="Footer Placeholder 3">
            <a:extLst>
              <a:ext uri="{FF2B5EF4-FFF2-40B4-BE49-F238E27FC236}">
                <a16:creationId xmlns:a16="http://schemas.microsoft.com/office/drawing/2014/main" id="{78906288-8C97-46B9-A147-4668C714CFA0}"/>
              </a:ext>
            </a:extLst>
          </p:cNvPr>
          <p:cNvSpPr>
            <a:spLocks noGrp="1"/>
          </p:cNvSpPr>
          <p:nvPr>
            <p:ph type="ftr" sz="quarter" idx="10"/>
          </p:nvPr>
        </p:nvSpPr>
        <p:spPr>
          <a:xfrm>
            <a:off x="4038600" y="6356350"/>
            <a:ext cx="4114800" cy="365125"/>
          </a:xfrm>
        </p:spPr>
        <p:txBody>
          <a:bodyPr>
            <a:normAutofit/>
          </a:bodyPr>
          <a:lstStyle/>
          <a:p>
            <a:pPr>
              <a:spcAft>
                <a:spcPts val="600"/>
              </a:spcAft>
              <a:defRPr/>
            </a:pPr>
            <a:r>
              <a:rPr lang="en-AU" altLang="en-US" b="1"/>
              <a:t>Spring Boot By: Akhilesh</a:t>
            </a:r>
            <a:endParaRPr lang="en-US" altLang="en-US" b="1"/>
          </a:p>
        </p:txBody>
      </p:sp>
      <p:sp>
        <p:nvSpPr>
          <p:cNvPr id="5" name="Slide Number Placeholder 4">
            <a:extLst>
              <a:ext uri="{FF2B5EF4-FFF2-40B4-BE49-F238E27FC236}">
                <a16:creationId xmlns:a16="http://schemas.microsoft.com/office/drawing/2014/main" id="{7CA62914-4166-4C49-B79E-719B2F65C187}"/>
              </a:ext>
            </a:extLst>
          </p:cNvPr>
          <p:cNvSpPr>
            <a:spLocks noGrp="1"/>
          </p:cNvSpPr>
          <p:nvPr>
            <p:ph type="sldNum" sz="quarter" idx="11"/>
          </p:nvPr>
        </p:nvSpPr>
        <p:spPr>
          <a:xfrm>
            <a:off x="8610600" y="6356350"/>
            <a:ext cx="2743200"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FDEE2F45-C550-4A2F-9481-69A57F4D80B2}" type="slidenum">
              <a:rPr lang="en-US" altLang="en-US" sz="1900" b="1">
                <a:latin typeface="Arial" panose="020B0604020202020204" pitchFamily="34" charset="0"/>
              </a:rPr>
              <a:pPr>
                <a:lnSpc>
                  <a:spcPct val="90000"/>
                </a:lnSpc>
                <a:spcAft>
                  <a:spcPts val="600"/>
                </a:spcAft>
              </a:pPr>
              <a:t>14</a:t>
            </a:fld>
            <a:endParaRPr lang="en-US" altLang="en-US" sz="1900" b="1">
              <a:latin typeface="Arial" panose="020B0604020202020204" pitchFamily="34" charset="0"/>
            </a:endParaRPr>
          </a:p>
        </p:txBody>
      </p:sp>
      <p:graphicFrame>
        <p:nvGraphicFramePr>
          <p:cNvPr id="42003" name="Content Placeholder 2">
            <a:extLst>
              <a:ext uri="{FF2B5EF4-FFF2-40B4-BE49-F238E27FC236}">
                <a16:creationId xmlns:a16="http://schemas.microsoft.com/office/drawing/2014/main" id="{4D843ECB-22EC-4192-93EA-8A5EBC851A38}"/>
              </a:ext>
            </a:extLst>
          </p:cNvPr>
          <p:cNvGraphicFramePr>
            <a:graphicFrameLocks noGrp="1"/>
          </p:cNvGraphicFramePr>
          <p:nvPr>
            <p:ph idx="1"/>
            <p:extLst>
              <p:ext uri="{D42A27DB-BD31-4B8C-83A1-F6EECF244321}">
                <p14:modId xmlns:p14="http://schemas.microsoft.com/office/powerpoint/2010/main" val="224173088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6569313"/>
      </p:ext>
    </p:extLst>
  </p:cSld>
  <p:clrMapOvr>
    <a:masterClrMapping/>
  </p:clrMapOvr>
  <p:transition spd="med">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034" name="Title 1">
            <a:extLst>
              <a:ext uri="{FF2B5EF4-FFF2-40B4-BE49-F238E27FC236}">
                <a16:creationId xmlns:a16="http://schemas.microsoft.com/office/drawing/2014/main" id="{D199B9C4-AE27-4DEA-AAD4-7FDA03D13627}"/>
              </a:ext>
            </a:extLst>
          </p:cNvPr>
          <p:cNvSpPr>
            <a:spLocks noGrp="1"/>
          </p:cNvSpPr>
          <p:nvPr>
            <p:ph type="title"/>
          </p:nvPr>
        </p:nvSpPr>
        <p:spPr>
          <a:xfrm>
            <a:off x="524256" y="583616"/>
            <a:ext cx="3722141" cy="5520579"/>
          </a:xfrm>
        </p:spPr>
        <p:txBody>
          <a:bodyPr>
            <a:normAutofit/>
          </a:bodyPr>
          <a:lstStyle/>
          <a:p>
            <a:r>
              <a:rPr lang="en-AU" altLang="en-US">
                <a:solidFill>
                  <a:srgbClr val="FFFFFF"/>
                </a:solidFill>
              </a:rPr>
              <a:t>Spring Boot - Logging</a:t>
            </a:r>
            <a:br>
              <a:rPr lang="en-AU" altLang="en-US">
                <a:solidFill>
                  <a:srgbClr val="FFFFFF"/>
                </a:solidFill>
              </a:rPr>
            </a:br>
            <a:br>
              <a:rPr lang="en-AU" altLang="en-US">
                <a:solidFill>
                  <a:srgbClr val="FFFFFF"/>
                </a:solidFill>
              </a:rPr>
            </a:br>
            <a:endParaRPr lang="en-AU" altLang="en-US">
              <a:solidFill>
                <a:srgbClr val="FFFFFF"/>
              </a:solidFill>
            </a:endParaRPr>
          </a:p>
        </p:txBody>
      </p:sp>
      <p:sp>
        <p:nvSpPr>
          <p:cNvPr id="4" name="Footer Placeholder 3">
            <a:extLst>
              <a:ext uri="{FF2B5EF4-FFF2-40B4-BE49-F238E27FC236}">
                <a16:creationId xmlns:a16="http://schemas.microsoft.com/office/drawing/2014/main" id="{592F8EF0-9A2C-4509-B4C8-5073B4C73B67}"/>
              </a:ext>
            </a:extLst>
          </p:cNvPr>
          <p:cNvSpPr>
            <a:spLocks noGrp="1"/>
          </p:cNvSpPr>
          <p:nvPr>
            <p:ph type="ftr" sz="quarter" idx="10"/>
          </p:nvPr>
        </p:nvSpPr>
        <p:spPr>
          <a:xfrm>
            <a:off x="4934270" y="6535157"/>
            <a:ext cx="5346322" cy="274320"/>
          </a:xfrm>
        </p:spPr>
        <p:txBody>
          <a:bodyPr>
            <a:normAutofit/>
          </a:bodyPr>
          <a:lstStyle/>
          <a:p>
            <a:pPr>
              <a:spcAft>
                <a:spcPts val="600"/>
              </a:spcAft>
              <a:defRPr/>
            </a:pPr>
            <a:r>
              <a:rPr lang="en-AU" altLang="en-US" sz="1050" b="1">
                <a:solidFill>
                  <a:schemeClr val="tx1">
                    <a:lumMod val="50000"/>
                    <a:lumOff val="50000"/>
                  </a:schemeClr>
                </a:solidFill>
              </a:rPr>
              <a:t>Spring Boot By: Akhilesh</a:t>
            </a:r>
            <a:endParaRPr lang="en-US" altLang="en-US" sz="1050" b="1">
              <a:solidFill>
                <a:schemeClr val="tx1">
                  <a:lumMod val="50000"/>
                  <a:lumOff val="50000"/>
                </a:schemeClr>
              </a:solidFill>
            </a:endParaRPr>
          </a:p>
        </p:txBody>
      </p:sp>
      <p:sp>
        <p:nvSpPr>
          <p:cNvPr id="74" name="Rectangle 7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035" name="Content Placeholder 2">
            <a:extLst>
              <a:ext uri="{FF2B5EF4-FFF2-40B4-BE49-F238E27FC236}">
                <a16:creationId xmlns:a16="http://schemas.microsoft.com/office/drawing/2014/main" id="{5C33EF9A-50B8-4479-9844-5B128E2EC664}"/>
              </a:ext>
            </a:extLst>
          </p:cNvPr>
          <p:cNvSpPr>
            <a:spLocks noGrp="1"/>
          </p:cNvSpPr>
          <p:nvPr>
            <p:ph idx="1"/>
          </p:nvPr>
        </p:nvSpPr>
        <p:spPr>
          <a:xfrm>
            <a:off x="4934269" y="583616"/>
            <a:ext cx="6594189" cy="5520579"/>
          </a:xfrm>
        </p:spPr>
        <p:txBody>
          <a:bodyPr anchor="ctr">
            <a:normAutofit/>
          </a:bodyPr>
          <a:lstStyle/>
          <a:p>
            <a:pPr algn="just"/>
            <a:r>
              <a:rPr lang="en-AU" altLang="en-US" b="0" dirty="0">
                <a:solidFill>
                  <a:srgbClr val="FFFFFF"/>
                </a:solidFill>
              </a:rPr>
              <a:t>Spring Boot uses Apache Commons logging for all internal logging. Spring Boot’s default configurations provides a support for the use of Java Util Logging, Log4j2, and </a:t>
            </a:r>
            <a:r>
              <a:rPr lang="en-AU" altLang="en-US" b="0" dirty="0" err="1">
                <a:solidFill>
                  <a:srgbClr val="FFFFFF"/>
                </a:solidFill>
              </a:rPr>
              <a:t>Logback</a:t>
            </a:r>
            <a:r>
              <a:rPr lang="en-AU" altLang="en-US" b="0" dirty="0">
                <a:solidFill>
                  <a:srgbClr val="FFFFFF"/>
                </a:solidFill>
              </a:rPr>
              <a:t>. Using these, we can configure the console logging as well as file logging.</a:t>
            </a:r>
          </a:p>
          <a:p>
            <a:endParaRPr lang="en-AU" altLang="en-US" dirty="0">
              <a:solidFill>
                <a:srgbClr val="FFFFFF"/>
              </a:solidFill>
            </a:endParaRPr>
          </a:p>
        </p:txBody>
      </p:sp>
      <p:sp>
        <p:nvSpPr>
          <p:cNvPr id="5" name="Slide Number Placeholder 4">
            <a:extLst>
              <a:ext uri="{FF2B5EF4-FFF2-40B4-BE49-F238E27FC236}">
                <a16:creationId xmlns:a16="http://schemas.microsoft.com/office/drawing/2014/main" id="{B6E96B68-FF90-42C3-B6BC-F18B50122CC1}"/>
              </a:ext>
            </a:extLst>
          </p:cNvPr>
          <p:cNvSpPr>
            <a:spLocks noGrp="1"/>
          </p:cNvSpPr>
          <p:nvPr>
            <p:ph type="sldNum" sz="quarter" idx="11"/>
          </p:nvPr>
        </p:nvSpPr>
        <p:spPr>
          <a:xfrm>
            <a:off x="10554791" y="6535157"/>
            <a:ext cx="973667" cy="274320"/>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r">
              <a:spcAft>
                <a:spcPts val="600"/>
              </a:spcAft>
            </a:pPr>
            <a:r>
              <a:rPr lang="en-US" altLang="en-US" sz="1050" b="1">
                <a:solidFill>
                  <a:schemeClr val="tx1">
                    <a:lumMod val="50000"/>
                    <a:lumOff val="50000"/>
                  </a:schemeClr>
                </a:solidFill>
                <a:latin typeface="Arial" panose="020B0604020202020204" pitchFamily="34" charset="0"/>
              </a:rPr>
              <a:t>1-</a:t>
            </a:r>
            <a:fld id="{E92CCA5C-6413-4FD4-B53E-E50C4DCD4277}" type="slidenum">
              <a:rPr lang="en-US" altLang="en-US" sz="1050" b="1">
                <a:solidFill>
                  <a:schemeClr val="tx1">
                    <a:lumMod val="50000"/>
                    <a:lumOff val="50000"/>
                  </a:schemeClr>
                </a:solidFill>
                <a:latin typeface="Arial" panose="020B0604020202020204" pitchFamily="34" charset="0"/>
              </a:rPr>
              <a:pPr algn="r">
                <a:spcAft>
                  <a:spcPts val="600"/>
                </a:spcAft>
              </a:pPr>
              <a:t>15</a:t>
            </a:fld>
            <a:endParaRPr lang="en-US" altLang="en-US" sz="1050" b="1">
              <a:solidFill>
                <a:schemeClr val="tx1">
                  <a:lumMod val="50000"/>
                  <a:lumOff val="50000"/>
                </a:schemeClr>
              </a:solidFill>
              <a:latin typeface="Arial" panose="020B0604020202020204" pitchFamily="34" charset="0"/>
            </a:endParaRPr>
          </a:p>
        </p:txBody>
      </p:sp>
    </p:spTree>
    <p:extLst>
      <p:ext uri="{BB962C8B-B14F-4D97-AF65-F5344CB8AC3E}">
        <p14:creationId xmlns:p14="http://schemas.microsoft.com/office/powerpoint/2010/main" val="1336106947"/>
      </p:ext>
    </p:extLst>
  </p:cSld>
  <p:clrMapOvr>
    <a:masterClrMapping/>
  </p:clrMapOvr>
  <p:transition spd="med">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8" name="Rectangle 135">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082" name="Title 1">
            <a:extLst>
              <a:ext uri="{FF2B5EF4-FFF2-40B4-BE49-F238E27FC236}">
                <a16:creationId xmlns:a16="http://schemas.microsoft.com/office/drawing/2014/main" id="{AC435D58-70A4-4AAC-AB61-84888A81FF51}"/>
              </a:ext>
            </a:extLst>
          </p:cNvPr>
          <p:cNvSpPr>
            <a:spLocks noGrp="1"/>
          </p:cNvSpPr>
          <p:nvPr>
            <p:ph type="title"/>
          </p:nvPr>
        </p:nvSpPr>
        <p:spPr>
          <a:xfrm>
            <a:off x="524741" y="620392"/>
            <a:ext cx="3808268" cy="5504688"/>
          </a:xfrm>
        </p:spPr>
        <p:txBody>
          <a:bodyPr>
            <a:normAutofit/>
          </a:bodyPr>
          <a:lstStyle/>
          <a:p>
            <a:r>
              <a:rPr lang="en-AU" altLang="en-US" sz="6000">
                <a:solidFill>
                  <a:schemeClr val="bg1"/>
                </a:solidFill>
              </a:rPr>
              <a:t>Spring Boot - Tomcat Port Number</a:t>
            </a:r>
            <a:br>
              <a:rPr lang="en-AU" altLang="en-US" sz="6000">
                <a:solidFill>
                  <a:schemeClr val="bg1"/>
                </a:solidFill>
              </a:rPr>
            </a:br>
            <a:br>
              <a:rPr lang="en-AU" altLang="en-US" sz="6000">
                <a:solidFill>
                  <a:schemeClr val="bg1"/>
                </a:solidFill>
              </a:rPr>
            </a:br>
            <a:endParaRPr lang="en-AU" altLang="en-US" sz="6000">
              <a:solidFill>
                <a:schemeClr val="bg1"/>
              </a:solidFill>
            </a:endParaRPr>
          </a:p>
        </p:txBody>
      </p:sp>
      <p:sp>
        <p:nvSpPr>
          <p:cNvPr id="4" name="Footer Placeholder 3">
            <a:extLst>
              <a:ext uri="{FF2B5EF4-FFF2-40B4-BE49-F238E27FC236}">
                <a16:creationId xmlns:a16="http://schemas.microsoft.com/office/drawing/2014/main" id="{463E2040-4873-4350-B37D-D76948EA8AC1}"/>
              </a:ext>
            </a:extLst>
          </p:cNvPr>
          <p:cNvSpPr>
            <a:spLocks noGrp="1"/>
          </p:cNvSpPr>
          <p:nvPr>
            <p:ph type="ftr" sz="quarter" idx="10"/>
          </p:nvPr>
        </p:nvSpPr>
        <p:spPr>
          <a:xfrm>
            <a:off x="4038600" y="6356350"/>
            <a:ext cx="4114800" cy="365125"/>
          </a:xfrm>
        </p:spPr>
        <p:txBody>
          <a:bodyPr>
            <a:normAutofit/>
          </a:bodyPr>
          <a:lstStyle/>
          <a:p>
            <a:pPr>
              <a:spcAft>
                <a:spcPts val="600"/>
              </a:spcAft>
              <a:defRPr/>
            </a:pPr>
            <a:r>
              <a:rPr lang="en-AU" altLang="en-US" b="1"/>
              <a:t>Spring Boot By: Akhilesh</a:t>
            </a:r>
            <a:endParaRPr lang="en-US" altLang="en-US" b="1"/>
          </a:p>
        </p:txBody>
      </p:sp>
      <p:sp>
        <p:nvSpPr>
          <p:cNvPr id="5" name="Slide Number Placeholder 4">
            <a:extLst>
              <a:ext uri="{FF2B5EF4-FFF2-40B4-BE49-F238E27FC236}">
                <a16:creationId xmlns:a16="http://schemas.microsoft.com/office/drawing/2014/main" id="{D6872FAE-D04F-4ABF-A034-B9CD453704AB}"/>
              </a:ext>
            </a:extLst>
          </p:cNvPr>
          <p:cNvSpPr>
            <a:spLocks noGrp="1"/>
          </p:cNvSpPr>
          <p:nvPr>
            <p:ph type="sldNum" sz="quarter" idx="11"/>
          </p:nvPr>
        </p:nvSpPr>
        <p:spPr>
          <a:xfrm>
            <a:off x="8610600" y="6356350"/>
            <a:ext cx="2743200"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2D727590-0702-42C7-8A68-09DFDB27798A}" type="slidenum">
              <a:rPr lang="en-US" altLang="en-US" sz="1900" b="1">
                <a:latin typeface="Arial" panose="020B0604020202020204" pitchFamily="34" charset="0"/>
              </a:rPr>
              <a:pPr>
                <a:lnSpc>
                  <a:spcPct val="90000"/>
                </a:lnSpc>
                <a:spcAft>
                  <a:spcPts val="600"/>
                </a:spcAft>
              </a:pPr>
              <a:t>16</a:t>
            </a:fld>
            <a:endParaRPr lang="en-US" altLang="en-US" sz="1900" b="1">
              <a:latin typeface="Arial" panose="020B0604020202020204" pitchFamily="34" charset="0"/>
            </a:endParaRPr>
          </a:p>
        </p:txBody>
      </p:sp>
      <p:graphicFrame>
        <p:nvGraphicFramePr>
          <p:cNvPr id="46089" name="Content Placeholder 2">
            <a:extLst>
              <a:ext uri="{FF2B5EF4-FFF2-40B4-BE49-F238E27FC236}">
                <a16:creationId xmlns:a16="http://schemas.microsoft.com/office/drawing/2014/main" id="{BDA61081-5688-4A98-A439-F8F1F7D75846}"/>
              </a:ext>
            </a:extLst>
          </p:cNvPr>
          <p:cNvGraphicFramePr>
            <a:graphicFrameLocks noGrp="1"/>
          </p:cNvGraphicFramePr>
          <p:nvPr>
            <p:ph idx="1"/>
            <p:extLst>
              <p:ext uri="{D42A27DB-BD31-4B8C-83A1-F6EECF244321}">
                <p14:modId xmlns:p14="http://schemas.microsoft.com/office/powerpoint/2010/main" val="196573592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499333"/>
      </p:ext>
    </p:extLst>
  </p:cSld>
  <p:clrMapOvr>
    <a:masterClrMapping/>
  </p:clrMapOvr>
  <p:transition spd="med">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40" name="Rectangle 72">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130" name="Title 1">
            <a:extLst>
              <a:ext uri="{FF2B5EF4-FFF2-40B4-BE49-F238E27FC236}">
                <a16:creationId xmlns:a16="http://schemas.microsoft.com/office/drawing/2014/main" id="{9AAFB0B0-14DF-45D6-B626-ADB1E22795CE}"/>
              </a:ext>
            </a:extLst>
          </p:cNvPr>
          <p:cNvSpPr>
            <a:spLocks noGrp="1"/>
          </p:cNvSpPr>
          <p:nvPr>
            <p:ph type="title"/>
          </p:nvPr>
        </p:nvSpPr>
        <p:spPr>
          <a:xfrm>
            <a:off x="524741" y="620392"/>
            <a:ext cx="3808268" cy="5504688"/>
          </a:xfrm>
        </p:spPr>
        <p:txBody>
          <a:bodyPr>
            <a:normAutofit/>
          </a:bodyPr>
          <a:lstStyle/>
          <a:p>
            <a:r>
              <a:rPr lang="en-AU" altLang="en-US" sz="6000">
                <a:solidFill>
                  <a:schemeClr val="bg1"/>
                </a:solidFill>
              </a:rPr>
              <a:t>Spring Boot - Actuator</a:t>
            </a:r>
            <a:br>
              <a:rPr lang="en-AU" altLang="en-US" sz="6000" b="0">
                <a:solidFill>
                  <a:schemeClr val="bg1"/>
                </a:solidFill>
              </a:rPr>
            </a:br>
            <a:br>
              <a:rPr lang="en-AU" altLang="en-US" sz="6000">
                <a:solidFill>
                  <a:schemeClr val="bg1"/>
                </a:solidFill>
              </a:rPr>
            </a:br>
            <a:endParaRPr lang="en-AU" altLang="en-US" sz="6000">
              <a:solidFill>
                <a:schemeClr val="bg1"/>
              </a:solidFill>
            </a:endParaRPr>
          </a:p>
        </p:txBody>
      </p:sp>
      <p:sp>
        <p:nvSpPr>
          <p:cNvPr id="4" name="Footer Placeholder 3">
            <a:extLst>
              <a:ext uri="{FF2B5EF4-FFF2-40B4-BE49-F238E27FC236}">
                <a16:creationId xmlns:a16="http://schemas.microsoft.com/office/drawing/2014/main" id="{074EDA3E-C9A7-40B0-9C5C-A02E1F346767}"/>
              </a:ext>
            </a:extLst>
          </p:cNvPr>
          <p:cNvSpPr>
            <a:spLocks noGrp="1"/>
          </p:cNvSpPr>
          <p:nvPr>
            <p:ph type="ftr" sz="quarter" idx="10"/>
          </p:nvPr>
        </p:nvSpPr>
        <p:spPr>
          <a:xfrm>
            <a:off x="4038600" y="6356350"/>
            <a:ext cx="4114800" cy="365125"/>
          </a:xfrm>
        </p:spPr>
        <p:txBody>
          <a:bodyPr>
            <a:normAutofit/>
          </a:bodyPr>
          <a:lstStyle/>
          <a:p>
            <a:pPr>
              <a:spcAft>
                <a:spcPts val="600"/>
              </a:spcAft>
              <a:defRPr/>
            </a:pPr>
            <a:r>
              <a:rPr lang="en-AU" altLang="en-US" b="1"/>
              <a:t>Spring Boot By: Akhilesh</a:t>
            </a:r>
            <a:endParaRPr lang="en-US" altLang="en-US" b="1"/>
          </a:p>
        </p:txBody>
      </p:sp>
      <p:sp>
        <p:nvSpPr>
          <p:cNvPr id="5" name="Slide Number Placeholder 4">
            <a:extLst>
              <a:ext uri="{FF2B5EF4-FFF2-40B4-BE49-F238E27FC236}">
                <a16:creationId xmlns:a16="http://schemas.microsoft.com/office/drawing/2014/main" id="{0A2C4B45-7195-41F6-9082-2C33D56F4B8E}"/>
              </a:ext>
            </a:extLst>
          </p:cNvPr>
          <p:cNvSpPr>
            <a:spLocks noGrp="1"/>
          </p:cNvSpPr>
          <p:nvPr>
            <p:ph type="sldNum" sz="quarter" idx="11"/>
          </p:nvPr>
        </p:nvSpPr>
        <p:spPr>
          <a:xfrm>
            <a:off x="8610600" y="6356350"/>
            <a:ext cx="2743200"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A236AD1C-506A-4220-A53C-38F8E0EC4338}" type="slidenum">
              <a:rPr lang="en-US" altLang="en-US" sz="1900" b="1">
                <a:latin typeface="Arial" panose="020B0604020202020204" pitchFamily="34" charset="0"/>
              </a:rPr>
              <a:pPr>
                <a:lnSpc>
                  <a:spcPct val="90000"/>
                </a:lnSpc>
                <a:spcAft>
                  <a:spcPts val="600"/>
                </a:spcAft>
              </a:pPr>
              <a:t>17</a:t>
            </a:fld>
            <a:endParaRPr lang="en-US" altLang="en-US" sz="1900" b="1">
              <a:latin typeface="Arial" panose="020B0604020202020204" pitchFamily="34" charset="0"/>
            </a:endParaRPr>
          </a:p>
        </p:txBody>
      </p:sp>
      <p:graphicFrame>
        <p:nvGraphicFramePr>
          <p:cNvPr id="48141" name="Content Placeholder 2">
            <a:extLst>
              <a:ext uri="{FF2B5EF4-FFF2-40B4-BE49-F238E27FC236}">
                <a16:creationId xmlns:a16="http://schemas.microsoft.com/office/drawing/2014/main" id="{672519CC-A3EC-41B7-833E-2F3D9F3F1E72}"/>
              </a:ext>
            </a:extLst>
          </p:cNvPr>
          <p:cNvGraphicFramePr>
            <a:graphicFrameLocks noGrp="1"/>
          </p:cNvGraphicFramePr>
          <p:nvPr>
            <p:ph idx="1"/>
            <p:extLst>
              <p:ext uri="{D42A27DB-BD31-4B8C-83A1-F6EECF244321}">
                <p14:modId xmlns:p14="http://schemas.microsoft.com/office/powerpoint/2010/main" val="362246417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6753156"/>
      </p:ext>
    </p:extLst>
  </p:cSld>
  <p:clrMapOvr>
    <a:masterClrMapping/>
  </p:clrMapOvr>
  <p:transition spd="med">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8C85FC06-B543-479D-AF92-61CEB35ADD81}"/>
              </a:ext>
            </a:extLst>
          </p:cNvPr>
          <p:cNvSpPr>
            <a:spLocks noGrp="1"/>
          </p:cNvSpPr>
          <p:nvPr>
            <p:ph type="title"/>
          </p:nvPr>
        </p:nvSpPr>
        <p:spPr>
          <a:xfrm>
            <a:off x="838200" y="365126"/>
            <a:ext cx="5340605" cy="1146176"/>
          </a:xfrm>
        </p:spPr>
        <p:txBody>
          <a:bodyPr>
            <a:normAutofit/>
          </a:bodyPr>
          <a:lstStyle/>
          <a:p>
            <a:r>
              <a:rPr lang="en-AU" altLang="en-US" sz="2400"/>
              <a:t>Spring Boot - Actuator</a:t>
            </a:r>
            <a:br>
              <a:rPr lang="en-AU" altLang="en-US" sz="2400" b="0"/>
            </a:br>
            <a:br>
              <a:rPr lang="en-AU" altLang="en-US" sz="2400"/>
            </a:br>
            <a:endParaRPr lang="en-AU" altLang="en-US" sz="2400"/>
          </a:p>
        </p:txBody>
      </p:sp>
      <p:sp>
        <p:nvSpPr>
          <p:cNvPr id="50181" name="Freeform: Shape 71">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2" name="Freeform: Shape 73">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179" name="Content Placeholder 2">
            <a:extLst>
              <a:ext uri="{FF2B5EF4-FFF2-40B4-BE49-F238E27FC236}">
                <a16:creationId xmlns:a16="http://schemas.microsoft.com/office/drawing/2014/main" id="{12B8F70F-D189-4315-B455-F0D666FF9E52}"/>
              </a:ext>
            </a:extLst>
          </p:cNvPr>
          <p:cNvSpPr>
            <a:spLocks noGrp="1"/>
          </p:cNvSpPr>
          <p:nvPr>
            <p:ph idx="1"/>
          </p:nvPr>
        </p:nvSpPr>
        <p:spPr>
          <a:xfrm>
            <a:off x="838200" y="2173288"/>
            <a:ext cx="3603171" cy="3639684"/>
          </a:xfrm>
        </p:spPr>
        <p:txBody>
          <a:bodyPr anchor="ctr">
            <a:normAutofit/>
          </a:bodyPr>
          <a:lstStyle/>
          <a:p>
            <a:r>
              <a:rPr lang="en-AU" altLang="en-US" sz="2000" b="0" dirty="0">
                <a:solidFill>
                  <a:srgbClr val="FFFFFF"/>
                </a:solidFill>
              </a:rPr>
              <a:t>Some important Spring Boot Actuator endpoints are given below. You can enter them in your web browser and monitor your application </a:t>
            </a:r>
            <a:r>
              <a:rPr lang="en-AU" altLang="en-US" sz="2000" b="0" dirty="0" err="1">
                <a:solidFill>
                  <a:srgbClr val="FFFFFF"/>
                </a:solidFill>
              </a:rPr>
              <a:t>behavior</a:t>
            </a:r>
            <a:r>
              <a:rPr lang="en-AU" altLang="en-US" sz="2000" b="0" dirty="0">
                <a:solidFill>
                  <a:srgbClr val="FFFFFF"/>
                </a:solidFill>
              </a:rPr>
              <a:t>.</a:t>
            </a:r>
            <a:br>
              <a:rPr lang="en-AU" altLang="en-US" sz="2000" dirty="0">
                <a:solidFill>
                  <a:srgbClr val="FFFFFF"/>
                </a:solidFill>
              </a:rPr>
            </a:br>
            <a:endParaRPr lang="en-AU" altLang="en-US" sz="2000" dirty="0">
              <a:solidFill>
                <a:srgbClr val="FFFFFF"/>
              </a:solidFill>
            </a:endParaRPr>
          </a:p>
          <a:p>
            <a:endParaRPr lang="en-AU" altLang="en-US" sz="2000" dirty="0">
              <a:solidFill>
                <a:srgbClr val="FFFFFF"/>
              </a:solidFill>
            </a:endParaRPr>
          </a:p>
          <a:p>
            <a:endParaRPr lang="en-AU" altLang="en-US" sz="2000" dirty="0">
              <a:solidFill>
                <a:srgbClr val="FFFFFF"/>
              </a:solidFill>
            </a:endParaRPr>
          </a:p>
        </p:txBody>
      </p:sp>
      <p:sp>
        <p:nvSpPr>
          <p:cNvPr id="4" name="Footer Placeholder 3">
            <a:extLst>
              <a:ext uri="{FF2B5EF4-FFF2-40B4-BE49-F238E27FC236}">
                <a16:creationId xmlns:a16="http://schemas.microsoft.com/office/drawing/2014/main" id="{EE20D444-CEF3-4345-AC16-EE8021E1BECC}"/>
              </a:ext>
            </a:extLst>
          </p:cNvPr>
          <p:cNvSpPr>
            <a:spLocks noGrp="1"/>
          </p:cNvSpPr>
          <p:nvPr>
            <p:ph type="ftr" sz="quarter" idx="10"/>
          </p:nvPr>
        </p:nvSpPr>
        <p:spPr>
          <a:xfrm>
            <a:off x="4293155" y="6356350"/>
            <a:ext cx="5928531" cy="365125"/>
          </a:xfrm>
        </p:spPr>
        <p:txBody>
          <a:bodyPr anchor="ctr">
            <a:normAutofit/>
          </a:bodyPr>
          <a:lstStyle/>
          <a:p>
            <a:pPr>
              <a:spcAft>
                <a:spcPts val="600"/>
              </a:spcAft>
              <a:defRPr/>
            </a:pPr>
            <a:r>
              <a:rPr lang="en-AU" altLang="en-US" b="1">
                <a:solidFill>
                  <a:schemeClr val="tx1">
                    <a:alpha val="80000"/>
                  </a:schemeClr>
                </a:solidFill>
              </a:rPr>
              <a:t>Spring Boot By: Akhilesh</a:t>
            </a:r>
            <a:endParaRPr lang="en-US" altLang="en-US" b="1">
              <a:solidFill>
                <a:schemeClr val="tx1">
                  <a:alpha val="80000"/>
                </a:schemeClr>
              </a:solidFill>
            </a:endParaRPr>
          </a:p>
        </p:txBody>
      </p:sp>
      <p:sp>
        <p:nvSpPr>
          <p:cNvPr id="5" name="Slide Number Placeholder 4">
            <a:extLst>
              <a:ext uri="{FF2B5EF4-FFF2-40B4-BE49-F238E27FC236}">
                <a16:creationId xmlns:a16="http://schemas.microsoft.com/office/drawing/2014/main" id="{2BE8FB10-BB18-4B75-BF25-FC04833D2ACB}"/>
              </a:ext>
            </a:extLst>
          </p:cNvPr>
          <p:cNvSpPr>
            <a:spLocks noGrp="1"/>
          </p:cNvSpPr>
          <p:nvPr>
            <p:ph type="sldNum" sz="quarter" idx="11"/>
          </p:nvPr>
        </p:nvSpPr>
        <p:spPr>
          <a:xfrm>
            <a:off x="10392584" y="6356350"/>
            <a:ext cx="961215" cy="365125"/>
          </a:xfrm>
        </p:spPr>
        <p:txBody>
          <a:bodyPr anchor="ct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solidFill>
                  <a:schemeClr val="tx1">
                    <a:alpha val="80000"/>
                  </a:schemeClr>
                </a:solidFill>
                <a:latin typeface="Arial" panose="020B0604020202020204" pitchFamily="34" charset="0"/>
              </a:rPr>
              <a:t>1-</a:t>
            </a:r>
            <a:fld id="{CED95CDF-2555-4865-8840-FDA17DBA2E90}" type="slidenum">
              <a:rPr lang="en-US" altLang="en-US" sz="1900" b="1">
                <a:solidFill>
                  <a:schemeClr val="tx1">
                    <a:alpha val="80000"/>
                  </a:schemeClr>
                </a:solidFill>
                <a:latin typeface="Arial" panose="020B0604020202020204" pitchFamily="34" charset="0"/>
              </a:rPr>
              <a:pPr>
                <a:lnSpc>
                  <a:spcPct val="90000"/>
                </a:lnSpc>
                <a:spcAft>
                  <a:spcPts val="600"/>
                </a:spcAft>
              </a:pPr>
              <a:t>18</a:t>
            </a:fld>
            <a:endParaRPr lang="en-US" altLang="en-US" sz="1900" b="1">
              <a:solidFill>
                <a:schemeClr val="tx1">
                  <a:alpha val="80000"/>
                </a:schemeClr>
              </a:solidFill>
              <a:latin typeface="Arial" panose="020B0604020202020204" pitchFamily="34" charset="0"/>
            </a:endParaRPr>
          </a:p>
        </p:txBody>
      </p:sp>
      <p:graphicFrame>
        <p:nvGraphicFramePr>
          <p:cNvPr id="2" name="Table 1">
            <a:extLst>
              <a:ext uri="{FF2B5EF4-FFF2-40B4-BE49-F238E27FC236}">
                <a16:creationId xmlns:a16="http://schemas.microsoft.com/office/drawing/2014/main" id="{1FB73209-82A5-48DA-A74F-9419C1719AC3}"/>
              </a:ext>
            </a:extLst>
          </p:cNvPr>
          <p:cNvGraphicFramePr>
            <a:graphicFrameLocks noGrp="1"/>
          </p:cNvGraphicFramePr>
          <p:nvPr/>
        </p:nvGraphicFramePr>
        <p:xfrm>
          <a:off x="6183088" y="2469222"/>
          <a:ext cx="5170712" cy="3411808"/>
        </p:xfrm>
        <a:graphic>
          <a:graphicData uri="http://schemas.openxmlformats.org/drawingml/2006/table">
            <a:tbl>
              <a:tblPr firstRow="1" bandRow="1">
                <a:noFill/>
              </a:tblPr>
              <a:tblGrid>
                <a:gridCol w="1273763">
                  <a:extLst>
                    <a:ext uri="{9D8B030D-6E8A-4147-A177-3AD203B41FA5}">
                      <a16:colId xmlns:a16="http://schemas.microsoft.com/office/drawing/2014/main" val="20000"/>
                    </a:ext>
                  </a:extLst>
                </a:gridCol>
                <a:gridCol w="3896949">
                  <a:extLst>
                    <a:ext uri="{9D8B030D-6E8A-4147-A177-3AD203B41FA5}">
                      <a16:colId xmlns:a16="http://schemas.microsoft.com/office/drawing/2014/main" val="20001"/>
                    </a:ext>
                  </a:extLst>
                </a:gridCol>
              </a:tblGrid>
              <a:tr h="435558">
                <a:tc>
                  <a:txBody>
                    <a:bodyPr/>
                    <a:lstStyle/>
                    <a:p>
                      <a:pPr algn="ctr" fontAlgn="t"/>
                      <a:r>
                        <a:rPr lang="en-AU" sz="1400" b="1" cap="none" spc="0">
                          <a:solidFill>
                            <a:schemeClr val="bg1"/>
                          </a:solidFill>
                          <a:effectLst/>
                        </a:rPr>
                        <a:t>ENDPOINTS</a:t>
                      </a:r>
                    </a:p>
                  </a:txBody>
                  <a:tcPr marL="64413" marR="46010" marT="92019" marB="92019" anchor="ctr">
                    <a:lnL w="12700" cmpd="sng">
                      <a:noFill/>
                    </a:lnL>
                    <a:lnR w="12700" cmpd="sng">
                      <a:noFill/>
                    </a:lnR>
                    <a:lnT w="19050" cap="flat" cmpd="sng" algn="ctr">
                      <a:noFill/>
                      <a:prstDash val="solid"/>
                    </a:lnT>
                    <a:lnB w="38100" cmpd="sng">
                      <a:noFill/>
                    </a:lnB>
                    <a:solidFill>
                      <a:schemeClr val="tx1"/>
                    </a:solidFill>
                  </a:tcPr>
                </a:tc>
                <a:tc>
                  <a:txBody>
                    <a:bodyPr/>
                    <a:lstStyle/>
                    <a:p>
                      <a:pPr algn="ctr" fontAlgn="t"/>
                      <a:r>
                        <a:rPr lang="en-AU" sz="1400" b="1" cap="none" spc="0">
                          <a:solidFill>
                            <a:schemeClr val="bg1"/>
                          </a:solidFill>
                          <a:effectLst/>
                        </a:rPr>
                        <a:t>USAGE</a:t>
                      </a:r>
                    </a:p>
                  </a:txBody>
                  <a:tcPr marL="64413" marR="46010" marT="92019" marB="92019"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0000"/>
                  </a:ext>
                </a:extLst>
              </a:tr>
              <a:tr h="557388">
                <a:tc>
                  <a:txBody>
                    <a:bodyPr/>
                    <a:lstStyle/>
                    <a:p>
                      <a:pPr fontAlgn="t"/>
                      <a:r>
                        <a:rPr lang="en-AU" sz="1200" cap="none" spc="0">
                          <a:solidFill>
                            <a:schemeClr val="tx1"/>
                          </a:solidFill>
                          <a:effectLst/>
                        </a:rPr>
                        <a:t>/metrics</a:t>
                      </a:r>
                    </a:p>
                  </a:txBody>
                  <a:tcPr marL="64413" marR="46010" marT="60484" marB="92019">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fontAlgn="t"/>
                      <a:r>
                        <a:rPr lang="en-AU" sz="1200" cap="none" spc="0">
                          <a:solidFill>
                            <a:schemeClr val="tx1"/>
                          </a:solidFill>
                          <a:effectLst/>
                        </a:rPr>
                        <a:t>To view the application metrics such as memory used, memory free, threads, classes, system uptime etc.</a:t>
                      </a:r>
                    </a:p>
                  </a:txBody>
                  <a:tcPr marL="64413" marR="46010" marT="60484" marB="92019">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10001"/>
                  </a:ext>
                </a:extLst>
              </a:tr>
              <a:tr h="557388">
                <a:tc>
                  <a:txBody>
                    <a:bodyPr/>
                    <a:lstStyle/>
                    <a:p>
                      <a:pPr fontAlgn="t"/>
                      <a:r>
                        <a:rPr lang="en-AU" sz="1200" cap="none" spc="0">
                          <a:solidFill>
                            <a:schemeClr val="tx1"/>
                          </a:solidFill>
                          <a:effectLst/>
                        </a:rPr>
                        <a:t>/env</a:t>
                      </a:r>
                    </a:p>
                  </a:txBody>
                  <a:tcPr marL="64413" marR="46010" marT="60484" marB="92019">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fontAlgn="t"/>
                      <a:r>
                        <a:rPr lang="en-AU" sz="1200" cap="none" spc="0">
                          <a:solidFill>
                            <a:schemeClr val="tx1"/>
                          </a:solidFill>
                          <a:effectLst/>
                        </a:rPr>
                        <a:t>To view the list of Environment variables used in the application.</a:t>
                      </a:r>
                    </a:p>
                  </a:txBody>
                  <a:tcPr marL="64413" marR="46010" marT="60484" marB="92019">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0002"/>
                  </a:ext>
                </a:extLst>
              </a:tr>
              <a:tr h="557388">
                <a:tc>
                  <a:txBody>
                    <a:bodyPr/>
                    <a:lstStyle/>
                    <a:p>
                      <a:pPr fontAlgn="t"/>
                      <a:r>
                        <a:rPr lang="en-AU" sz="1200" cap="none" spc="0">
                          <a:solidFill>
                            <a:schemeClr val="tx1"/>
                          </a:solidFill>
                          <a:effectLst/>
                        </a:rPr>
                        <a:t>/beans</a:t>
                      </a:r>
                    </a:p>
                  </a:txBody>
                  <a:tcPr marL="64413" marR="46010" marT="60484" marB="92019">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fontAlgn="t"/>
                      <a:r>
                        <a:rPr lang="en-AU" sz="1200" cap="none" spc="0">
                          <a:solidFill>
                            <a:schemeClr val="tx1"/>
                          </a:solidFill>
                          <a:effectLst/>
                        </a:rPr>
                        <a:t>To view the Spring beans and its types, scopes and dependency.</a:t>
                      </a:r>
                    </a:p>
                  </a:txBody>
                  <a:tcPr marL="64413" marR="46010" marT="60484" marB="92019">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10003"/>
                  </a:ext>
                </a:extLst>
              </a:tr>
              <a:tr h="373349">
                <a:tc>
                  <a:txBody>
                    <a:bodyPr/>
                    <a:lstStyle/>
                    <a:p>
                      <a:pPr fontAlgn="t"/>
                      <a:r>
                        <a:rPr lang="en-AU" sz="1200" cap="none" spc="0">
                          <a:solidFill>
                            <a:schemeClr val="tx1"/>
                          </a:solidFill>
                          <a:effectLst/>
                        </a:rPr>
                        <a:t>/health</a:t>
                      </a:r>
                    </a:p>
                  </a:txBody>
                  <a:tcPr marL="64413" marR="46010" marT="60484" marB="92019">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fontAlgn="t"/>
                      <a:r>
                        <a:rPr lang="en-AU" sz="1200" cap="none" spc="0">
                          <a:solidFill>
                            <a:schemeClr val="tx1"/>
                          </a:solidFill>
                          <a:effectLst/>
                        </a:rPr>
                        <a:t>To view the application health</a:t>
                      </a:r>
                    </a:p>
                  </a:txBody>
                  <a:tcPr marL="64413" marR="46010" marT="60484" marB="92019">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0004"/>
                  </a:ext>
                </a:extLst>
              </a:tr>
              <a:tr h="557388">
                <a:tc>
                  <a:txBody>
                    <a:bodyPr/>
                    <a:lstStyle/>
                    <a:p>
                      <a:pPr fontAlgn="t"/>
                      <a:r>
                        <a:rPr lang="en-AU" sz="1200" cap="none" spc="0">
                          <a:solidFill>
                            <a:schemeClr val="tx1"/>
                          </a:solidFill>
                          <a:effectLst/>
                        </a:rPr>
                        <a:t>/info</a:t>
                      </a:r>
                    </a:p>
                  </a:txBody>
                  <a:tcPr marL="64413" marR="46010" marT="60484" marB="92019">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fontAlgn="t"/>
                      <a:r>
                        <a:rPr lang="en-AU" sz="1200" cap="none" spc="0">
                          <a:solidFill>
                            <a:schemeClr val="tx1"/>
                          </a:solidFill>
                          <a:effectLst/>
                        </a:rPr>
                        <a:t>To view the information about the Spring Boot application.</a:t>
                      </a:r>
                    </a:p>
                  </a:txBody>
                  <a:tcPr marL="64413" marR="46010" marT="60484" marB="92019">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10005"/>
                  </a:ext>
                </a:extLst>
              </a:tr>
              <a:tr h="373349">
                <a:tc>
                  <a:txBody>
                    <a:bodyPr/>
                    <a:lstStyle/>
                    <a:p>
                      <a:pPr fontAlgn="t"/>
                      <a:r>
                        <a:rPr lang="en-AU" sz="1200" cap="none" spc="0">
                          <a:solidFill>
                            <a:schemeClr val="tx1"/>
                          </a:solidFill>
                          <a:effectLst/>
                        </a:rPr>
                        <a:t>/trace</a:t>
                      </a:r>
                    </a:p>
                  </a:txBody>
                  <a:tcPr marL="64413" marR="46010" marT="60484" marB="92019">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fontAlgn="t"/>
                      <a:r>
                        <a:rPr lang="en-AU" sz="1200" cap="none" spc="0">
                          <a:solidFill>
                            <a:schemeClr val="tx1"/>
                          </a:solidFill>
                          <a:effectLst/>
                        </a:rPr>
                        <a:t>To view the list of Traces of your Rest endpoints.</a:t>
                      </a:r>
                    </a:p>
                  </a:txBody>
                  <a:tcPr marL="64413" marR="46010" marT="60484" marB="92019">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54447094"/>
      </p:ext>
    </p:extLst>
  </p:cSld>
  <p:clrMapOvr>
    <a:masterClrMapping/>
  </p:clrMapOvr>
  <p:transition spd="med">
    <p:wheel spokes="1"/>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8" name="Rectangle 72">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52226" name="Title 1">
            <a:extLst>
              <a:ext uri="{FF2B5EF4-FFF2-40B4-BE49-F238E27FC236}">
                <a16:creationId xmlns:a16="http://schemas.microsoft.com/office/drawing/2014/main" id="{F31F1E7B-2390-4604-9803-5FD627F40271}"/>
              </a:ext>
            </a:extLst>
          </p:cNvPr>
          <p:cNvSpPr>
            <a:spLocks noGrp="1"/>
          </p:cNvSpPr>
          <p:nvPr>
            <p:ph type="title"/>
          </p:nvPr>
        </p:nvSpPr>
        <p:spPr>
          <a:xfrm>
            <a:off x="1100669" y="1111086"/>
            <a:ext cx="7690104" cy="2623885"/>
          </a:xfrm>
        </p:spPr>
        <p:txBody>
          <a:bodyPr vert="horz" lIns="91440" tIns="45720" rIns="91440" bIns="45720" rtlCol="0" anchor="ctr">
            <a:normAutofit/>
          </a:bodyPr>
          <a:lstStyle/>
          <a:p>
            <a:r>
              <a:rPr lang="en-US" altLang="en-US" sz="6600" b="0" kern="1200">
                <a:solidFill>
                  <a:srgbClr val="FFFFFF"/>
                </a:solidFill>
                <a:latin typeface="+mj-lt"/>
                <a:ea typeface="+mj-ea"/>
                <a:cs typeface="+mj-cs"/>
              </a:rPr>
              <a:t>Thank You !</a:t>
            </a:r>
          </a:p>
        </p:txBody>
      </p:sp>
      <p:sp>
        <p:nvSpPr>
          <p:cNvPr id="52229" name="Rectangle 74">
            <a:extLst>
              <a:ext uri="{FF2B5EF4-FFF2-40B4-BE49-F238E27FC236}">
                <a16:creationId xmlns:a16="http://schemas.microsoft.com/office/drawing/2014/main" id="{927CAFC9-A675-4314-84EF-236FFA58A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490532"/>
            <a:ext cx="2110597"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230" name="Rectangle 76">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1126F931-DEC0-4E60-85EC-DF2E37590DD4}"/>
              </a:ext>
            </a:extLst>
          </p:cNvPr>
          <p:cNvSpPr>
            <a:spLocks noGrp="1"/>
          </p:cNvSpPr>
          <p:nvPr>
            <p:ph type="sldNum" sz="quarter" idx="11"/>
          </p:nvPr>
        </p:nvSpPr>
        <p:spPr>
          <a:xfrm>
            <a:off x="9941077" y="771953"/>
            <a:ext cx="1465945" cy="1234345"/>
          </a:xfrm>
        </p:spPr>
        <p:txBody>
          <a:bodyPr vert="horz" lIns="91440" tIns="45720" rIns="91440" bIns="45720" rtlCol="0" anchor="ct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Aft>
                <a:spcPts val="600"/>
              </a:spcAft>
            </a:pPr>
            <a:r>
              <a:rPr lang="en-US" altLang="en-US" sz="4400">
                <a:solidFill>
                  <a:srgbClr val="FFFFFF"/>
                </a:solidFill>
                <a:latin typeface="+mn-lt"/>
              </a:rPr>
              <a:t>1-</a:t>
            </a:r>
            <a:fld id="{9A5170F6-BAF4-44A5-8471-0201FE1DC024}" type="slidenum">
              <a:rPr lang="en-US" altLang="en-US" sz="4400">
                <a:solidFill>
                  <a:srgbClr val="FFFFFF"/>
                </a:solidFill>
                <a:latin typeface="+mn-lt"/>
              </a:rPr>
              <a:pPr>
                <a:spcAft>
                  <a:spcPts val="600"/>
                </a:spcAft>
              </a:pPr>
              <a:t>19</a:t>
            </a:fld>
            <a:endParaRPr lang="en-US" altLang="en-US" sz="4400">
              <a:solidFill>
                <a:srgbClr val="FFFFFF"/>
              </a:solidFill>
              <a:latin typeface="+mn-lt"/>
            </a:endParaRPr>
          </a:p>
        </p:txBody>
      </p:sp>
      <p:pic>
        <p:nvPicPr>
          <p:cNvPr id="52231" name="Graphic 69" descr="Handshake">
            <a:extLst>
              <a:ext uri="{FF2B5EF4-FFF2-40B4-BE49-F238E27FC236}">
                <a16:creationId xmlns:a16="http://schemas.microsoft.com/office/drawing/2014/main" id="{A65E2527-45AC-45A4-8C17-9939927365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57725" y="2612676"/>
            <a:ext cx="1632648" cy="1632648"/>
          </a:xfrm>
          <a:prstGeom prst="rect">
            <a:avLst/>
          </a:prstGeom>
        </p:spPr>
      </p:pic>
      <p:sp>
        <p:nvSpPr>
          <p:cNvPr id="4" name="Footer Placeholder 3">
            <a:extLst>
              <a:ext uri="{FF2B5EF4-FFF2-40B4-BE49-F238E27FC236}">
                <a16:creationId xmlns:a16="http://schemas.microsoft.com/office/drawing/2014/main" id="{0685A002-F3C8-4910-A345-B9D3D044D6C6}"/>
              </a:ext>
            </a:extLst>
          </p:cNvPr>
          <p:cNvSpPr>
            <a:spLocks noGrp="1"/>
          </p:cNvSpPr>
          <p:nvPr>
            <p:ph type="ftr" sz="quarter" idx="10"/>
          </p:nvPr>
        </p:nvSpPr>
        <p:spPr>
          <a:xfrm>
            <a:off x="462058" y="6407779"/>
            <a:ext cx="6675120" cy="365125"/>
          </a:xfrm>
        </p:spPr>
        <p:txBody>
          <a:bodyPr vert="horz" lIns="91440" tIns="45720" rIns="91440" bIns="45720" rtlCol="0" anchor="ctr">
            <a:normAutofit/>
          </a:bodyPr>
          <a:lstStyle/>
          <a:p>
            <a:pPr>
              <a:spcAft>
                <a:spcPts val="600"/>
              </a:spcAft>
              <a:defRPr/>
            </a:pPr>
            <a:r>
              <a:rPr lang="en-US" altLang="en-US" sz="1050" b="1" kern="1200">
                <a:solidFill>
                  <a:schemeClr val="tx1">
                    <a:lumMod val="50000"/>
                    <a:lumOff val="50000"/>
                  </a:schemeClr>
                </a:solidFill>
                <a:latin typeface="+mn-lt"/>
                <a:ea typeface="+mn-ea"/>
                <a:cs typeface="+mn-cs"/>
              </a:rPr>
              <a:t>Spring Boot By: Akhilesh</a:t>
            </a:r>
          </a:p>
        </p:txBody>
      </p:sp>
    </p:spTree>
    <p:extLst>
      <p:ext uri="{BB962C8B-B14F-4D97-AF65-F5344CB8AC3E}">
        <p14:creationId xmlns:p14="http://schemas.microsoft.com/office/powerpoint/2010/main" val="2884809570"/>
      </p:ext>
    </p:extLst>
  </p:cSld>
  <p:clrMapOvr>
    <a:masterClrMapping/>
  </p:clrMapOvr>
  <p:transition spd="med">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C989C83-0D8E-409B-BF29-8BB5A9857A97}"/>
              </a:ext>
            </a:extLst>
          </p:cNvPr>
          <p:cNvSpPr>
            <a:spLocks noGrp="1"/>
          </p:cNvSpPr>
          <p:nvPr>
            <p:ph type="title"/>
          </p:nvPr>
        </p:nvSpPr>
        <p:spPr/>
        <p:txBody>
          <a:bodyPr>
            <a:normAutofit fontScale="90000"/>
          </a:bodyPr>
          <a:lstStyle/>
          <a:p>
            <a:br>
              <a:rPr lang="en-AU" altLang="en-US" sz="2800" dirty="0"/>
            </a:br>
            <a:br>
              <a:rPr lang="en-AU" altLang="en-US" sz="2800" dirty="0"/>
            </a:br>
            <a:r>
              <a:rPr lang="en-AU" altLang="en-US" sz="2800" dirty="0"/>
              <a:t>Spring Boot</a:t>
            </a:r>
            <a:br>
              <a:rPr lang="en-AU" altLang="en-US" sz="2800" dirty="0"/>
            </a:br>
            <a:br>
              <a:rPr lang="en-AU" altLang="en-US" sz="2800" dirty="0"/>
            </a:br>
            <a:endParaRPr lang="en-AU" altLang="en-US" dirty="0"/>
          </a:p>
        </p:txBody>
      </p:sp>
      <p:graphicFrame>
        <p:nvGraphicFramePr>
          <p:cNvPr id="17413" name="Content Placeholder 2">
            <a:extLst>
              <a:ext uri="{FF2B5EF4-FFF2-40B4-BE49-F238E27FC236}">
                <a16:creationId xmlns:a16="http://schemas.microsoft.com/office/drawing/2014/main" id="{6411AB3D-F8D4-4A1C-8B7F-ADE73E0790C4}"/>
              </a:ext>
            </a:extLst>
          </p:cNvPr>
          <p:cNvGraphicFramePr>
            <a:graphicFrameLocks noGrp="1"/>
          </p:cNvGraphicFramePr>
          <p:nvPr>
            <p:ph idx="1"/>
          </p:nvPr>
        </p:nvGraphicFramePr>
        <p:xfrm>
          <a:off x="2514600" y="990600"/>
          <a:ext cx="79248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6FA3EF53-84DF-4730-AD8C-22715D451226}"/>
              </a:ext>
            </a:extLst>
          </p:cNvPr>
          <p:cNvSpPr>
            <a:spLocks noGrp="1"/>
          </p:cNvSpPr>
          <p:nvPr>
            <p:ph type="ftr" sz="quarter" idx="10"/>
          </p:nvPr>
        </p:nvSpPr>
        <p:spPr/>
        <p:txBody>
          <a:bodyPr/>
          <a:lstStyle/>
          <a:p>
            <a:pPr>
              <a:defRPr/>
            </a:pPr>
            <a:r>
              <a:rPr lang="en-AU" altLang="en-US" b="1">
                <a:solidFill>
                  <a:srgbClr val="008000"/>
                </a:solidFill>
              </a:rPr>
              <a:t>Spring Boot By: Akhilesh</a:t>
            </a:r>
            <a:endParaRPr lang="en-US" altLang="en-US" b="1" dirty="0">
              <a:solidFill>
                <a:srgbClr val="008000"/>
              </a:solidFill>
            </a:endParaRPr>
          </a:p>
        </p:txBody>
      </p:sp>
      <p:sp>
        <p:nvSpPr>
          <p:cNvPr id="5" name="Slide Number Placeholder 4">
            <a:extLst>
              <a:ext uri="{FF2B5EF4-FFF2-40B4-BE49-F238E27FC236}">
                <a16:creationId xmlns:a16="http://schemas.microsoft.com/office/drawing/2014/main" id="{FDA0FEF8-8B9D-46B9-9074-F4C1C93D3834}"/>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b="1">
                <a:solidFill>
                  <a:srgbClr val="008000"/>
                </a:solidFill>
                <a:latin typeface="Arial" panose="020B0604020202020204" pitchFamily="34" charset="0"/>
              </a:rPr>
              <a:t>1-</a:t>
            </a:r>
            <a:fld id="{0BFB4701-3B9B-4FF2-BFD9-B16F1FF3A1B8}" type="slidenum">
              <a:rPr lang="en-US" altLang="en-US" sz="1000" b="1">
                <a:solidFill>
                  <a:srgbClr val="008000"/>
                </a:solidFill>
                <a:latin typeface="Arial" panose="020B0604020202020204" pitchFamily="34" charset="0"/>
              </a:rPr>
              <a:pPr/>
              <a:t>2</a:t>
            </a:fld>
            <a:endParaRPr lang="en-US" altLang="en-US" sz="1000" b="1">
              <a:solidFill>
                <a:srgbClr val="008000"/>
              </a:solidFill>
              <a:latin typeface="Arial" panose="020B0604020202020204" pitchFamily="34" charset="0"/>
            </a:endParaRPr>
          </a:p>
        </p:txBody>
      </p:sp>
    </p:spTree>
    <p:extLst>
      <p:ext uri="{BB962C8B-B14F-4D97-AF65-F5344CB8AC3E}">
        <p14:creationId xmlns:p14="http://schemas.microsoft.com/office/powerpoint/2010/main" val="1986334979"/>
      </p:ext>
    </p:extLst>
  </p:cSld>
  <p:clrMapOvr>
    <a:masterClrMapping/>
  </p:clrMapOvr>
  <p:transition spd="med">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A6BBF9E-4155-484C-9708-0CCD6D24F4F4}"/>
              </a:ext>
            </a:extLst>
          </p:cNvPr>
          <p:cNvSpPr>
            <a:spLocks noGrp="1"/>
          </p:cNvSpPr>
          <p:nvPr>
            <p:ph type="title"/>
          </p:nvPr>
        </p:nvSpPr>
        <p:spPr/>
        <p:txBody>
          <a:bodyPr>
            <a:normAutofit fontScale="90000"/>
          </a:bodyPr>
          <a:lstStyle/>
          <a:p>
            <a:br>
              <a:rPr lang="en-AU" altLang="en-US" sz="2800" b="0" dirty="0"/>
            </a:br>
            <a:br>
              <a:rPr lang="en-AU" altLang="en-US" sz="2800" b="0" dirty="0"/>
            </a:br>
            <a:r>
              <a:rPr lang="en-AU" altLang="en-US" sz="2800" dirty="0"/>
              <a:t>What is Micro Service?</a:t>
            </a:r>
            <a:br>
              <a:rPr lang="en-AU" altLang="en-US" sz="2800" b="0" dirty="0"/>
            </a:br>
            <a:br>
              <a:rPr lang="en-AU" altLang="en-US" sz="2800" dirty="0"/>
            </a:br>
            <a:endParaRPr lang="en-AU" altLang="en-US" dirty="0"/>
          </a:p>
        </p:txBody>
      </p:sp>
      <p:graphicFrame>
        <p:nvGraphicFramePr>
          <p:cNvPr id="19462" name="Content Placeholder 2">
            <a:extLst>
              <a:ext uri="{FF2B5EF4-FFF2-40B4-BE49-F238E27FC236}">
                <a16:creationId xmlns:a16="http://schemas.microsoft.com/office/drawing/2014/main" id="{630B3CC5-4E64-44FB-94A5-5D3FEAFBEF0A}"/>
              </a:ext>
            </a:extLst>
          </p:cNvPr>
          <p:cNvGraphicFramePr>
            <a:graphicFrameLocks noGrp="1"/>
          </p:cNvGraphicFramePr>
          <p:nvPr>
            <p:ph idx="1"/>
            <p:extLst>
              <p:ext uri="{D42A27DB-BD31-4B8C-83A1-F6EECF244321}">
                <p14:modId xmlns:p14="http://schemas.microsoft.com/office/powerpoint/2010/main" val="3638413626"/>
              </p:ext>
            </p:extLst>
          </p:nvPr>
        </p:nvGraphicFramePr>
        <p:xfrm>
          <a:off x="2514600" y="990600"/>
          <a:ext cx="79248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900017EA-AAE6-47CA-9011-C89AF52D4A8D}"/>
              </a:ext>
            </a:extLst>
          </p:cNvPr>
          <p:cNvSpPr>
            <a:spLocks noGrp="1"/>
          </p:cNvSpPr>
          <p:nvPr>
            <p:ph type="ftr" sz="quarter" idx="10"/>
          </p:nvPr>
        </p:nvSpPr>
        <p:spPr/>
        <p:txBody>
          <a:bodyPr/>
          <a:lstStyle/>
          <a:p>
            <a:pPr>
              <a:defRPr/>
            </a:pPr>
            <a:r>
              <a:rPr lang="en-AU" altLang="en-US" b="1">
                <a:solidFill>
                  <a:srgbClr val="008000"/>
                </a:solidFill>
              </a:rPr>
              <a:t>Spring Boot By: Akhilesh</a:t>
            </a:r>
            <a:endParaRPr lang="en-US" altLang="en-US" b="1" dirty="0">
              <a:solidFill>
                <a:srgbClr val="008000"/>
              </a:solidFill>
            </a:endParaRPr>
          </a:p>
        </p:txBody>
      </p:sp>
      <p:sp>
        <p:nvSpPr>
          <p:cNvPr id="5" name="Slide Number Placeholder 4">
            <a:extLst>
              <a:ext uri="{FF2B5EF4-FFF2-40B4-BE49-F238E27FC236}">
                <a16:creationId xmlns:a16="http://schemas.microsoft.com/office/drawing/2014/main" id="{9778CAE5-C87B-4E10-921C-E8D178144F7F}"/>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b="1">
                <a:solidFill>
                  <a:srgbClr val="008000"/>
                </a:solidFill>
                <a:latin typeface="Arial" panose="020B0604020202020204" pitchFamily="34" charset="0"/>
              </a:rPr>
              <a:t>1-</a:t>
            </a:r>
            <a:fld id="{0EA7C60E-B282-4830-9C75-D505D7180739}" type="slidenum">
              <a:rPr lang="en-US" altLang="en-US" sz="1000" b="1">
                <a:solidFill>
                  <a:srgbClr val="008000"/>
                </a:solidFill>
                <a:latin typeface="Arial" panose="020B0604020202020204" pitchFamily="34" charset="0"/>
              </a:rPr>
              <a:pPr/>
              <a:t>3</a:t>
            </a:fld>
            <a:endParaRPr lang="en-US" altLang="en-US" sz="1000" b="1">
              <a:solidFill>
                <a:srgbClr val="008000"/>
              </a:solidFill>
              <a:latin typeface="Arial" panose="020B0604020202020204" pitchFamily="34" charset="0"/>
            </a:endParaRPr>
          </a:p>
        </p:txBody>
      </p:sp>
    </p:spTree>
    <p:extLst>
      <p:ext uri="{BB962C8B-B14F-4D97-AF65-F5344CB8AC3E}">
        <p14:creationId xmlns:p14="http://schemas.microsoft.com/office/powerpoint/2010/main" val="2829747874"/>
      </p:ext>
    </p:extLst>
  </p:cSld>
  <p:clrMapOvr>
    <a:masterClrMapping/>
  </p:clrMapOvr>
  <p:transition spd="med">
    <p:wheel spokes="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06" name="Title 1">
            <a:extLst>
              <a:ext uri="{FF2B5EF4-FFF2-40B4-BE49-F238E27FC236}">
                <a16:creationId xmlns:a16="http://schemas.microsoft.com/office/drawing/2014/main" id="{02EE6B4F-6785-4C87-8AA3-5132879ED704}"/>
              </a:ext>
            </a:extLst>
          </p:cNvPr>
          <p:cNvSpPr>
            <a:spLocks noGrp="1"/>
          </p:cNvSpPr>
          <p:nvPr>
            <p:ph type="title"/>
          </p:nvPr>
        </p:nvSpPr>
        <p:spPr>
          <a:xfrm>
            <a:off x="524741" y="620392"/>
            <a:ext cx="3808268" cy="5504688"/>
          </a:xfrm>
        </p:spPr>
        <p:txBody>
          <a:bodyPr>
            <a:normAutofit/>
          </a:bodyPr>
          <a:lstStyle/>
          <a:p>
            <a:br>
              <a:rPr lang="en-AU" altLang="en-US" sz="5600">
                <a:solidFill>
                  <a:schemeClr val="bg1"/>
                </a:solidFill>
              </a:rPr>
            </a:br>
            <a:br>
              <a:rPr lang="en-AU" altLang="en-US" sz="5600">
                <a:solidFill>
                  <a:schemeClr val="bg1"/>
                </a:solidFill>
              </a:rPr>
            </a:br>
            <a:r>
              <a:rPr lang="en-AU" altLang="en-US" sz="5600">
                <a:solidFill>
                  <a:schemeClr val="bg1"/>
                </a:solidFill>
              </a:rPr>
              <a:t>What is Spring Boot?</a:t>
            </a:r>
            <a:br>
              <a:rPr lang="en-AU" altLang="en-US" sz="5600">
                <a:solidFill>
                  <a:schemeClr val="bg1"/>
                </a:solidFill>
              </a:rPr>
            </a:br>
            <a:br>
              <a:rPr lang="en-AU" altLang="en-US" sz="5600">
                <a:solidFill>
                  <a:schemeClr val="bg1"/>
                </a:solidFill>
              </a:rPr>
            </a:br>
            <a:endParaRPr lang="en-AU" altLang="en-US" sz="5600">
              <a:solidFill>
                <a:schemeClr val="bg1"/>
              </a:solidFill>
            </a:endParaRPr>
          </a:p>
        </p:txBody>
      </p:sp>
      <p:sp>
        <p:nvSpPr>
          <p:cNvPr id="4" name="Footer Placeholder 3">
            <a:extLst>
              <a:ext uri="{FF2B5EF4-FFF2-40B4-BE49-F238E27FC236}">
                <a16:creationId xmlns:a16="http://schemas.microsoft.com/office/drawing/2014/main" id="{41D94E00-D2E8-4CE8-ABF6-05A18288FFFF}"/>
              </a:ext>
            </a:extLst>
          </p:cNvPr>
          <p:cNvSpPr>
            <a:spLocks noGrp="1"/>
          </p:cNvSpPr>
          <p:nvPr>
            <p:ph type="ftr" sz="quarter" idx="10"/>
          </p:nvPr>
        </p:nvSpPr>
        <p:spPr>
          <a:xfrm>
            <a:off x="4038600" y="6356350"/>
            <a:ext cx="4114800" cy="365125"/>
          </a:xfrm>
        </p:spPr>
        <p:txBody>
          <a:bodyPr>
            <a:normAutofit/>
          </a:bodyPr>
          <a:lstStyle/>
          <a:p>
            <a:pPr>
              <a:spcAft>
                <a:spcPts val="600"/>
              </a:spcAft>
              <a:defRPr/>
            </a:pPr>
            <a:r>
              <a:rPr lang="en-AU" altLang="en-US" b="1"/>
              <a:t>Spring Boot By: Akhilesh</a:t>
            </a:r>
            <a:endParaRPr lang="en-US" altLang="en-US" b="1"/>
          </a:p>
        </p:txBody>
      </p:sp>
      <p:sp>
        <p:nvSpPr>
          <p:cNvPr id="5" name="Slide Number Placeholder 4">
            <a:extLst>
              <a:ext uri="{FF2B5EF4-FFF2-40B4-BE49-F238E27FC236}">
                <a16:creationId xmlns:a16="http://schemas.microsoft.com/office/drawing/2014/main" id="{5361819B-A123-4A61-88E6-2C738D1B125C}"/>
              </a:ext>
            </a:extLst>
          </p:cNvPr>
          <p:cNvSpPr>
            <a:spLocks noGrp="1"/>
          </p:cNvSpPr>
          <p:nvPr>
            <p:ph type="sldNum" sz="quarter" idx="11"/>
          </p:nvPr>
        </p:nvSpPr>
        <p:spPr>
          <a:xfrm>
            <a:off x="8610600" y="6356350"/>
            <a:ext cx="2743200"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EFAADBAF-0907-46ED-8136-EA8623416220}" type="slidenum">
              <a:rPr lang="en-US" altLang="en-US" sz="1900" b="1">
                <a:latin typeface="Arial" panose="020B0604020202020204" pitchFamily="34" charset="0"/>
              </a:rPr>
              <a:pPr>
                <a:lnSpc>
                  <a:spcPct val="90000"/>
                </a:lnSpc>
                <a:spcAft>
                  <a:spcPts val="600"/>
                </a:spcAft>
              </a:pPr>
              <a:t>4</a:t>
            </a:fld>
            <a:endParaRPr lang="en-US" altLang="en-US" sz="1900" b="1">
              <a:latin typeface="Arial" panose="020B0604020202020204" pitchFamily="34" charset="0"/>
            </a:endParaRPr>
          </a:p>
        </p:txBody>
      </p:sp>
      <p:graphicFrame>
        <p:nvGraphicFramePr>
          <p:cNvPr id="21508" name="Content Placeholder 2">
            <a:extLst>
              <a:ext uri="{FF2B5EF4-FFF2-40B4-BE49-F238E27FC236}">
                <a16:creationId xmlns:a16="http://schemas.microsoft.com/office/drawing/2014/main" id="{EA4239C7-5CEF-4F0E-A567-98FBD84D40B3}"/>
              </a:ext>
            </a:extLst>
          </p:cNvPr>
          <p:cNvGraphicFramePr>
            <a:graphicFrameLocks noGrp="1"/>
          </p:cNvGraphicFramePr>
          <p:nvPr>
            <p:ph idx="1"/>
            <p:extLst>
              <p:ext uri="{D42A27DB-BD31-4B8C-83A1-F6EECF244321}">
                <p14:modId xmlns:p14="http://schemas.microsoft.com/office/powerpoint/2010/main" val="95728370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9807124"/>
      </p:ext>
    </p:extLst>
  </p:cSld>
  <p:clrMapOvr>
    <a:masterClrMapping/>
  </p:clrMapOvr>
  <p:transition spd="med">
    <p:wheel spokes="1"/>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6" name="Rectangle 71">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54" name="Title 1">
            <a:extLst>
              <a:ext uri="{FF2B5EF4-FFF2-40B4-BE49-F238E27FC236}">
                <a16:creationId xmlns:a16="http://schemas.microsoft.com/office/drawing/2014/main" id="{E583F221-1D76-4B4B-AE4B-BE2CC808AC1B}"/>
              </a:ext>
            </a:extLst>
          </p:cNvPr>
          <p:cNvSpPr>
            <a:spLocks noGrp="1"/>
          </p:cNvSpPr>
          <p:nvPr>
            <p:ph type="title"/>
          </p:nvPr>
        </p:nvSpPr>
        <p:spPr>
          <a:xfrm>
            <a:off x="643467" y="1698171"/>
            <a:ext cx="3962061" cy="4516360"/>
          </a:xfrm>
        </p:spPr>
        <p:txBody>
          <a:bodyPr anchor="t">
            <a:normAutofit/>
          </a:bodyPr>
          <a:lstStyle/>
          <a:p>
            <a:r>
              <a:rPr lang="en-AU" altLang="en-US" sz="3600"/>
              <a:t>Why Spring Boot?</a:t>
            </a:r>
          </a:p>
        </p:txBody>
      </p:sp>
      <p:sp>
        <p:nvSpPr>
          <p:cNvPr id="23557" name="Rectangle 73">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8" name="Freeform: Shape 75">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559" name="Freeform: Shape 77">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560" name="Rectangle 79">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11" name="Content Placeholder 2">
            <a:extLst>
              <a:ext uri="{FF2B5EF4-FFF2-40B4-BE49-F238E27FC236}">
                <a16:creationId xmlns:a16="http://schemas.microsoft.com/office/drawing/2014/main" id="{83E6EC09-0373-4712-A746-9EA3ACD430A7}"/>
              </a:ext>
            </a:extLst>
          </p:cNvPr>
          <p:cNvSpPr>
            <a:spLocks noGrp="1"/>
          </p:cNvSpPr>
          <p:nvPr>
            <p:ph idx="1"/>
          </p:nvPr>
        </p:nvSpPr>
        <p:spPr>
          <a:xfrm>
            <a:off x="5070020" y="1698170"/>
            <a:ext cx="6478513" cy="4516361"/>
          </a:xfrm>
        </p:spPr>
        <p:txBody>
          <a:bodyPr>
            <a:normAutofit/>
          </a:bodyPr>
          <a:lstStyle/>
          <a:p>
            <a:pPr>
              <a:defRPr/>
            </a:pPr>
            <a:r>
              <a:rPr lang="en-AU" sz="1400" b="0"/>
              <a:t>You can choose Spring Boot because of the features and benefits it offers as given here :</a:t>
            </a:r>
          </a:p>
          <a:p>
            <a:pPr lvl="1">
              <a:defRPr/>
            </a:pPr>
            <a:r>
              <a:rPr lang="en-AU" sz="1400" b="0"/>
              <a:t>It provides a flexible way to configure Java Beans, XML configurations, and Database Transactions.</a:t>
            </a:r>
          </a:p>
          <a:p>
            <a:pPr lvl="1">
              <a:defRPr/>
            </a:pPr>
            <a:r>
              <a:rPr lang="en-AU" sz="1400" b="0"/>
              <a:t>It provides a powerful batch processing and manages REST endpoints.</a:t>
            </a:r>
          </a:p>
          <a:p>
            <a:pPr lvl="1">
              <a:defRPr/>
            </a:pPr>
            <a:r>
              <a:rPr lang="en-AU" sz="1400" b="0"/>
              <a:t>In Spring Boot, everything is auto configured; no manual configurations are needed.</a:t>
            </a:r>
          </a:p>
          <a:p>
            <a:pPr lvl="1">
              <a:defRPr/>
            </a:pPr>
            <a:r>
              <a:rPr lang="en-AU" sz="1400" b="0"/>
              <a:t>It offers annotation-based spring application</a:t>
            </a:r>
          </a:p>
          <a:p>
            <a:pPr lvl="1">
              <a:defRPr/>
            </a:pPr>
            <a:r>
              <a:rPr lang="en-AU" sz="1400" b="0"/>
              <a:t>Eases dependency management</a:t>
            </a:r>
          </a:p>
          <a:p>
            <a:pPr lvl="1">
              <a:defRPr/>
            </a:pPr>
            <a:r>
              <a:rPr lang="en-AU" sz="1400" b="0"/>
              <a:t>It includes Embedded Servlet Container</a:t>
            </a:r>
          </a:p>
          <a:p>
            <a:pPr marL="0" indent="0">
              <a:buNone/>
              <a:defRPr/>
            </a:pPr>
            <a:br>
              <a:rPr lang="en-AU" sz="1400"/>
            </a:br>
            <a:br>
              <a:rPr lang="en-AU" sz="1400"/>
            </a:br>
            <a:br>
              <a:rPr lang="en-AU" sz="1400"/>
            </a:br>
            <a:br>
              <a:rPr lang="en-AU" altLang="en-US" sz="1400"/>
            </a:br>
            <a:br>
              <a:rPr lang="en-AU" altLang="en-US" sz="1400"/>
            </a:br>
            <a:br>
              <a:rPr lang="en-AU" altLang="en-US" sz="1400"/>
            </a:br>
            <a:endParaRPr lang="en-AU" altLang="en-US" sz="1400" b="0"/>
          </a:p>
        </p:txBody>
      </p:sp>
      <p:sp>
        <p:nvSpPr>
          <p:cNvPr id="4" name="Footer Placeholder 3">
            <a:extLst>
              <a:ext uri="{FF2B5EF4-FFF2-40B4-BE49-F238E27FC236}">
                <a16:creationId xmlns:a16="http://schemas.microsoft.com/office/drawing/2014/main" id="{77755286-26FD-4A22-B5AF-483361A60878}"/>
              </a:ext>
            </a:extLst>
          </p:cNvPr>
          <p:cNvSpPr>
            <a:spLocks noGrp="1"/>
          </p:cNvSpPr>
          <p:nvPr>
            <p:ph type="ftr" sz="quarter" idx="10"/>
          </p:nvPr>
        </p:nvSpPr>
        <p:spPr>
          <a:xfrm>
            <a:off x="4038600" y="6356350"/>
            <a:ext cx="4114800" cy="365125"/>
          </a:xfrm>
        </p:spPr>
        <p:txBody>
          <a:bodyPr>
            <a:normAutofit/>
          </a:bodyPr>
          <a:lstStyle/>
          <a:p>
            <a:pPr>
              <a:spcAft>
                <a:spcPts val="600"/>
              </a:spcAft>
              <a:defRPr/>
            </a:pPr>
            <a:r>
              <a:rPr lang="en-AU" altLang="en-US" b="1"/>
              <a:t>Spring Boot By: Akhilesh</a:t>
            </a:r>
            <a:endParaRPr lang="en-US" altLang="en-US" b="1"/>
          </a:p>
        </p:txBody>
      </p:sp>
      <p:sp>
        <p:nvSpPr>
          <p:cNvPr id="5" name="Slide Number Placeholder 4">
            <a:extLst>
              <a:ext uri="{FF2B5EF4-FFF2-40B4-BE49-F238E27FC236}">
                <a16:creationId xmlns:a16="http://schemas.microsoft.com/office/drawing/2014/main" id="{EAB6D8A3-6E0E-47E4-912D-42D883C21C1B}"/>
              </a:ext>
            </a:extLst>
          </p:cNvPr>
          <p:cNvSpPr>
            <a:spLocks noGrp="1"/>
          </p:cNvSpPr>
          <p:nvPr>
            <p:ph type="sldNum" sz="quarter" idx="11"/>
          </p:nvPr>
        </p:nvSpPr>
        <p:spPr>
          <a:xfrm>
            <a:off x="8805333" y="6356350"/>
            <a:ext cx="2743200" cy="365125"/>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Aft>
                <a:spcPts val="600"/>
              </a:spcAft>
            </a:pPr>
            <a:r>
              <a:rPr lang="en-US" altLang="en-US" sz="1900" b="1">
                <a:latin typeface="Arial" panose="020B0604020202020204" pitchFamily="34" charset="0"/>
              </a:rPr>
              <a:t>1-</a:t>
            </a:r>
            <a:fld id="{0BD20603-95DD-460F-B061-373067596A5B}" type="slidenum">
              <a:rPr lang="en-US" altLang="en-US" sz="1900" b="1">
                <a:latin typeface="Arial" panose="020B0604020202020204" pitchFamily="34" charset="0"/>
              </a:rPr>
              <a:pPr>
                <a:lnSpc>
                  <a:spcPct val="90000"/>
                </a:lnSpc>
                <a:spcAft>
                  <a:spcPts val="600"/>
                </a:spcAft>
              </a:pPr>
              <a:t>5</a:t>
            </a:fld>
            <a:endParaRPr lang="en-US" altLang="en-US" sz="1900" b="1">
              <a:latin typeface="Arial" panose="020B0604020202020204" pitchFamily="34" charset="0"/>
            </a:endParaRPr>
          </a:p>
        </p:txBody>
      </p:sp>
      <p:sp>
        <p:nvSpPr>
          <p:cNvPr id="82" name="Isosceles Triangle 81">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Isosceles Triangle 83">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11600322"/>
      </p:ext>
    </p:extLst>
  </p:cSld>
  <p:clrMapOvr>
    <a:masterClrMapping/>
  </p:clrMapOvr>
  <p:transition spd="med">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D84AE1C-2CE7-4849-B888-09D18BF08F28}"/>
              </a:ext>
            </a:extLst>
          </p:cNvPr>
          <p:cNvSpPr>
            <a:spLocks noGrp="1"/>
          </p:cNvSpPr>
          <p:nvPr>
            <p:ph type="title"/>
          </p:nvPr>
        </p:nvSpPr>
        <p:spPr/>
        <p:txBody>
          <a:bodyPr>
            <a:normAutofit fontScale="90000"/>
          </a:bodyPr>
          <a:lstStyle/>
          <a:p>
            <a:br>
              <a:rPr lang="en-AU" altLang="en-US" sz="2800" b="0" dirty="0"/>
            </a:br>
            <a:r>
              <a:rPr lang="en-AU" altLang="en-US" sz="2800" dirty="0"/>
              <a:t>How does it work?</a:t>
            </a:r>
            <a:br>
              <a:rPr lang="en-AU" altLang="en-US" sz="2800" b="0" dirty="0"/>
            </a:br>
            <a:br>
              <a:rPr lang="en-AU" altLang="en-US" sz="2800" dirty="0"/>
            </a:br>
            <a:endParaRPr lang="en-AU" altLang="en-US" sz="2800" dirty="0"/>
          </a:p>
        </p:txBody>
      </p:sp>
      <p:graphicFrame>
        <p:nvGraphicFramePr>
          <p:cNvPr id="25606" name="Content Placeholder 2">
            <a:extLst>
              <a:ext uri="{FF2B5EF4-FFF2-40B4-BE49-F238E27FC236}">
                <a16:creationId xmlns:a16="http://schemas.microsoft.com/office/drawing/2014/main" id="{905116F8-DDC3-4DB0-8B47-BFFF1216446A}"/>
              </a:ext>
            </a:extLst>
          </p:cNvPr>
          <p:cNvGraphicFramePr>
            <a:graphicFrameLocks noGrp="1"/>
          </p:cNvGraphicFramePr>
          <p:nvPr>
            <p:ph idx="1"/>
          </p:nvPr>
        </p:nvGraphicFramePr>
        <p:xfrm>
          <a:off x="2514600" y="990600"/>
          <a:ext cx="79248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D09AD5FE-BC5A-4634-A277-0F5FA4B7E2E1}"/>
              </a:ext>
            </a:extLst>
          </p:cNvPr>
          <p:cNvSpPr>
            <a:spLocks noGrp="1"/>
          </p:cNvSpPr>
          <p:nvPr>
            <p:ph type="ftr" sz="quarter" idx="10"/>
          </p:nvPr>
        </p:nvSpPr>
        <p:spPr/>
        <p:txBody>
          <a:bodyPr/>
          <a:lstStyle/>
          <a:p>
            <a:pPr>
              <a:defRPr/>
            </a:pPr>
            <a:r>
              <a:rPr lang="en-AU" altLang="en-US" b="1">
                <a:solidFill>
                  <a:srgbClr val="008000"/>
                </a:solidFill>
              </a:rPr>
              <a:t>Spring Boot By: Akhilesh</a:t>
            </a:r>
            <a:endParaRPr lang="en-US" altLang="en-US" b="1" dirty="0">
              <a:solidFill>
                <a:srgbClr val="008000"/>
              </a:solidFill>
            </a:endParaRPr>
          </a:p>
        </p:txBody>
      </p:sp>
      <p:sp>
        <p:nvSpPr>
          <p:cNvPr id="5" name="Slide Number Placeholder 4">
            <a:extLst>
              <a:ext uri="{FF2B5EF4-FFF2-40B4-BE49-F238E27FC236}">
                <a16:creationId xmlns:a16="http://schemas.microsoft.com/office/drawing/2014/main" id="{DF7A6B7E-AD15-4D5B-AC3E-7BE9BF576ADA}"/>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b="1">
                <a:solidFill>
                  <a:srgbClr val="008000"/>
                </a:solidFill>
                <a:latin typeface="Arial" panose="020B0604020202020204" pitchFamily="34" charset="0"/>
              </a:rPr>
              <a:t>1-</a:t>
            </a:r>
            <a:fld id="{6C666F11-69B1-4850-A7B6-C7A5BBA32D61}" type="slidenum">
              <a:rPr lang="en-US" altLang="en-US" sz="1000" b="1">
                <a:solidFill>
                  <a:srgbClr val="008000"/>
                </a:solidFill>
                <a:latin typeface="Arial" panose="020B0604020202020204" pitchFamily="34" charset="0"/>
              </a:rPr>
              <a:pPr/>
              <a:t>6</a:t>
            </a:fld>
            <a:endParaRPr lang="en-US" altLang="en-US" sz="1000" b="1">
              <a:solidFill>
                <a:srgbClr val="008000"/>
              </a:solidFill>
              <a:latin typeface="Arial" panose="020B0604020202020204" pitchFamily="34" charset="0"/>
            </a:endParaRPr>
          </a:p>
        </p:txBody>
      </p:sp>
    </p:spTree>
    <p:extLst>
      <p:ext uri="{BB962C8B-B14F-4D97-AF65-F5344CB8AC3E}">
        <p14:creationId xmlns:p14="http://schemas.microsoft.com/office/powerpoint/2010/main" val="3738753519"/>
      </p:ext>
    </p:extLst>
  </p:cSld>
  <p:clrMapOvr>
    <a:masterClrMapping/>
  </p:clrMapOvr>
  <p:transition spd="med">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9C26EEB-6C75-46FB-9C40-9B1FDA21EC7C}"/>
              </a:ext>
            </a:extLst>
          </p:cNvPr>
          <p:cNvSpPr>
            <a:spLocks noGrp="1"/>
          </p:cNvSpPr>
          <p:nvPr>
            <p:ph type="title"/>
          </p:nvPr>
        </p:nvSpPr>
        <p:spPr/>
        <p:txBody>
          <a:bodyPr>
            <a:normAutofit fontScale="90000"/>
          </a:bodyPr>
          <a:lstStyle/>
          <a:p>
            <a:br>
              <a:rPr lang="en-AU" altLang="en-US" sz="2800" dirty="0"/>
            </a:br>
            <a:r>
              <a:rPr lang="en-AU" altLang="en-US" sz="2800" dirty="0"/>
              <a:t>Spring Boot Starters</a:t>
            </a:r>
            <a:br>
              <a:rPr lang="en-AU" altLang="en-US" sz="2800" dirty="0"/>
            </a:br>
            <a:br>
              <a:rPr lang="en-AU" altLang="en-US" sz="2800" dirty="0"/>
            </a:br>
            <a:endParaRPr lang="en-AU" altLang="en-US" sz="2800" dirty="0"/>
          </a:p>
        </p:txBody>
      </p:sp>
      <p:graphicFrame>
        <p:nvGraphicFramePr>
          <p:cNvPr id="27654" name="Content Placeholder 2">
            <a:extLst>
              <a:ext uri="{FF2B5EF4-FFF2-40B4-BE49-F238E27FC236}">
                <a16:creationId xmlns:a16="http://schemas.microsoft.com/office/drawing/2014/main" id="{64C0A1FE-8E46-4549-9829-80F76835D692}"/>
              </a:ext>
            </a:extLst>
          </p:cNvPr>
          <p:cNvGraphicFramePr>
            <a:graphicFrameLocks noGrp="1"/>
          </p:cNvGraphicFramePr>
          <p:nvPr>
            <p:ph idx="1"/>
          </p:nvPr>
        </p:nvGraphicFramePr>
        <p:xfrm>
          <a:off x="2514600" y="990600"/>
          <a:ext cx="79248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75341461-6F20-4CE0-B270-A4CA0AC7E522}"/>
              </a:ext>
            </a:extLst>
          </p:cNvPr>
          <p:cNvSpPr>
            <a:spLocks noGrp="1"/>
          </p:cNvSpPr>
          <p:nvPr>
            <p:ph type="ftr" sz="quarter" idx="10"/>
          </p:nvPr>
        </p:nvSpPr>
        <p:spPr/>
        <p:txBody>
          <a:bodyPr/>
          <a:lstStyle/>
          <a:p>
            <a:pPr>
              <a:defRPr/>
            </a:pPr>
            <a:r>
              <a:rPr lang="en-AU" altLang="en-US" b="1">
                <a:solidFill>
                  <a:srgbClr val="008000"/>
                </a:solidFill>
              </a:rPr>
              <a:t>Spring Boot By: Akhilesh</a:t>
            </a:r>
            <a:endParaRPr lang="en-US" altLang="en-US" b="1" dirty="0">
              <a:solidFill>
                <a:srgbClr val="008000"/>
              </a:solidFill>
            </a:endParaRPr>
          </a:p>
        </p:txBody>
      </p:sp>
      <p:sp>
        <p:nvSpPr>
          <p:cNvPr id="5" name="Slide Number Placeholder 4">
            <a:extLst>
              <a:ext uri="{FF2B5EF4-FFF2-40B4-BE49-F238E27FC236}">
                <a16:creationId xmlns:a16="http://schemas.microsoft.com/office/drawing/2014/main" id="{BC3729E6-18F2-4FC8-BE0B-863EDC49AAC2}"/>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b="1">
                <a:solidFill>
                  <a:srgbClr val="008000"/>
                </a:solidFill>
                <a:latin typeface="Arial" panose="020B0604020202020204" pitchFamily="34" charset="0"/>
              </a:rPr>
              <a:t>1-</a:t>
            </a:r>
            <a:fld id="{B33F49C1-B0B6-405D-92EE-D4B6518AAF5D}" type="slidenum">
              <a:rPr lang="en-US" altLang="en-US" sz="1000" b="1">
                <a:solidFill>
                  <a:srgbClr val="008000"/>
                </a:solidFill>
                <a:latin typeface="Arial" panose="020B0604020202020204" pitchFamily="34" charset="0"/>
              </a:rPr>
              <a:pPr/>
              <a:t>7</a:t>
            </a:fld>
            <a:endParaRPr lang="en-US" altLang="en-US" sz="1000" b="1">
              <a:solidFill>
                <a:srgbClr val="008000"/>
              </a:solidFill>
              <a:latin typeface="Arial" panose="020B0604020202020204" pitchFamily="34" charset="0"/>
            </a:endParaRPr>
          </a:p>
        </p:txBody>
      </p:sp>
    </p:spTree>
    <p:extLst>
      <p:ext uri="{BB962C8B-B14F-4D97-AF65-F5344CB8AC3E}">
        <p14:creationId xmlns:p14="http://schemas.microsoft.com/office/powerpoint/2010/main" val="1093947044"/>
      </p:ext>
    </p:extLst>
  </p:cSld>
  <p:clrMapOvr>
    <a:masterClrMapping/>
  </p:clrMapOvr>
  <p:transition spd="med">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19E8524-6163-4C75-AB87-98D63FB3D817}"/>
              </a:ext>
            </a:extLst>
          </p:cNvPr>
          <p:cNvSpPr>
            <a:spLocks noGrp="1"/>
          </p:cNvSpPr>
          <p:nvPr>
            <p:ph type="title"/>
          </p:nvPr>
        </p:nvSpPr>
        <p:spPr>
          <a:xfrm>
            <a:off x="2514600" y="304800"/>
            <a:ext cx="7924800" cy="609600"/>
          </a:xfrm>
        </p:spPr>
        <p:txBody>
          <a:bodyPr>
            <a:normAutofit fontScale="90000"/>
          </a:bodyPr>
          <a:lstStyle/>
          <a:p>
            <a:br>
              <a:rPr lang="en-AU" altLang="en-US" sz="2800" dirty="0"/>
            </a:br>
            <a:br>
              <a:rPr lang="en-AU" altLang="en-US" sz="2800" dirty="0"/>
            </a:br>
            <a:r>
              <a:rPr lang="en-AU" altLang="en-US" sz="2800" dirty="0"/>
              <a:t>Spring Boot Starters Examples</a:t>
            </a:r>
            <a:br>
              <a:rPr lang="en-AU" altLang="en-US" sz="2800" dirty="0"/>
            </a:br>
            <a:br>
              <a:rPr lang="en-AU" altLang="en-US" sz="2800" dirty="0"/>
            </a:br>
            <a:br>
              <a:rPr lang="en-AU" altLang="en-US" sz="2800" dirty="0"/>
            </a:br>
            <a:endParaRPr lang="en-AU" altLang="en-US" sz="2800" dirty="0"/>
          </a:p>
        </p:txBody>
      </p:sp>
      <p:graphicFrame>
        <p:nvGraphicFramePr>
          <p:cNvPr id="29726" name="Content Placeholder 2">
            <a:extLst>
              <a:ext uri="{FF2B5EF4-FFF2-40B4-BE49-F238E27FC236}">
                <a16:creationId xmlns:a16="http://schemas.microsoft.com/office/drawing/2014/main" id="{45717D77-20F7-4DB0-9919-6FA6DF273841}"/>
              </a:ext>
            </a:extLst>
          </p:cNvPr>
          <p:cNvGraphicFramePr>
            <a:graphicFrameLocks noGrp="1"/>
          </p:cNvGraphicFramePr>
          <p:nvPr>
            <p:ph idx="1"/>
          </p:nvPr>
        </p:nvGraphicFramePr>
        <p:xfrm>
          <a:off x="2514600" y="990600"/>
          <a:ext cx="79248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72AABDAB-1550-4880-A2EE-85E77621B320}"/>
              </a:ext>
            </a:extLst>
          </p:cNvPr>
          <p:cNvSpPr>
            <a:spLocks noGrp="1"/>
          </p:cNvSpPr>
          <p:nvPr>
            <p:ph type="ftr" sz="quarter" idx="10"/>
          </p:nvPr>
        </p:nvSpPr>
        <p:spPr/>
        <p:txBody>
          <a:bodyPr/>
          <a:lstStyle/>
          <a:p>
            <a:pPr>
              <a:defRPr/>
            </a:pPr>
            <a:r>
              <a:rPr lang="en-AU" altLang="en-US" b="1" dirty="0">
                <a:solidFill>
                  <a:srgbClr val="008000"/>
                </a:solidFill>
              </a:rPr>
              <a:t>Spring Boot By: Akhilesh</a:t>
            </a:r>
            <a:endParaRPr lang="en-US" altLang="en-US" b="1" dirty="0">
              <a:solidFill>
                <a:srgbClr val="008000"/>
              </a:solidFill>
            </a:endParaRPr>
          </a:p>
        </p:txBody>
      </p:sp>
      <p:sp>
        <p:nvSpPr>
          <p:cNvPr id="5" name="Slide Number Placeholder 4">
            <a:extLst>
              <a:ext uri="{FF2B5EF4-FFF2-40B4-BE49-F238E27FC236}">
                <a16:creationId xmlns:a16="http://schemas.microsoft.com/office/drawing/2014/main" id="{D5A0ACB8-470A-42D6-BB0B-D069B9D01C8B}"/>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b="1">
                <a:solidFill>
                  <a:srgbClr val="008000"/>
                </a:solidFill>
                <a:latin typeface="Arial" panose="020B0604020202020204" pitchFamily="34" charset="0"/>
              </a:rPr>
              <a:t>1-</a:t>
            </a:r>
            <a:fld id="{2A145C7C-CD10-4144-BEB5-AD5D922065A3}" type="slidenum">
              <a:rPr lang="en-US" altLang="en-US" sz="1000" b="1">
                <a:solidFill>
                  <a:srgbClr val="008000"/>
                </a:solidFill>
                <a:latin typeface="Arial" panose="020B0604020202020204" pitchFamily="34" charset="0"/>
              </a:rPr>
              <a:pPr/>
              <a:t>8</a:t>
            </a:fld>
            <a:endParaRPr lang="en-US" altLang="en-US" sz="1000" b="1">
              <a:solidFill>
                <a:srgbClr val="008000"/>
              </a:solidFill>
              <a:latin typeface="Arial" panose="020B0604020202020204" pitchFamily="34" charset="0"/>
            </a:endParaRPr>
          </a:p>
        </p:txBody>
      </p:sp>
    </p:spTree>
    <p:extLst>
      <p:ext uri="{BB962C8B-B14F-4D97-AF65-F5344CB8AC3E}">
        <p14:creationId xmlns:p14="http://schemas.microsoft.com/office/powerpoint/2010/main" val="1604244983"/>
      </p:ext>
    </p:extLst>
  </p:cSld>
  <p:clrMapOvr>
    <a:masterClrMapping/>
  </p:clrMapOvr>
  <p:transition spd="med">
    <p:wheel spokes="1"/>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94" name="Rectangle 7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746" name="Title 1">
            <a:extLst>
              <a:ext uri="{FF2B5EF4-FFF2-40B4-BE49-F238E27FC236}">
                <a16:creationId xmlns:a16="http://schemas.microsoft.com/office/drawing/2014/main" id="{90C6962E-ACD6-4575-BA8E-26B095CF586A}"/>
              </a:ext>
            </a:extLst>
          </p:cNvPr>
          <p:cNvSpPr>
            <a:spLocks noGrp="1"/>
          </p:cNvSpPr>
          <p:nvPr>
            <p:ph type="title"/>
          </p:nvPr>
        </p:nvSpPr>
        <p:spPr>
          <a:xfrm>
            <a:off x="524256" y="583616"/>
            <a:ext cx="3722141" cy="5520579"/>
          </a:xfrm>
        </p:spPr>
        <p:txBody>
          <a:bodyPr>
            <a:normAutofit/>
          </a:bodyPr>
          <a:lstStyle/>
          <a:p>
            <a:br>
              <a:rPr lang="en-AU" altLang="en-US">
                <a:solidFill>
                  <a:srgbClr val="FFFFFF"/>
                </a:solidFill>
              </a:rPr>
            </a:br>
            <a:br>
              <a:rPr lang="en-AU" altLang="en-US">
                <a:solidFill>
                  <a:srgbClr val="FFFFFF"/>
                </a:solidFill>
              </a:rPr>
            </a:br>
            <a:r>
              <a:rPr lang="en-AU" altLang="en-US">
                <a:solidFill>
                  <a:srgbClr val="FFFFFF"/>
                </a:solidFill>
              </a:rPr>
              <a:t>Spring Boot Application</a:t>
            </a:r>
            <a:br>
              <a:rPr lang="en-AU" altLang="en-US">
                <a:solidFill>
                  <a:srgbClr val="FFFFFF"/>
                </a:solidFill>
              </a:rPr>
            </a:br>
            <a:br>
              <a:rPr lang="en-AU" altLang="en-US">
                <a:solidFill>
                  <a:srgbClr val="FFFFFF"/>
                </a:solidFill>
              </a:rPr>
            </a:br>
            <a:endParaRPr lang="en-AU" altLang="en-US">
              <a:solidFill>
                <a:srgbClr val="FFFFFF"/>
              </a:solidFill>
            </a:endParaRPr>
          </a:p>
        </p:txBody>
      </p:sp>
      <p:sp>
        <p:nvSpPr>
          <p:cNvPr id="4" name="Footer Placeholder 3">
            <a:extLst>
              <a:ext uri="{FF2B5EF4-FFF2-40B4-BE49-F238E27FC236}">
                <a16:creationId xmlns:a16="http://schemas.microsoft.com/office/drawing/2014/main" id="{4D90568B-B181-43EE-9FAC-88D930B1CDEA}"/>
              </a:ext>
            </a:extLst>
          </p:cNvPr>
          <p:cNvSpPr>
            <a:spLocks noGrp="1"/>
          </p:cNvSpPr>
          <p:nvPr>
            <p:ph type="ftr" sz="quarter" idx="10"/>
          </p:nvPr>
        </p:nvSpPr>
        <p:spPr>
          <a:xfrm>
            <a:off x="4934270" y="6535157"/>
            <a:ext cx="5346322" cy="274320"/>
          </a:xfrm>
        </p:spPr>
        <p:txBody>
          <a:bodyPr>
            <a:normAutofit/>
          </a:bodyPr>
          <a:lstStyle/>
          <a:p>
            <a:pPr>
              <a:spcAft>
                <a:spcPts val="600"/>
              </a:spcAft>
              <a:defRPr/>
            </a:pPr>
            <a:r>
              <a:rPr lang="en-AU" altLang="en-US" sz="1050" b="1">
                <a:solidFill>
                  <a:schemeClr val="tx1">
                    <a:lumMod val="50000"/>
                    <a:lumOff val="50000"/>
                  </a:schemeClr>
                </a:solidFill>
              </a:rPr>
              <a:t>Spring Boot By: Akhilesh</a:t>
            </a:r>
            <a:endParaRPr lang="en-US" altLang="en-US" sz="1050" b="1">
              <a:solidFill>
                <a:schemeClr val="tx1">
                  <a:lumMod val="50000"/>
                  <a:lumOff val="50000"/>
                </a:schemeClr>
              </a:solidFill>
            </a:endParaRPr>
          </a:p>
        </p:txBody>
      </p:sp>
      <p:sp>
        <p:nvSpPr>
          <p:cNvPr id="31795" name="Rectangle 7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747" name="Content Placeholder 2">
            <a:extLst>
              <a:ext uri="{FF2B5EF4-FFF2-40B4-BE49-F238E27FC236}">
                <a16:creationId xmlns:a16="http://schemas.microsoft.com/office/drawing/2014/main" id="{CDFBC9B4-1A3F-4A23-86DD-D3AFA7934F0F}"/>
              </a:ext>
            </a:extLst>
          </p:cNvPr>
          <p:cNvSpPr>
            <a:spLocks noGrp="1"/>
          </p:cNvSpPr>
          <p:nvPr>
            <p:ph idx="1"/>
          </p:nvPr>
        </p:nvSpPr>
        <p:spPr>
          <a:xfrm>
            <a:off x="4934269" y="583616"/>
            <a:ext cx="6594189" cy="5520579"/>
          </a:xfrm>
        </p:spPr>
        <p:txBody>
          <a:bodyPr anchor="ctr">
            <a:normAutofit/>
          </a:bodyPr>
          <a:lstStyle/>
          <a:p>
            <a:r>
              <a:rPr lang="en-AU" altLang="en-US" sz="1400" b="0">
                <a:solidFill>
                  <a:srgbClr val="FFFFFF"/>
                </a:solidFill>
              </a:rPr>
              <a:t>The entry point of the Spring Boot Application is the class contains </a:t>
            </a:r>
            <a:r>
              <a:rPr lang="en-AU" altLang="en-US" sz="1400">
                <a:solidFill>
                  <a:srgbClr val="FFFFFF"/>
                </a:solidFill>
              </a:rPr>
              <a:t>@SpringBootApplication</a:t>
            </a:r>
            <a:r>
              <a:rPr lang="en-AU" altLang="en-US" sz="1400" b="0">
                <a:solidFill>
                  <a:srgbClr val="FFFFFF"/>
                </a:solidFill>
              </a:rPr>
              <a:t> annotation. This class should have the main method to run the Spring Boot application. </a:t>
            </a:r>
          </a:p>
          <a:p>
            <a:r>
              <a:rPr lang="en-AU" altLang="en-US" sz="1400">
                <a:solidFill>
                  <a:srgbClr val="FFFFFF"/>
                </a:solidFill>
              </a:rPr>
              <a:t>@SpringBootApplication</a:t>
            </a:r>
            <a:r>
              <a:rPr lang="en-AU" altLang="en-US" sz="1400" b="0">
                <a:solidFill>
                  <a:srgbClr val="FFFFFF"/>
                </a:solidFill>
              </a:rPr>
              <a:t>annotation includes Auto- Configuration, Component Scan, and Spring Boot Configuration.</a:t>
            </a:r>
          </a:p>
          <a:p>
            <a:pPr marL="800100" lvl="2" indent="0">
              <a:buNone/>
            </a:pPr>
            <a:br>
              <a:rPr lang="en-AU" altLang="en-US" sz="1400">
                <a:solidFill>
                  <a:srgbClr val="FFFFFF"/>
                </a:solidFill>
              </a:rPr>
            </a:br>
            <a:r>
              <a:rPr lang="en-AU" altLang="en-US" sz="1400" b="0">
                <a:solidFill>
                  <a:srgbClr val="FFFFFF"/>
                </a:solidFill>
              </a:rPr>
              <a:t>@SpringBootApplication</a:t>
            </a:r>
          </a:p>
          <a:p>
            <a:pPr marL="800100" lvl="2" indent="0">
              <a:buNone/>
            </a:pPr>
            <a:r>
              <a:rPr lang="en-AU" altLang="en-US" sz="1400" b="0">
                <a:solidFill>
                  <a:srgbClr val="FFFFFF"/>
                </a:solidFill>
              </a:rPr>
              <a:t>public class DemoApplication {  </a:t>
            </a:r>
          </a:p>
          <a:p>
            <a:pPr marL="800100" lvl="2" indent="0">
              <a:buNone/>
            </a:pPr>
            <a:r>
              <a:rPr lang="en-AU" altLang="en-US" sz="1400" b="0">
                <a:solidFill>
                  <a:srgbClr val="FFFFFF"/>
                </a:solidFill>
              </a:rPr>
              <a:t> public static void main(String[] args) { </a:t>
            </a:r>
          </a:p>
          <a:p>
            <a:pPr marL="800100" lvl="2" indent="0">
              <a:buNone/>
            </a:pPr>
            <a:r>
              <a:rPr lang="en-AU" altLang="en-US" sz="1400" b="0">
                <a:solidFill>
                  <a:srgbClr val="FFFFFF"/>
                </a:solidFill>
              </a:rPr>
              <a:t>     SpringApplication.run(DemoApplication.class, args);  </a:t>
            </a:r>
          </a:p>
          <a:p>
            <a:pPr marL="800100" lvl="2" indent="0">
              <a:buNone/>
            </a:pPr>
            <a:r>
              <a:rPr lang="en-AU" altLang="en-US" sz="1400" b="0">
                <a:solidFill>
                  <a:srgbClr val="FFFFFF"/>
                </a:solidFill>
              </a:rPr>
              <a:t> }</a:t>
            </a:r>
          </a:p>
          <a:p>
            <a:pPr marL="800100" lvl="2" indent="0">
              <a:buNone/>
            </a:pPr>
            <a:r>
              <a:rPr lang="en-AU" altLang="en-US" sz="1400" b="0">
                <a:solidFill>
                  <a:srgbClr val="FFFFFF"/>
                </a:solidFill>
              </a:rPr>
              <a:t>}</a:t>
            </a:r>
            <a:br>
              <a:rPr lang="en-AU" altLang="en-US" sz="1400">
                <a:solidFill>
                  <a:srgbClr val="FFFFFF"/>
                </a:solidFill>
              </a:rPr>
            </a:br>
            <a:br>
              <a:rPr lang="en-AU" altLang="en-US" sz="1400">
                <a:solidFill>
                  <a:srgbClr val="FFFFFF"/>
                </a:solidFill>
              </a:rPr>
            </a:br>
            <a:br>
              <a:rPr lang="en-AU" altLang="en-US" sz="1400">
                <a:solidFill>
                  <a:srgbClr val="FFFFFF"/>
                </a:solidFill>
              </a:rPr>
            </a:br>
            <a:br>
              <a:rPr lang="en-AU" altLang="en-US" sz="1400">
                <a:solidFill>
                  <a:srgbClr val="FFFFFF"/>
                </a:solidFill>
              </a:rPr>
            </a:br>
            <a:br>
              <a:rPr lang="en-AU" altLang="en-US" sz="1400">
                <a:solidFill>
                  <a:srgbClr val="FFFFFF"/>
                </a:solidFill>
              </a:rPr>
            </a:br>
            <a:endParaRPr lang="en-AU" altLang="en-US" sz="1400" b="0">
              <a:solidFill>
                <a:srgbClr val="FFFFFF"/>
              </a:solidFill>
            </a:endParaRPr>
          </a:p>
        </p:txBody>
      </p:sp>
      <p:sp>
        <p:nvSpPr>
          <p:cNvPr id="5" name="Slide Number Placeholder 4">
            <a:extLst>
              <a:ext uri="{FF2B5EF4-FFF2-40B4-BE49-F238E27FC236}">
                <a16:creationId xmlns:a16="http://schemas.microsoft.com/office/drawing/2014/main" id="{8A0C0874-DC40-4B76-9C71-5C3C0B298E2B}"/>
              </a:ext>
            </a:extLst>
          </p:cNvPr>
          <p:cNvSpPr>
            <a:spLocks noGrp="1"/>
          </p:cNvSpPr>
          <p:nvPr>
            <p:ph type="sldNum" sz="quarter" idx="11"/>
          </p:nvPr>
        </p:nvSpPr>
        <p:spPr>
          <a:xfrm>
            <a:off x="10554791" y="6535157"/>
            <a:ext cx="973667" cy="274320"/>
          </a:xfrm>
        </p:spPr>
        <p:txBody>
          <a:bodyPr>
            <a:norm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r">
              <a:spcAft>
                <a:spcPts val="600"/>
              </a:spcAft>
            </a:pPr>
            <a:r>
              <a:rPr lang="en-US" altLang="en-US" sz="1050" b="1">
                <a:solidFill>
                  <a:schemeClr val="tx1">
                    <a:lumMod val="50000"/>
                    <a:lumOff val="50000"/>
                  </a:schemeClr>
                </a:solidFill>
                <a:latin typeface="Arial" panose="020B0604020202020204" pitchFamily="34" charset="0"/>
              </a:rPr>
              <a:t>1-</a:t>
            </a:r>
            <a:fld id="{A51287B9-2D99-484D-8511-A990EF446EB2}" type="slidenum">
              <a:rPr lang="en-US" altLang="en-US" sz="1050" b="1">
                <a:solidFill>
                  <a:schemeClr val="tx1">
                    <a:lumMod val="50000"/>
                    <a:lumOff val="50000"/>
                  </a:schemeClr>
                </a:solidFill>
                <a:latin typeface="Arial" panose="020B0604020202020204" pitchFamily="34" charset="0"/>
              </a:rPr>
              <a:pPr algn="r">
                <a:spcAft>
                  <a:spcPts val="600"/>
                </a:spcAft>
              </a:pPr>
              <a:t>9</a:t>
            </a:fld>
            <a:endParaRPr lang="en-US" altLang="en-US" sz="1050" b="1">
              <a:solidFill>
                <a:schemeClr val="tx1">
                  <a:lumMod val="50000"/>
                  <a:lumOff val="50000"/>
                </a:schemeClr>
              </a:solidFill>
              <a:latin typeface="Arial" panose="020B0604020202020204" pitchFamily="34" charset="0"/>
            </a:endParaRPr>
          </a:p>
        </p:txBody>
      </p:sp>
    </p:spTree>
    <p:extLst>
      <p:ext uri="{BB962C8B-B14F-4D97-AF65-F5344CB8AC3E}">
        <p14:creationId xmlns:p14="http://schemas.microsoft.com/office/powerpoint/2010/main" val="448469708"/>
      </p:ext>
    </p:extLst>
  </p:cSld>
  <p:clrMapOvr>
    <a:masterClrMapping/>
  </p:clrMapOvr>
  <p:transition spd="med">
    <p:wheel spokes="1"/>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rushVTI">
  <a:themeElements>
    <a:clrScheme name="AnalogousFromDarkSeedLeftStep">
      <a:dk1>
        <a:srgbClr val="000000"/>
      </a:dk1>
      <a:lt1>
        <a:srgbClr val="FFFFFF"/>
      </a:lt1>
      <a:dk2>
        <a:srgbClr val="321C1C"/>
      </a:dk2>
      <a:lt2>
        <a:srgbClr val="F0F2F3"/>
      </a:lt2>
      <a:accent1>
        <a:srgbClr val="E77829"/>
      </a:accent1>
      <a:accent2>
        <a:srgbClr val="D51817"/>
      </a:accent2>
      <a:accent3>
        <a:srgbClr val="E72978"/>
      </a:accent3>
      <a:accent4>
        <a:srgbClr val="D517B5"/>
      </a:accent4>
      <a:accent5>
        <a:srgbClr val="B829E7"/>
      </a:accent5>
      <a:accent6>
        <a:srgbClr val="5D20D7"/>
      </a:accent6>
      <a:hlink>
        <a:srgbClr val="B43FB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3995</TotalTime>
  <Words>2043</Words>
  <Application>Microsoft Office PowerPoint</Application>
  <PresentationFormat>Widescreen</PresentationFormat>
  <Paragraphs>247</Paragraphs>
  <Slides>19</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Calibri Light</vt:lpstr>
      <vt:lpstr>Century Gothic</vt:lpstr>
      <vt:lpstr>Times</vt:lpstr>
      <vt:lpstr>Office Theme</vt:lpstr>
      <vt:lpstr>BrushVTI</vt:lpstr>
      <vt:lpstr>Spring Boot</vt:lpstr>
      <vt:lpstr>  Spring Boot  </vt:lpstr>
      <vt:lpstr>  What is Micro Service?  </vt:lpstr>
      <vt:lpstr>  What is Spring Boot?  </vt:lpstr>
      <vt:lpstr>Why Spring Boot?</vt:lpstr>
      <vt:lpstr> How does it work?  </vt:lpstr>
      <vt:lpstr> Spring Boot Starters  </vt:lpstr>
      <vt:lpstr>  Spring Boot Starters Examples   </vt:lpstr>
      <vt:lpstr>  Spring Boot Application  </vt:lpstr>
      <vt:lpstr> Spring Boot - Bootstrapping  </vt:lpstr>
      <vt:lpstr> Spring Boot - Bootstrapping  </vt:lpstr>
      <vt:lpstr>   Beans and Dependency Injection    </vt:lpstr>
      <vt:lpstr>Spring Boot - Runners  </vt:lpstr>
      <vt:lpstr>Spring Boot - Application Properties  </vt:lpstr>
      <vt:lpstr>Spring Boot - Logging  </vt:lpstr>
      <vt:lpstr>Spring Boot - Tomcat Port Number  </vt:lpstr>
      <vt:lpstr>Spring Boot - Actuator  </vt:lpstr>
      <vt:lpstr>Spring Boot - Actuator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Akhilesh Pandey</dc:creator>
  <cp:lastModifiedBy>Akhilesh Pandey</cp:lastModifiedBy>
  <cp:revision>83</cp:revision>
  <dcterms:created xsi:type="dcterms:W3CDTF">2022-02-12T11:33:32Z</dcterms:created>
  <dcterms:modified xsi:type="dcterms:W3CDTF">2022-02-15T15:56:03Z</dcterms:modified>
</cp:coreProperties>
</file>