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5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60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99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0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1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2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3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4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5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6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7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8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09" name="PlaceHolder 12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0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48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9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0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1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2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3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4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5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6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7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58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159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0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1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2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3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4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5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6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7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8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69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0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523880" y="1122480"/>
            <a:ext cx="9142560" cy="19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1" lang="en-IN" sz="8800" spc="-1" strike="noStrike">
                <a:solidFill>
                  <a:srgbClr val="000000"/>
                </a:solidFill>
                <a:latin typeface="Calibri Light"/>
                <a:ea typeface="DejaVu Sans"/>
              </a:rPr>
              <a:t>Cuckoo Hashing</a:t>
            </a:r>
            <a:endParaRPr b="0" lang="en-IN" sz="88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By: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Aniketh – 17IT208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Amodh – 17IT108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Sagar - 17IT136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Akhil - 17IT106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174" descr=""/>
          <p:cNvPicPr/>
          <p:nvPr/>
        </p:nvPicPr>
        <p:blipFill>
          <a:blip r:embed="rId1"/>
          <a:stretch/>
        </p:blipFill>
        <p:spPr>
          <a:xfrm>
            <a:off x="432000" y="304560"/>
            <a:ext cx="11106000" cy="624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175" descr=""/>
          <p:cNvPicPr/>
          <p:nvPr/>
        </p:nvPicPr>
        <p:blipFill>
          <a:blip r:embed="rId1"/>
          <a:stretch/>
        </p:blipFill>
        <p:spPr>
          <a:xfrm>
            <a:off x="504000" y="376560"/>
            <a:ext cx="10977840" cy="617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03560" y="23832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The case of The Infinite Loop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177" descr=""/>
          <p:cNvPicPr/>
          <p:nvPr/>
        </p:nvPicPr>
        <p:blipFill>
          <a:blip r:embed="rId1"/>
          <a:stretch/>
        </p:blipFill>
        <p:spPr>
          <a:xfrm>
            <a:off x="648000" y="426240"/>
            <a:ext cx="10761840" cy="605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178" descr=""/>
          <p:cNvPicPr/>
          <p:nvPr/>
        </p:nvPicPr>
        <p:blipFill>
          <a:blip r:embed="rId1"/>
          <a:stretch/>
        </p:blipFill>
        <p:spPr>
          <a:xfrm>
            <a:off x="432000" y="376560"/>
            <a:ext cx="11106000" cy="624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179" descr=""/>
          <p:cNvPicPr/>
          <p:nvPr/>
        </p:nvPicPr>
        <p:blipFill>
          <a:blip r:embed="rId1"/>
          <a:stretch/>
        </p:blipFill>
        <p:spPr>
          <a:xfrm>
            <a:off x="504000" y="376560"/>
            <a:ext cx="10850040" cy="610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180" descr=""/>
          <p:cNvPicPr/>
          <p:nvPr/>
        </p:nvPicPr>
        <p:blipFill>
          <a:blip r:embed="rId1"/>
          <a:stretch/>
        </p:blipFill>
        <p:spPr>
          <a:xfrm>
            <a:off x="576000" y="304560"/>
            <a:ext cx="10850040" cy="610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181" descr=""/>
          <p:cNvPicPr/>
          <p:nvPr/>
        </p:nvPicPr>
        <p:blipFill>
          <a:blip r:embed="rId1"/>
          <a:stretch/>
        </p:blipFill>
        <p:spPr>
          <a:xfrm>
            <a:off x="637560" y="432000"/>
            <a:ext cx="10593720" cy="595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182" descr=""/>
          <p:cNvPicPr/>
          <p:nvPr/>
        </p:nvPicPr>
        <p:blipFill>
          <a:blip r:embed="rId1"/>
          <a:stretch/>
        </p:blipFill>
        <p:spPr>
          <a:xfrm>
            <a:off x="445320" y="360000"/>
            <a:ext cx="11361960" cy="639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Expected Runtime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Insertion : O(1) time</a:t>
            </a:r>
            <a:endParaRPr b="0" lang="en-IN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Deletion : O(1) time</a:t>
            </a:r>
            <a:endParaRPr b="0" lang="en-IN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Lookup : O(1) time 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Class Structure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Data Variables:</a:t>
            </a:r>
            <a:endParaRPr b="0" lang="en-IN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hashTables- Three tables maintained in a list</a:t>
            </a:r>
            <a:endParaRPr b="0" lang="en-IN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len – length of each hashTable</a:t>
            </a:r>
            <a:endParaRPr b="0" lang="en-IN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stash – stores elements which cause infinte loops</a:t>
            </a:r>
            <a:endParaRPr b="0" lang="en-IN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population – counts the number of elements stored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Proof sketch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Probability of evicting more than t items is less than a decreasing exponential</a:t>
            </a:r>
            <a:endParaRPr b="0" lang="en-IN" sz="32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Probability of rehash for each insertion is the order of 1/(n^2)</a:t>
            </a:r>
            <a:endParaRPr b="0" lang="en-IN" sz="32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Rehash requires O(n) insertions</a:t>
            </a:r>
            <a:endParaRPr b="0" lang="en-IN" sz="32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Also probability of a recursive rehash is O(1/n)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261000" y="61848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990" spc="-1" strike="noStrike">
                <a:solidFill>
                  <a:srgbClr val="006699"/>
                </a:solidFill>
                <a:latin typeface="Arial"/>
                <a:ea typeface="DejaVu Sans"/>
              </a:rPr>
              <a:t>Spell Checker</a:t>
            </a:r>
            <a:endParaRPr b="0" lang="en-IN" sz="399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609480" y="1828800"/>
            <a:ext cx="10971720" cy="37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28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10" spc="-1" strike="noStrike">
                <a:solidFill>
                  <a:srgbClr val="000000"/>
                </a:solidFill>
                <a:latin typeface="Arial"/>
                <a:ea typeface="DejaVu Sans"/>
              </a:rPr>
              <a:t>All valid words are read from a file and placed in a Cuckoo hash</a:t>
            </a:r>
            <a:endParaRPr b="0" lang="en-IN" sz="291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28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10" spc="-1" strike="noStrike">
                <a:solidFill>
                  <a:srgbClr val="000000"/>
                </a:solidFill>
                <a:latin typeface="Arial"/>
                <a:ea typeface="DejaVu Sans"/>
              </a:rPr>
              <a:t>Input is taken from user</a:t>
            </a:r>
            <a:endParaRPr b="0" lang="en-IN" sz="291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28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10" spc="-1" strike="noStrike">
                <a:solidFill>
                  <a:srgbClr val="000000"/>
                </a:solidFill>
                <a:latin typeface="Arial"/>
                <a:ea typeface="DejaVu Sans"/>
              </a:rPr>
              <a:t>We split the input and check if every word is present in the table</a:t>
            </a:r>
            <a:endParaRPr b="0" lang="en-IN" sz="291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28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10" spc="-1" strike="noStrike">
                <a:solidFill>
                  <a:srgbClr val="0066cc"/>
                </a:solidFill>
                <a:latin typeface="Arial"/>
                <a:ea typeface="DejaVu Sans"/>
              </a:rPr>
              <a:t>If text is not present in table, then we pass it to AutoCorrect() function, which returns a list of all possible replacements</a:t>
            </a:r>
            <a:endParaRPr b="0" lang="en-IN" sz="291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28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10" spc="-1" strike="noStrike">
                <a:solidFill>
                  <a:srgbClr val="0066cc"/>
                </a:solidFill>
                <a:latin typeface="Arial"/>
                <a:ea typeface="DejaVu Sans"/>
              </a:rPr>
              <a:t>The mispelt word and its replacement list are stored in a python dictionary, which is finally displayed</a:t>
            </a:r>
            <a:endParaRPr b="0" lang="en-IN" sz="291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739800" y="322920"/>
            <a:ext cx="8636400" cy="254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5400" spc="-1" strike="noStrike">
                <a:solidFill>
                  <a:srgbClr val="000000"/>
                </a:solidFill>
                <a:latin typeface="Trebuchet MS"/>
              </a:rPr>
              <a:t>Application: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2592360" y="2075400"/>
            <a:ext cx="8193240" cy="9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IN" sz="4000" spc="-1" strike="noStrike">
                <a:solidFill>
                  <a:srgbClr val="000000"/>
                </a:solidFill>
                <a:latin typeface="Trebuchet MS"/>
              </a:rPr>
              <a:t>    </a:t>
            </a:r>
            <a:r>
              <a:rPr b="0" lang="en-IN" sz="4000" spc="-1" strike="noStrike">
                <a:solidFill>
                  <a:srgbClr val="000000"/>
                </a:solidFill>
                <a:latin typeface="Trebuchet MS"/>
              </a:rPr>
              <a:t>The trading stocks problem</a:t>
            </a:r>
            <a:endParaRPr b="0" lang="en-IN" sz="40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216000" y="189720"/>
            <a:ext cx="8636400" cy="254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IN" sz="5400" spc="-1" strike="noStrike">
                <a:solidFill>
                  <a:srgbClr val="000000"/>
                </a:solidFill>
                <a:latin typeface="Trebuchet MS"/>
              </a:rPr>
              <a:t>Functions used: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46760" y="1294200"/>
            <a:ext cx="10118880" cy="163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 algn="ctr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Trebuchet MS"/>
              </a:rPr>
              <a:t>Stocks( name_of_file,  hash_table_object ):</a:t>
            </a:r>
            <a:endParaRPr b="0" lang="en-IN" sz="2400" spc="-1" strike="noStrike">
              <a:latin typeface="Arial"/>
            </a:endParaRPr>
          </a:p>
          <a:p>
            <a:pPr lvl="1" marL="800280" indent="-342360" algn="ctr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Trebuchet MS"/>
              </a:rPr>
              <a:t>Insert([CID, no._of_stocks])</a:t>
            </a:r>
            <a:r>
              <a:rPr b="0" lang="en-IN" sz="24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rebuchet MS"/>
              </a:rPr>
              <a:t>	</a:t>
            </a:r>
            <a:endParaRPr b="0" lang="en-IN" sz="2400" spc="-1" strike="noStrike">
              <a:latin typeface="Arial"/>
            </a:endParaRPr>
          </a:p>
          <a:p>
            <a:pPr lvl="1" marL="800280" indent="-342360" algn="ctr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Trebuchet MS"/>
              </a:rPr>
              <a:t>Update(sign, CID, no._of_stocks)</a:t>
            </a:r>
            <a:endParaRPr b="0" lang="en-IN" sz="2400" spc="-1" strike="noStrike">
              <a:latin typeface="Arial"/>
            </a:endParaRPr>
          </a:p>
          <a:p>
            <a:pPr lvl="1" marL="800280" indent="-342360" algn="ctr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Trebuchet MS"/>
              </a:rPr>
              <a:t>lookup(CID)</a:t>
            </a:r>
            <a:r>
              <a:rPr b="0" lang="en-IN" sz="24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rebuchet MS"/>
              </a:rPr>
              <a:t>                               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2255400" y="3512880"/>
            <a:ext cx="899820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2"/>
            </a:pPr>
            <a:r>
              <a:rPr b="0" lang="en-IN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DISPLAY( HASH_TABLE_OBJECT )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609480" y="558720"/>
            <a:ext cx="10971720" cy="59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Functions:</a:t>
            </a:r>
            <a:endParaRPr b="0" lang="en-IN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insert()</a:t>
            </a:r>
            <a:endParaRPr b="0" lang="en-IN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delete()</a:t>
            </a:r>
            <a:endParaRPr b="0" lang="en-IN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lookup()</a:t>
            </a:r>
            <a:endParaRPr b="0" lang="en-IN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integerHashFunctions()</a:t>
            </a:r>
            <a:endParaRPr b="0" lang="en-IN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stringHashFunctions()</a:t>
            </a:r>
            <a:endParaRPr b="0" lang="en-IN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rehash()</a:t>
            </a:r>
            <a:endParaRPr b="0" lang="en-IN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Update()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51"/>
              </a:spcBef>
            </a:pP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4" name="Picture 167" descr=""/>
          <p:cNvPicPr/>
          <p:nvPr/>
        </p:nvPicPr>
        <p:blipFill>
          <a:blip r:embed="rId1"/>
          <a:stretch/>
        </p:blipFill>
        <p:spPr>
          <a:xfrm>
            <a:off x="432000" y="304560"/>
            <a:ext cx="11106000" cy="624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76000" y="3024000"/>
            <a:ext cx="10514160" cy="12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How insert() works:</a:t>
            </a:r>
            <a:endParaRPr b="0" lang="en-IN" sz="4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Picture 170" descr=""/>
          <p:cNvPicPr/>
          <p:nvPr/>
        </p:nvPicPr>
        <p:blipFill>
          <a:blip r:embed="rId1"/>
          <a:stretch/>
        </p:blipFill>
        <p:spPr>
          <a:xfrm>
            <a:off x="669240" y="304560"/>
            <a:ext cx="10850040" cy="610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171" descr=""/>
          <p:cNvPicPr/>
          <p:nvPr/>
        </p:nvPicPr>
        <p:blipFill>
          <a:blip r:embed="rId1"/>
          <a:stretch/>
        </p:blipFill>
        <p:spPr>
          <a:xfrm>
            <a:off x="336600" y="144000"/>
            <a:ext cx="11398680" cy="641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172" descr=""/>
          <p:cNvPicPr/>
          <p:nvPr/>
        </p:nvPicPr>
        <p:blipFill>
          <a:blip r:embed="rId1"/>
          <a:stretch/>
        </p:blipFill>
        <p:spPr>
          <a:xfrm>
            <a:off x="597240" y="304560"/>
            <a:ext cx="10850040" cy="610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173" descr=""/>
          <p:cNvPicPr/>
          <p:nvPr/>
        </p:nvPicPr>
        <p:blipFill>
          <a:blip r:embed="rId1"/>
          <a:stretch/>
        </p:blipFill>
        <p:spPr>
          <a:xfrm>
            <a:off x="509400" y="504000"/>
            <a:ext cx="10721880" cy="603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LibreOffice/6.0.6.2$Linux_X86_64 LibreOffice_project/00m0$Build-2</Application>
  <Words>272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2018-11-11T11:35:35Z</dcterms:created>
  <dc:creator>Aniketh Anagawadi</dc:creator>
  <dc:description/>
  <dc:language>en-IN</dc:language>
  <cp:lastModifiedBy/>
  <dcterms:modified xsi:type="dcterms:W3CDTF">2018-11-12T11:01:40Z</dcterms:modified>
  <cp:revision>13</cp:revision>
  <dc:subject/>
  <dc:title>Cuckoo Hashing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