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 w="216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/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79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FC544E90-BE6A-4AC2-BCB2-98639D9D063F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 w="2160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 w="21600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 w="21600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Click to edit the outline text </a:t>
            </a:r>
            <a:r>
              <a:rPr b="0" lang="en-IN" sz="1400" spc="-1" strike="noStrike">
                <a:latin typeface="Arial"/>
              </a:rPr>
              <a:t>format</a:t>
            </a:r>
            <a:endParaRPr b="0" lang="en-IN" sz="14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</a:t>
            </a:r>
            <a:r>
              <a:rPr b="0" lang="en-IN" sz="2800" spc="-1" strike="noStrike">
                <a:latin typeface="Arial"/>
              </a:rPr>
              <a:t>Outline </a:t>
            </a:r>
            <a:r>
              <a:rPr b="0" lang="en-IN" sz="2800" spc="-1" strike="noStrike">
                <a:latin typeface="Arial"/>
              </a:rPr>
              <a:t>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</a:t>
            </a:r>
            <a:r>
              <a:rPr b="0" lang="en-IN" sz="2400" spc="-1" strike="noStrike">
                <a:latin typeface="Arial"/>
              </a:rPr>
              <a:t>Outline </a:t>
            </a:r>
            <a:r>
              <a:rPr b="0" lang="en-IN" sz="2400" spc="-1" strike="noStrike">
                <a:latin typeface="Arial"/>
              </a:rPr>
              <a:t>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</a:t>
            </a:r>
            <a:r>
              <a:rPr b="0" lang="en-IN" sz="2000" spc="-1" strike="noStrike">
                <a:latin typeface="Arial"/>
              </a:rPr>
              <a:t>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</a:t>
            </a:r>
            <a:r>
              <a:rPr b="0" lang="en-IN" sz="2000" spc="-1" strike="noStrike">
                <a:latin typeface="Arial"/>
              </a:rPr>
              <a:t>Outlin</a:t>
            </a:r>
            <a:r>
              <a:rPr b="0" lang="en-IN" sz="2000" spc="-1" strike="noStrike">
                <a:latin typeface="Arial"/>
              </a:rPr>
              <a:t>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</a:t>
            </a:r>
            <a:r>
              <a:rPr b="0" lang="en-IN" sz="2000" spc="-1" strike="noStrike">
                <a:latin typeface="Arial"/>
              </a:rPr>
              <a:t>xt</a:t>
            </a:r>
            <a:r>
              <a:rPr b="0" lang="en-IN" sz="2000" spc="-1" strike="noStrike">
                <a:latin typeface="Arial"/>
              </a:rPr>
              <a:t>h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utl</a:t>
            </a:r>
            <a:r>
              <a:rPr b="0" lang="en-IN" sz="2000" spc="-1" strike="noStrike">
                <a:latin typeface="Arial"/>
              </a:rPr>
              <a:t>in</a:t>
            </a:r>
            <a:r>
              <a:rPr b="0" lang="en-IN" sz="2000" spc="-1" strike="noStrike">
                <a:latin typeface="Arial"/>
              </a:rPr>
              <a:t>e </a:t>
            </a:r>
            <a:r>
              <a:rPr b="0" lang="en-IN" sz="2000" spc="-1" strike="noStrike">
                <a:latin typeface="Arial"/>
              </a:rPr>
              <a:t>Le</a:t>
            </a:r>
            <a:r>
              <a:rPr b="0" lang="en-IN" sz="2000" spc="-1" strike="noStrike">
                <a:latin typeface="Arial"/>
              </a:rPr>
              <a:t>ve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/>
            <a:fld id="{F52D1455-2343-4A7F-8519-63D257EAA9E6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/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Office Taxi Booking Service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79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By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spcAft>
                <a:spcPts val="79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Amodh R. Shenoy, 17IT108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spcAft>
                <a:spcPts val="79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Akhil G., 17IT106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spcAft>
                <a:spcPts val="79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Sagar G., 17IT136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Class Taxi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Data members: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String regNb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String driverName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String int nbOfSeats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Member Functions: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String getRegNb()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setRegNb()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String getDriverName()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setDriverName()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int getNbOfSeats()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setNbOfSeats()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boolean equals()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display()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Class TaxiList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692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Data Members: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ArrayList&lt;Taxi&gt; taxiList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Member Functions: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ArrayList&lt;Taxi&gt; getTaxiList()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setTaxiList()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int getNbtaxi()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addtaxi()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int getSize()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readFile()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Taxi pop()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processLine()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Class Destination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Data Members: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String name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double distance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Member Functions: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String getName()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setName()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double getDistance()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setDistance()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display()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boolean equals()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Class DestinationList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Data Members: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ArrayList&lt;Destination&gt; destinationList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Member Functions: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getDestinationList()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ArrayList&lt;Destination&gt; setDestinationList()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boolean addDestination()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display()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readFile()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Destination getDest()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Class Journey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Data Members: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Taxi taxi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Destination destination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int nbPerson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Member Functions: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setTaxi()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Taxi getTaxi()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setDestination()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Destination getDestination()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int getNbPerson()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setNbPerson()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double getJouneyFee()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display()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Class JourneyList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Data Members: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ArrayList&lt;Journey&gt; journeyList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Member Functions: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setJourneyList()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ArrayList&lt;Journey&gt; getJourneyList()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boolean addJourney()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Class Start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Member Functions: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main()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Class Manager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Data Members: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DestinationList destinations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TaxiList available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TaxiList taken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JourneyList jouneys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Member Functions:</a:t>
            </a:r>
            <a:endParaRPr b="0" lang="en-IN" sz="1400" spc="-1" strike="noStrike">
              <a:latin typeface="Arial"/>
            </a:endParaRPr>
          </a:p>
          <a:p>
            <a:pPr marL="432000" indent="-324000">
              <a:spcAft>
                <a:spcPts val="61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Arial"/>
              </a:rPr>
              <a:t>void work()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2018-11-27T14:06:59Z</dcterms:created>
  <dc:creator/>
  <dc:description/>
  <dc:language>en-IN</dc:language>
  <cp:lastModifiedBy/>
  <dcterms:modified xsi:type="dcterms:W3CDTF">2018-11-27T18:45:21Z</dcterms:modified>
  <cp:revision>20</cp:revision>
  <dc:subject/>
  <dc:title>Classy Red</dc:title>
</cp:coreProperties>
</file>