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3673B8-D4AD-4E01-9256-F05EA7A66B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69B106-3354-4C5C-95A7-092037A2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IOT-Internet-of-Things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9B106-3354-4C5C-95A7-092037A22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692146-0558-4855-B864-0902FD91902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7825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441F-4C9D-410A-AD12-B1932500451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739-D8FC-4426-A4F8-B46B9904053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14400" indent="-384048">
              <a:buSzPct val="60000"/>
              <a:buFont typeface="Wingdings" panose="05000000000000000000" pitchFamily="2" charset="2"/>
              <a:buChar char="q"/>
              <a:defRPr sz="1800" i="0"/>
            </a:lvl2pPr>
            <a:lvl3pPr marL="1371600" indent="-384048">
              <a:buFont typeface="Arial" panose="020B0604020202020204" pitchFamily="34" charset="0"/>
              <a:buChar char="•"/>
              <a:defRPr sz="1600"/>
            </a:lvl3pPr>
            <a:lvl4pPr marL="1828800" indent="-384048">
              <a:buFont typeface="Courier New" panose="02070309020205020404" pitchFamily="49" charset="0"/>
              <a:buChar char="o"/>
              <a:defRPr sz="1600" i="0"/>
            </a:lvl4pPr>
            <a:lvl5pPr marL="2286000" indent="-384048">
              <a:buFont typeface="Garamond" panose="02020404030301010803" pitchFamily="18" charset="0"/>
              <a:buChar char="−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90F7-03CA-42AA-87E6-3515A22CFE6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94150" y="6255027"/>
            <a:ext cx="1596292" cy="40461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56B9FAAE-9838-468B-9E21-90C6DD97E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1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C0E7F-24F5-4B1C-94F2-909AA64BDC4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866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683A-99C7-47BC-B1E0-49E1195C446B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5652-E595-435B-A5C8-E676224BD4C1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960-07A4-4A21-B332-7DB3B178D3BD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8E34-1203-4B9E-B0C2-CFA9F2A56A68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4AD56-F238-4F8C-A3C3-434D14A63A9A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18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997FC-ABF3-4012-88A3-4F7299379962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E4F51-7021-4F32-BE66-BCEB70C0F1A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B9FAAE-9838-468B-9E21-90C6DD97E7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34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69ED1-50F6-461E-8F9C-EB4F9D3A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834" y="1788453"/>
            <a:ext cx="8770774" cy="2438313"/>
          </a:xfrm>
        </p:spPr>
        <p:txBody>
          <a:bodyPr anchor="t"/>
          <a:lstStyle/>
          <a:p>
            <a:r>
              <a:rPr lang="en-IN" sz="3600" dirty="0"/>
              <a:t>Data Sharing in Clouds Using Symmetric Cryptography Algorithm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0" dirty="0">
              <a:latin typeface="Arial Nova Con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4E4AAB-ECD0-4D70-AAAC-D55FBCB5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727938"/>
            <a:ext cx="6831673" cy="17624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 Nova" panose="020B0604020202020204" pitchFamily="34" charset="0"/>
              </a:rPr>
              <a:t>Akhil Kattepogu</a:t>
            </a:r>
          </a:p>
          <a:p>
            <a:r>
              <a:rPr lang="en-US" sz="1800" b="1" dirty="0">
                <a:latin typeface="Arial Nova" panose="020B0604020202020204" pitchFamily="34" charset="0"/>
              </a:rPr>
              <a:t>Mohan Siva Krishna</a:t>
            </a:r>
          </a:p>
          <a:p>
            <a:r>
              <a:rPr lang="en-US" sz="1800" b="1" dirty="0">
                <a:latin typeface="Arial Nova" panose="020B0604020202020204" pitchFamily="34" charset="0"/>
              </a:rPr>
              <a:t>Nikhil Shivanand Masur</a:t>
            </a:r>
          </a:p>
          <a:p>
            <a:r>
              <a:rPr lang="en-US" sz="1800" dirty="0">
                <a:latin typeface="Arial Nova" panose="020B0604020202020204" pitchFamily="34" charset="0"/>
              </a:rPr>
              <a:t>CS6030 – Fall 2019</a:t>
            </a:r>
          </a:p>
          <a:p>
            <a:r>
              <a:rPr lang="en-US" sz="1800" dirty="0">
                <a:latin typeface="Arial Nova" panose="020B0604020202020204" pitchFamily="34" charset="0"/>
              </a:rPr>
              <a:t>COMPUTER SCIENCE – WESTERN 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23262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85E88-17C3-4DB3-BB2B-E4943A7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AEAC5-1DBB-4480-9E2C-A0E6E624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6970"/>
            <a:ext cx="9601200" cy="4330430"/>
          </a:xfrm>
        </p:spPr>
        <p:txBody>
          <a:bodyPr/>
          <a:lstStyle/>
          <a:p>
            <a:pPr marL="749808" lvl="2" indent="-457200"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749808" lvl="2" indent="-457200"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49808" lvl="2" indent="-457200"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pPr marL="749808" lvl="2" indent="-457200"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</a:p>
          <a:p>
            <a:pPr marL="292608" lvl="2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B3AB0F-F26B-412C-A9BA-90ABE5B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2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25B94-235E-47FD-809C-5A00A144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9924"/>
            <a:ext cx="9601200" cy="7538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C596EC-6E5F-48E8-990C-0AE60ECB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3817"/>
            <a:ext cx="9601200" cy="5384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Earlier days people stored their data in any server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Purchasing and maintaining the server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lack of storage unable to store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are now storing Data on Cloud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Cryptographic technique is applied on the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consuming and involves in storing multiple keys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overcome the limitation we use symmetric cryptographic algorithm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EX-OR to reduce time consuming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128-bit key size for encrypting the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keys for authorization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2A4AFC-C859-4497-BC63-FFEA7AC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2BB32-E736-4E5D-9CEE-A5E7AD9C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6054"/>
            <a:ext cx="9601200" cy="72471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7908D-68C3-4EEA-B06D-179FF5C1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0511"/>
            <a:ext cx="9601200" cy="4456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gives huge space for storing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security cryptographic techniques like encryption and decryption techniques are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owner specifies the permission to the user-READ/WRITE on cloud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converted into cipher text using 128 bit key size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key is shared with the user via email.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need to login using the secure.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0F6DE3-86B6-4231-B62B-6031BCBD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9850E-8AF8-40EF-9B7F-280B2A36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8991"/>
            <a:ext cx="9601200" cy="69552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System Architecture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EBA24-C408-4AF4-A081-1B6D67F5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8332"/>
            <a:ext cx="9601200" cy="437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system we use AES with EX-OR operation to overcome the limitation of previous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owner uploads the file on Cloud storage and sends the split key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key to the user in e-mail and stores the other key on Cloud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access the data the user has to enter his secure key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cloud storage key has to be concatenated using EX-OR operation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if the key matches then the user will be able to decrypt the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A088D2-7B97-4CA8-B886-BE64321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002AB-D073-4A29-AB87-A21294E7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8393"/>
            <a:ext cx="9601200" cy="7636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C8DDA-8E13-467E-AE64-43729588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6698"/>
            <a:ext cx="9474591" cy="4122582"/>
          </a:xfrm>
        </p:spPr>
        <p:txBody>
          <a:bodyPr/>
          <a:lstStyle/>
          <a:p>
            <a:pPr marL="530352" lvl="1" indent="0">
              <a:buNone/>
            </a:pPr>
            <a:endParaRPr lang="en-US" b="1" dirty="0"/>
          </a:p>
          <a:p>
            <a:pPr marL="987552" lvl="2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E91BF7-9570-4153-AA2E-F269E0DB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3055A7-ED14-429E-9677-49F20766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872014"/>
            <a:ext cx="9158068" cy="53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0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720" y="2829560"/>
            <a:ext cx="3037840" cy="10515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AAE-9838-468B-9E21-90C6DD97E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34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1573</TotalTime>
  <Words>270</Words>
  <Application>Microsoft Office PowerPoint</Application>
  <PresentationFormat>Custom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Data Sharing in Clouds Using Symmetric Cryptography Algorithm     </vt:lpstr>
      <vt:lpstr>Chapter Outline</vt:lpstr>
      <vt:lpstr>Abstract</vt:lpstr>
      <vt:lpstr>Introduction</vt:lpstr>
      <vt:lpstr>System Architecture</vt:lpstr>
      <vt:lpstr>System Model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Kattepogu</dc:creator>
  <cp:lastModifiedBy>HP</cp:lastModifiedBy>
  <cp:revision>170</cp:revision>
  <cp:lastPrinted>2019-04-25T20:52:03Z</cp:lastPrinted>
  <dcterms:created xsi:type="dcterms:W3CDTF">2019-04-21T17:08:05Z</dcterms:created>
  <dcterms:modified xsi:type="dcterms:W3CDTF">2019-12-06T00:56:25Z</dcterms:modified>
</cp:coreProperties>
</file>