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5CC6D6"/>
    <a:srgbClr val="344529"/>
    <a:srgbClr val="2B3922"/>
    <a:srgbClr val="2E3722"/>
    <a:srgbClr val="FCF7F1"/>
    <a:srgbClr val="B8D233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C88E8-9887-4466-A742-48498195D3FA}" v="394" dt="2020-05-06T06:07:40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15FDF-1471-45F2-B96D-80EB6C79DD7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AF776D-3519-4FD1-B522-9149FF9F57D0}">
      <dgm:prSet phldrT="[Text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Loading And Viewing Data</a:t>
          </a:r>
        </a:p>
      </dgm:t>
    </dgm:pt>
    <dgm:pt modelId="{ECF66CD1-9C5C-459C-91A6-616DF1DE09C3}" type="parTrans" cxnId="{8370038B-95FE-4952-93B6-377631C5AA55}">
      <dgm:prSet/>
      <dgm:spPr/>
      <dgm:t>
        <a:bodyPr/>
        <a:lstStyle/>
        <a:p>
          <a:endParaRPr lang="en-US"/>
        </a:p>
      </dgm:t>
    </dgm:pt>
    <dgm:pt modelId="{7D5C99A7-BC61-433E-808E-159237C16E7C}" type="sibTrans" cxnId="{8370038B-95FE-4952-93B6-377631C5AA55}">
      <dgm:prSet/>
      <dgm:spPr/>
      <dgm:t>
        <a:bodyPr/>
        <a:lstStyle/>
        <a:p>
          <a:endParaRPr lang="en-US"/>
        </a:p>
      </dgm:t>
    </dgm:pt>
    <dgm:pt modelId="{6D3309AC-1382-45A7-90B7-BF679B8F5AF7}">
      <dgm:prSet phldrT="[Text]"/>
      <dgm:spPr>
        <a:solidFill>
          <a:srgbClr val="F8D22F">
            <a:alpha val="90000"/>
          </a:srgbClr>
        </a:solidFill>
      </dgm:spPr>
      <dgm:t>
        <a:bodyPr/>
        <a:lstStyle/>
        <a:p>
          <a:r>
            <a:rPr lang="en-US" dirty="0"/>
            <a:t>Loading Facebook Metrics Data Set</a:t>
          </a:r>
        </a:p>
      </dgm:t>
    </dgm:pt>
    <dgm:pt modelId="{46725B48-08B3-42CD-8EDD-AE8C2D2805E8}" type="parTrans" cxnId="{9BB5E19A-9F0B-4499-8849-0C84FB1D5186}">
      <dgm:prSet/>
      <dgm:spPr/>
      <dgm:t>
        <a:bodyPr/>
        <a:lstStyle/>
        <a:p>
          <a:endParaRPr lang="en-US"/>
        </a:p>
      </dgm:t>
    </dgm:pt>
    <dgm:pt modelId="{1C12C4BA-2C28-40BB-AF80-2B124DCD97D3}" type="sibTrans" cxnId="{9BB5E19A-9F0B-4499-8849-0C84FB1D5186}">
      <dgm:prSet/>
      <dgm:spPr/>
      <dgm:t>
        <a:bodyPr/>
        <a:lstStyle/>
        <a:p>
          <a:endParaRPr lang="en-US"/>
        </a:p>
      </dgm:t>
    </dgm:pt>
    <dgm:pt modelId="{3972430D-4BBC-4646-91A5-CE0FEC778040}">
      <dgm:prSet phldrT="[Text]"/>
      <dgm:spPr>
        <a:solidFill>
          <a:srgbClr val="F8D22F">
            <a:alpha val="90000"/>
          </a:srgbClr>
        </a:solidFill>
      </dgm:spPr>
      <dgm:t>
        <a:bodyPr/>
        <a:lstStyle/>
        <a:p>
          <a:r>
            <a:rPr lang="en-US" dirty="0"/>
            <a:t>Viewing the Data set With considering Various Features</a:t>
          </a:r>
        </a:p>
      </dgm:t>
    </dgm:pt>
    <dgm:pt modelId="{B7D8B6D4-C701-4209-9B3D-3EA7E96D4C78}" type="parTrans" cxnId="{CC0894AC-BEF6-4D10-941B-11A913E38CE9}">
      <dgm:prSet/>
      <dgm:spPr/>
      <dgm:t>
        <a:bodyPr/>
        <a:lstStyle/>
        <a:p>
          <a:endParaRPr lang="en-US"/>
        </a:p>
      </dgm:t>
    </dgm:pt>
    <dgm:pt modelId="{62F8CB06-814B-4E25-A17A-B34536D26435}" type="sibTrans" cxnId="{CC0894AC-BEF6-4D10-941B-11A913E38CE9}">
      <dgm:prSet/>
      <dgm:spPr/>
      <dgm:t>
        <a:bodyPr/>
        <a:lstStyle/>
        <a:p>
          <a:endParaRPr lang="en-US"/>
        </a:p>
      </dgm:t>
    </dgm:pt>
    <dgm:pt modelId="{C1C20DA9-E33B-4E04-AC79-7A7E4C96470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Exploratory Data Analysis</a:t>
          </a:r>
        </a:p>
      </dgm:t>
    </dgm:pt>
    <dgm:pt modelId="{8D28B7B1-C495-432C-96F2-0851F7947AB6}" type="parTrans" cxnId="{7B9DE013-9144-4116-ADC7-16FB0D03B78F}">
      <dgm:prSet/>
      <dgm:spPr/>
      <dgm:t>
        <a:bodyPr/>
        <a:lstStyle/>
        <a:p>
          <a:endParaRPr lang="en-US"/>
        </a:p>
      </dgm:t>
    </dgm:pt>
    <dgm:pt modelId="{8E20D529-271C-4786-B343-4239CF06AAC2}" type="sibTrans" cxnId="{7B9DE013-9144-4116-ADC7-16FB0D03B78F}">
      <dgm:prSet/>
      <dgm:spPr/>
      <dgm:t>
        <a:bodyPr/>
        <a:lstStyle/>
        <a:p>
          <a:endParaRPr lang="en-US"/>
        </a:p>
      </dgm:t>
    </dgm:pt>
    <dgm:pt modelId="{CE32BC27-8303-425F-B935-E4B9D6F1B68D}">
      <dgm:prSet phldrT="[Text]"/>
      <dgm:spPr>
        <a:solidFill>
          <a:srgbClr val="F8D22F">
            <a:alpha val="90000"/>
          </a:srgbClr>
        </a:solidFill>
      </dgm:spPr>
      <dgm:t>
        <a:bodyPr/>
        <a:lstStyle/>
        <a:p>
          <a:r>
            <a:rPr lang="en-US" b="0" i="0" dirty="0"/>
            <a:t>Understanding relationships and new insights through plots</a:t>
          </a:r>
          <a:endParaRPr lang="en-US" dirty="0"/>
        </a:p>
      </dgm:t>
    </dgm:pt>
    <dgm:pt modelId="{C7AD4FF8-2671-4F6C-AE00-9231FD24BCA9}" type="parTrans" cxnId="{A120E60F-5CDD-4C94-B5DA-65FB90B98E2D}">
      <dgm:prSet/>
      <dgm:spPr/>
      <dgm:t>
        <a:bodyPr/>
        <a:lstStyle/>
        <a:p>
          <a:endParaRPr lang="en-US"/>
        </a:p>
      </dgm:t>
    </dgm:pt>
    <dgm:pt modelId="{8BFCCA94-EE66-4307-AC66-B35E5279F98B}" type="sibTrans" cxnId="{A120E60F-5CDD-4C94-B5DA-65FB90B98E2D}">
      <dgm:prSet/>
      <dgm:spPr/>
      <dgm:t>
        <a:bodyPr/>
        <a:lstStyle/>
        <a:p>
          <a:endParaRPr lang="en-US"/>
        </a:p>
      </dgm:t>
    </dgm:pt>
    <dgm:pt modelId="{F0186D7C-BD7E-487C-9A22-59923E83ECDF}">
      <dgm:prSet phldrT="[Text]"/>
      <dgm:spPr>
        <a:solidFill>
          <a:srgbClr val="F8D22F">
            <a:alpha val="90000"/>
          </a:srgbClr>
        </a:solidFill>
      </dgm:spPr>
      <dgm:t>
        <a:bodyPr/>
        <a:lstStyle/>
        <a:p>
          <a:r>
            <a:rPr lang="en-US" b="0" i="0" dirty="0"/>
            <a:t>Handling outliers</a:t>
          </a:r>
          <a:endParaRPr lang="en-US" dirty="0"/>
        </a:p>
      </dgm:t>
    </dgm:pt>
    <dgm:pt modelId="{DDA5D70B-7CBF-4745-AC7F-9FEE38E31A14}" type="parTrans" cxnId="{8527C33D-7830-46FC-97BC-636755FC27CB}">
      <dgm:prSet/>
      <dgm:spPr/>
      <dgm:t>
        <a:bodyPr/>
        <a:lstStyle/>
        <a:p>
          <a:endParaRPr lang="en-US"/>
        </a:p>
      </dgm:t>
    </dgm:pt>
    <dgm:pt modelId="{7F75001E-22E9-4DE1-8377-3C26A60D6600}" type="sibTrans" cxnId="{8527C33D-7830-46FC-97BC-636755FC27CB}">
      <dgm:prSet/>
      <dgm:spPr/>
      <dgm:t>
        <a:bodyPr/>
        <a:lstStyle/>
        <a:p>
          <a:endParaRPr lang="en-US"/>
        </a:p>
      </dgm:t>
    </dgm:pt>
    <dgm:pt modelId="{7D6B31C2-FC36-4C9F-9C8C-B0479F5A59A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49C99B58-E576-40EE-BD26-B8F62C888045}" type="parTrans" cxnId="{65522340-98A7-4E71-B77E-78E74828E78F}">
      <dgm:prSet/>
      <dgm:spPr/>
      <dgm:t>
        <a:bodyPr/>
        <a:lstStyle/>
        <a:p>
          <a:endParaRPr lang="en-US"/>
        </a:p>
      </dgm:t>
    </dgm:pt>
    <dgm:pt modelId="{266EA289-CF36-4AD0-BBB7-3C15B4A6AD6E}" type="sibTrans" cxnId="{65522340-98A7-4E71-B77E-78E74828E78F}">
      <dgm:prSet/>
      <dgm:spPr/>
      <dgm:t>
        <a:bodyPr/>
        <a:lstStyle/>
        <a:p>
          <a:endParaRPr lang="en-US"/>
        </a:p>
      </dgm:t>
    </dgm:pt>
    <dgm:pt modelId="{ACBAA447-518A-49A8-8F4E-4B3683A143A5}">
      <dgm:prSet phldrT="[Text]"/>
      <dgm:spPr>
        <a:solidFill>
          <a:srgbClr val="F8D22F">
            <a:alpha val="90000"/>
          </a:srgbClr>
        </a:solidFill>
      </dgm:spPr>
      <dgm:t>
        <a:bodyPr/>
        <a:lstStyle/>
        <a:p>
          <a:r>
            <a:rPr lang="en-US" dirty="0"/>
            <a:t>Splitting into Train &amp; Test</a:t>
          </a:r>
        </a:p>
      </dgm:t>
    </dgm:pt>
    <dgm:pt modelId="{7B19B674-09D3-4B23-A809-DD201BE8A01E}" type="parTrans" cxnId="{0D1AEF40-40FC-4151-8768-C9EF73E4BB9B}">
      <dgm:prSet/>
      <dgm:spPr/>
      <dgm:t>
        <a:bodyPr/>
        <a:lstStyle/>
        <a:p>
          <a:endParaRPr lang="en-US"/>
        </a:p>
      </dgm:t>
    </dgm:pt>
    <dgm:pt modelId="{394E741A-9E74-462E-9036-84046B317B1B}" type="sibTrans" cxnId="{0D1AEF40-40FC-4151-8768-C9EF73E4BB9B}">
      <dgm:prSet/>
      <dgm:spPr/>
      <dgm:t>
        <a:bodyPr/>
        <a:lstStyle/>
        <a:p>
          <a:endParaRPr lang="en-US"/>
        </a:p>
      </dgm:t>
    </dgm:pt>
    <dgm:pt modelId="{407B8E43-75D7-43D5-BED3-EBC9329C5453}">
      <dgm:prSet phldrT="[Text]"/>
      <dgm:spPr>
        <a:solidFill>
          <a:srgbClr val="F8D22F">
            <a:alpha val="90000"/>
          </a:srgbClr>
        </a:solidFill>
      </dgm:spPr>
      <dgm:t>
        <a:bodyPr/>
        <a:lstStyle/>
        <a:p>
          <a:r>
            <a:rPr lang="en-US" dirty="0"/>
            <a:t>Linear, Lasso, Random Forest, SVR</a:t>
          </a:r>
        </a:p>
      </dgm:t>
    </dgm:pt>
    <dgm:pt modelId="{35CDBAA8-DEB6-45EB-A210-A8AE10E73C61}" type="parTrans" cxnId="{A85F1CCE-E4FF-4064-A2C7-91ADF09E57F2}">
      <dgm:prSet/>
      <dgm:spPr/>
      <dgm:t>
        <a:bodyPr/>
        <a:lstStyle/>
        <a:p>
          <a:endParaRPr lang="en-US"/>
        </a:p>
      </dgm:t>
    </dgm:pt>
    <dgm:pt modelId="{749F4AE8-D550-4B54-9FB9-73A703D04B38}" type="sibTrans" cxnId="{A85F1CCE-E4FF-4064-A2C7-91ADF09E57F2}">
      <dgm:prSet/>
      <dgm:spPr/>
      <dgm:t>
        <a:bodyPr/>
        <a:lstStyle/>
        <a:p>
          <a:endParaRPr lang="en-US"/>
        </a:p>
      </dgm:t>
    </dgm:pt>
    <dgm:pt modelId="{876A81D8-85BD-4817-A42C-C8D8EA916A5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Data- Preprocessing</a:t>
          </a:r>
        </a:p>
      </dgm:t>
    </dgm:pt>
    <dgm:pt modelId="{1B258822-D3D7-4167-8644-84DD07012D1B}" type="parTrans" cxnId="{C385AA9D-AFF0-4BD2-A6E9-65E98E7F9004}">
      <dgm:prSet/>
      <dgm:spPr/>
      <dgm:t>
        <a:bodyPr/>
        <a:lstStyle/>
        <a:p>
          <a:endParaRPr lang="en-US"/>
        </a:p>
      </dgm:t>
    </dgm:pt>
    <dgm:pt modelId="{4DEDA0C5-07F8-403B-8106-F71B9CDE115C}" type="sibTrans" cxnId="{C385AA9D-AFF0-4BD2-A6E9-65E98E7F9004}">
      <dgm:prSet/>
      <dgm:spPr/>
      <dgm:t>
        <a:bodyPr/>
        <a:lstStyle/>
        <a:p>
          <a:endParaRPr lang="en-US"/>
        </a:p>
      </dgm:t>
    </dgm:pt>
    <dgm:pt modelId="{4FCC0E3B-EDA2-4DF1-A4DB-A051ACD50A7E}">
      <dgm:prSet phldrT="[Text]"/>
      <dgm:spPr>
        <a:solidFill>
          <a:srgbClr val="F8D22F">
            <a:alpha val="90000"/>
          </a:srgbClr>
        </a:solidFill>
      </dgm:spPr>
      <dgm:t>
        <a:bodyPr/>
        <a:lstStyle/>
        <a:p>
          <a:r>
            <a:rPr lang="en-US" dirty="0"/>
            <a:t>Validating the Model</a:t>
          </a:r>
        </a:p>
      </dgm:t>
    </dgm:pt>
    <dgm:pt modelId="{91D2B889-88EA-4931-B071-D505EBACF54D}" type="parTrans" cxnId="{C96B8C0C-2AF5-4617-8D11-CD2BCA6E6EA7}">
      <dgm:prSet/>
      <dgm:spPr/>
      <dgm:t>
        <a:bodyPr/>
        <a:lstStyle/>
        <a:p>
          <a:endParaRPr lang="en-US"/>
        </a:p>
      </dgm:t>
    </dgm:pt>
    <dgm:pt modelId="{9BA1E87E-991F-47E6-B078-71694022FEA9}" type="sibTrans" cxnId="{C96B8C0C-2AF5-4617-8D11-CD2BCA6E6EA7}">
      <dgm:prSet/>
      <dgm:spPr/>
      <dgm:t>
        <a:bodyPr/>
        <a:lstStyle/>
        <a:p>
          <a:endParaRPr lang="en-US"/>
        </a:p>
      </dgm:t>
    </dgm:pt>
    <dgm:pt modelId="{7876A983-F091-4190-900B-B3874108BDC3}" type="pres">
      <dgm:prSet presAssocID="{65415FDF-1471-45F2-B96D-80EB6C79DD7D}" presName="Name0" presStyleCnt="0">
        <dgm:presLayoutVars>
          <dgm:dir/>
          <dgm:animLvl val="lvl"/>
          <dgm:resizeHandles val="exact"/>
        </dgm:presLayoutVars>
      </dgm:prSet>
      <dgm:spPr/>
    </dgm:pt>
    <dgm:pt modelId="{AF8F9550-40D8-42EF-AEC6-895BFDFA8456}" type="pres">
      <dgm:prSet presAssocID="{81AF776D-3519-4FD1-B522-9149FF9F57D0}" presName="linNode" presStyleCnt="0"/>
      <dgm:spPr/>
    </dgm:pt>
    <dgm:pt modelId="{35B45E6E-7EFE-4475-A0EB-850F62DAD84C}" type="pres">
      <dgm:prSet presAssocID="{81AF776D-3519-4FD1-B522-9149FF9F57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53F290E-9FB4-469B-A3A2-CAAD7DA7ADED}" type="pres">
      <dgm:prSet presAssocID="{81AF776D-3519-4FD1-B522-9149FF9F57D0}" presName="descendantText" presStyleLbl="alignAccFollowNode1" presStyleIdx="0" presStyleCnt="3" custLinFactNeighborX="0">
        <dgm:presLayoutVars>
          <dgm:bulletEnabled val="1"/>
        </dgm:presLayoutVars>
      </dgm:prSet>
      <dgm:spPr/>
    </dgm:pt>
    <dgm:pt modelId="{E9E76963-254F-47B5-B1ED-C212AE9A2B35}" type="pres">
      <dgm:prSet presAssocID="{7D5C99A7-BC61-433E-808E-159237C16E7C}" presName="sp" presStyleCnt="0"/>
      <dgm:spPr/>
    </dgm:pt>
    <dgm:pt modelId="{004E3DF5-D5B4-40B4-B715-DF539974204E}" type="pres">
      <dgm:prSet presAssocID="{876A81D8-85BD-4817-A42C-C8D8EA916A57}" presName="linNode" presStyleCnt="0"/>
      <dgm:spPr/>
    </dgm:pt>
    <dgm:pt modelId="{CB2BD19C-D7B5-49C7-89C4-F1E611FD19D7}" type="pres">
      <dgm:prSet presAssocID="{876A81D8-85BD-4817-A42C-C8D8EA916A5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FC2D6EC-EA39-44B8-9D0D-E5412364707F}" type="pres">
      <dgm:prSet presAssocID="{4DEDA0C5-07F8-403B-8106-F71B9CDE115C}" presName="sp" presStyleCnt="0"/>
      <dgm:spPr/>
    </dgm:pt>
    <dgm:pt modelId="{23D7A880-04F1-4689-9B5F-BC9A1230EC1E}" type="pres">
      <dgm:prSet presAssocID="{C1C20DA9-E33B-4E04-AC79-7A7E4C964705}" presName="linNode" presStyleCnt="0"/>
      <dgm:spPr/>
    </dgm:pt>
    <dgm:pt modelId="{389509C6-97A0-4A64-A53C-6574A3C42A6E}" type="pres">
      <dgm:prSet presAssocID="{C1C20DA9-E33B-4E04-AC79-7A7E4C96470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2E98171-6258-44A1-B017-95A2ADC30308}" type="pres">
      <dgm:prSet presAssocID="{C1C20DA9-E33B-4E04-AC79-7A7E4C964705}" presName="descendantText" presStyleLbl="alignAccFollowNode1" presStyleIdx="1" presStyleCnt="3" custLinFactNeighborY="0">
        <dgm:presLayoutVars>
          <dgm:bulletEnabled val="1"/>
        </dgm:presLayoutVars>
      </dgm:prSet>
      <dgm:spPr/>
    </dgm:pt>
    <dgm:pt modelId="{DA6D297A-4A56-4499-9152-7A1394BACB72}" type="pres">
      <dgm:prSet presAssocID="{8E20D529-271C-4786-B343-4239CF06AAC2}" presName="sp" presStyleCnt="0"/>
      <dgm:spPr/>
    </dgm:pt>
    <dgm:pt modelId="{25DDE048-F408-4E1F-8D81-73C849675A68}" type="pres">
      <dgm:prSet presAssocID="{7D6B31C2-FC36-4C9F-9C8C-B0479F5A59AF}" presName="linNode" presStyleCnt="0"/>
      <dgm:spPr/>
    </dgm:pt>
    <dgm:pt modelId="{E0DDACCE-3A7F-4DD3-AA8D-D6A221CB85CA}" type="pres">
      <dgm:prSet presAssocID="{7D6B31C2-FC36-4C9F-9C8C-B0479F5A59A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F6177CF-F48B-41B0-A028-9C04DF31EAB4}" type="pres">
      <dgm:prSet presAssocID="{7D6B31C2-FC36-4C9F-9C8C-B0479F5A59AF}" presName="descendantText" presStyleLbl="alignAccFollowNode1" presStyleIdx="2" presStyleCnt="3" custLinFactNeighborY="0">
        <dgm:presLayoutVars>
          <dgm:bulletEnabled val="1"/>
        </dgm:presLayoutVars>
      </dgm:prSet>
      <dgm:spPr/>
    </dgm:pt>
  </dgm:ptLst>
  <dgm:cxnLst>
    <dgm:cxn modelId="{06C51704-93FC-4BD7-A028-F2F3F614E330}" type="presOf" srcId="{407B8E43-75D7-43D5-BED3-EBC9329C5453}" destId="{FF6177CF-F48B-41B0-A028-9C04DF31EAB4}" srcOrd="0" destOrd="1" presId="urn:microsoft.com/office/officeart/2005/8/layout/vList5"/>
    <dgm:cxn modelId="{C96B8C0C-2AF5-4617-8D11-CD2BCA6E6EA7}" srcId="{7D6B31C2-FC36-4C9F-9C8C-B0479F5A59AF}" destId="{4FCC0E3B-EDA2-4DF1-A4DB-A051ACD50A7E}" srcOrd="2" destOrd="0" parTransId="{91D2B889-88EA-4931-B071-D505EBACF54D}" sibTransId="{9BA1E87E-991F-47E6-B078-71694022FEA9}"/>
    <dgm:cxn modelId="{A120E60F-5CDD-4C94-B5DA-65FB90B98E2D}" srcId="{C1C20DA9-E33B-4E04-AC79-7A7E4C964705}" destId="{CE32BC27-8303-425F-B935-E4B9D6F1B68D}" srcOrd="0" destOrd="0" parTransId="{C7AD4FF8-2671-4F6C-AE00-9231FD24BCA9}" sibTransId="{8BFCCA94-EE66-4307-AC66-B35E5279F98B}"/>
    <dgm:cxn modelId="{7B9DE013-9144-4116-ADC7-16FB0D03B78F}" srcId="{65415FDF-1471-45F2-B96D-80EB6C79DD7D}" destId="{C1C20DA9-E33B-4E04-AC79-7A7E4C964705}" srcOrd="2" destOrd="0" parTransId="{8D28B7B1-C495-432C-96F2-0851F7947AB6}" sibTransId="{8E20D529-271C-4786-B343-4239CF06AAC2}"/>
    <dgm:cxn modelId="{50CC9919-BE91-4DC7-BC09-8E554FCF4BB1}" type="presOf" srcId="{6D3309AC-1382-45A7-90B7-BF679B8F5AF7}" destId="{753F290E-9FB4-469B-A3A2-CAAD7DA7ADED}" srcOrd="0" destOrd="0" presId="urn:microsoft.com/office/officeart/2005/8/layout/vList5"/>
    <dgm:cxn modelId="{E7B9701F-F50B-4D9F-AB5A-627CF90381B1}" type="presOf" srcId="{F0186D7C-BD7E-487C-9A22-59923E83ECDF}" destId="{B2E98171-6258-44A1-B017-95A2ADC30308}" srcOrd="0" destOrd="1" presId="urn:microsoft.com/office/officeart/2005/8/layout/vList5"/>
    <dgm:cxn modelId="{E28BAB24-1628-43D8-AA08-D1C25029B736}" type="presOf" srcId="{4FCC0E3B-EDA2-4DF1-A4DB-A051ACD50A7E}" destId="{FF6177CF-F48B-41B0-A028-9C04DF31EAB4}" srcOrd="0" destOrd="2" presId="urn:microsoft.com/office/officeart/2005/8/layout/vList5"/>
    <dgm:cxn modelId="{8527C33D-7830-46FC-97BC-636755FC27CB}" srcId="{C1C20DA9-E33B-4E04-AC79-7A7E4C964705}" destId="{F0186D7C-BD7E-487C-9A22-59923E83ECDF}" srcOrd="1" destOrd="0" parTransId="{DDA5D70B-7CBF-4745-AC7F-9FEE38E31A14}" sibTransId="{7F75001E-22E9-4DE1-8377-3C26A60D6600}"/>
    <dgm:cxn modelId="{65522340-98A7-4E71-B77E-78E74828E78F}" srcId="{65415FDF-1471-45F2-B96D-80EB6C79DD7D}" destId="{7D6B31C2-FC36-4C9F-9C8C-B0479F5A59AF}" srcOrd="3" destOrd="0" parTransId="{49C99B58-E576-40EE-BD26-B8F62C888045}" sibTransId="{266EA289-CF36-4AD0-BBB7-3C15B4A6AD6E}"/>
    <dgm:cxn modelId="{0D1AEF40-40FC-4151-8768-C9EF73E4BB9B}" srcId="{7D6B31C2-FC36-4C9F-9C8C-B0479F5A59AF}" destId="{ACBAA447-518A-49A8-8F4E-4B3683A143A5}" srcOrd="0" destOrd="0" parTransId="{7B19B674-09D3-4B23-A809-DD201BE8A01E}" sibTransId="{394E741A-9E74-462E-9036-84046B317B1B}"/>
    <dgm:cxn modelId="{3471435F-335B-457D-93E6-662B4B9B60F5}" type="presOf" srcId="{65415FDF-1471-45F2-B96D-80EB6C79DD7D}" destId="{7876A983-F091-4190-900B-B3874108BDC3}" srcOrd="0" destOrd="0" presId="urn:microsoft.com/office/officeart/2005/8/layout/vList5"/>
    <dgm:cxn modelId="{BB52EE6A-8491-4DEC-8C09-47F85BE0D330}" type="presOf" srcId="{876A81D8-85BD-4817-A42C-C8D8EA916A57}" destId="{CB2BD19C-D7B5-49C7-89C4-F1E611FD19D7}" srcOrd="0" destOrd="0" presId="urn:microsoft.com/office/officeart/2005/8/layout/vList5"/>
    <dgm:cxn modelId="{D73FCA77-8C6B-41FA-B462-BD353CAD662D}" type="presOf" srcId="{3972430D-4BBC-4646-91A5-CE0FEC778040}" destId="{753F290E-9FB4-469B-A3A2-CAAD7DA7ADED}" srcOrd="0" destOrd="1" presId="urn:microsoft.com/office/officeart/2005/8/layout/vList5"/>
    <dgm:cxn modelId="{4B84B47D-5CFB-4364-8BB9-B2DD2C9E17CE}" type="presOf" srcId="{ACBAA447-518A-49A8-8F4E-4B3683A143A5}" destId="{FF6177CF-F48B-41B0-A028-9C04DF31EAB4}" srcOrd="0" destOrd="0" presId="urn:microsoft.com/office/officeart/2005/8/layout/vList5"/>
    <dgm:cxn modelId="{8370038B-95FE-4952-93B6-377631C5AA55}" srcId="{65415FDF-1471-45F2-B96D-80EB6C79DD7D}" destId="{81AF776D-3519-4FD1-B522-9149FF9F57D0}" srcOrd="0" destOrd="0" parTransId="{ECF66CD1-9C5C-459C-91A6-616DF1DE09C3}" sibTransId="{7D5C99A7-BC61-433E-808E-159237C16E7C}"/>
    <dgm:cxn modelId="{697A5E98-4A32-4CD1-8CA6-B623D6B36740}" type="presOf" srcId="{81AF776D-3519-4FD1-B522-9149FF9F57D0}" destId="{35B45E6E-7EFE-4475-A0EB-850F62DAD84C}" srcOrd="0" destOrd="0" presId="urn:microsoft.com/office/officeart/2005/8/layout/vList5"/>
    <dgm:cxn modelId="{9BB5E19A-9F0B-4499-8849-0C84FB1D5186}" srcId="{81AF776D-3519-4FD1-B522-9149FF9F57D0}" destId="{6D3309AC-1382-45A7-90B7-BF679B8F5AF7}" srcOrd="0" destOrd="0" parTransId="{46725B48-08B3-42CD-8EDD-AE8C2D2805E8}" sibTransId="{1C12C4BA-2C28-40BB-AF80-2B124DCD97D3}"/>
    <dgm:cxn modelId="{C385AA9D-AFF0-4BD2-A6E9-65E98E7F9004}" srcId="{65415FDF-1471-45F2-B96D-80EB6C79DD7D}" destId="{876A81D8-85BD-4817-A42C-C8D8EA916A57}" srcOrd="1" destOrd="0" parTransId="{1B258822-D3D7-4167-8644-84DD07012D1B}" sibTransId="{4DEDA0C5-07F8-403B-8106-F71B9CDE115C}"/>
    <dgm:cxn modelId="{280D18A5-4F69-4BF3-AEA3-3DFD8EE3BA67}" type="presOf" srcId="{CE32BC27-8303-425F-B935-E4B9D6F1B68D}" destId="{B2E98171-6258-44A1-B017-95A2ADC30308}" srcOrd="0" destOrd="0" presId="urn:microsoft.com/office/officeart/2005/8/layout/vList5"/>
    <dgm:cxn modelId="{4354FEA6-D975-4ADC-A0BB-6B0151498E49}" type="presOf" srcId="{C1C20DA9-E33B-4E04-AC79-7A7E4C964705}" destId="{389509C6-97A0-4A64-A53C-6574A3C42A6E}" srcOrd="0" destOrd="0" presId="urn:microsoft.com/office/officeart/2005/8/layout/vList5"/>
    <dgm:cxn modelId="{CC0894AC-BEF6-4D10-941B-11A913E38CE9}" srcId="{81AF776D-3519-4FD1-B522-9149FF9F57D0}" destId="{3972430D-4BBC-4646-91A5-CE0FEC778040}" srcOrd="1" destOrd="0" parTransId="{B7D8B6D4-C701-4209-9B3D-3EA7E96D4C78}" sibTransId="{62F8CB06-814B-4E25-A17A-B34536D26435}"/>
    <dgm:cxn modelId="{A85F1CCE-E4FF-4064-A2C7-91ADF09E57F2}" srcId="{7D6B31C2-FC36-4C9F-9C8C-B0479F5A59AF}" destId="{407B8E43-75D7-43D5-BED3-EBC9329C5453}" srcOrd="1" destOrd="0" parTransId="{35CDBAA8-DEB6-45EB-A210-A8AE10E73C61}" sibTransId="{749F4AE8-D550-4B54-9FB9-73A703D04B38}"/>
    <dgm:cxn modelId="{999D57EF-19DE-4271-B6B2-06B268891254}" type="presOf" srcId="{7D6B31C2-FC36-4C9F-9C8C-B0479F5A59AF}" destId="{E0DDACCE-3A7F-4DD3-AA8D-D6A221CB85CA}" srcOrd="0" destOrd="0" presId="urn:microsoft.com/office/officeart/2005/8/layout/vList5"/>
    <dgm:cxn modelId="{2B8C966B-3605-4A51-A0CD-4CF1787CD583}" type="presParOf" srcId="{7876A983-F091-4190-900B-B3874108BDC3}" destId="{AF8F9550-40D8-42EF-AEC6-895BFDFA8456}" srcOrd="0" destOrd="0" presId="urn:microsoft.com/office/officeart/2005/8/layout/vList5"/>
    <dgm:cxn modelId="{65B688A2-8B38-44E2-9371-1FEA887354B5}" type="presParOf" srcId="{AF8F9550-40D8-42EF-AEC6-895BFDFA8456}" destId="{35B45E6E-7EFE-4475-A0EB-850F62DAD84C}" srcOrd="0" destOrd="0" presId="urn:microsoft.com/office/officeart/2005/8/layout/vList5"/>
    <dgm:cxn modelId="{8D496AAB-23E6-4CB3-B46C-6C0F604867AB}" type="presParOf" srcId="{AF8F9550-40D8-42EF-AEC6-895BFDFA8456}" destId="{753F290E-9FB4-469B-A3A2-CAAD7DA7ADED}" srcOrd="1" destOrd="0" presId="urn:microsoft.com/office/officeart/2005/8/layout/vList5"/>
    <dgm:cxn modelId="{32596D3B-9B7F-4384-80AA-C2488C7A2C75}" type="presParOf" srcId="{7876A983-F091-4190-900B-B3874108BDC3}" destId="{E9E76963-254F-47B5-B1ED-C212AE9A2B35}" srcOrd="1" destOrd="0" presId="urn:microsoft.com/office/officeart/2005/8/layout/vList5"/>
    <dgm:cxn modelId="{EAEE5973-7873-4FF5-8673-4F6C90E7CD55}" type="presParOf" srcId="{7876A983-F091-4190-900B-B3874108BDC3}" destId="{004E3DF5-D5B4-40B4-B715-DF539974204E}" srcOrd="2" destOrd="0" presId="urn:microsoft.com/office/officeart/2005/8/layout/vList5"/>
    <dgm:cxn modelId="{65B2E97C-663C-4ADF-B0B6-EB5239F9FE96}" type="presParOf" srcId="{004E3DF5-D5B4-40B4-B715-DF539974204E}" destId="{CB2BD19C-D7B5-49C7-89C4-F1E611FD19D7}" srcOrd="0" destOrd="0" presId="urn:microsoft.com/office/officeart/2005/8/layout/vList5"/>
    <dgm:cxn modelId="{CEC3803C-4B2B-459B-8D35-B362AB2ADE4F}" type="presParOf" srcId="{7876A983-F091-4190-900B-B3874108BDC3}" destId="{FFC2D6EC-EA39-44B8-9D0D-E5412364707F}" srcOrd="3" destOrd="0" presId="urn:microsoft.com/office/officeart/2005/8/layout/vList5"/>
    <dgm:cxn modelId="{EB4ABA6A-3C3D-4E24-8639-5F593D83F0DE}" type="presParOf" srcId="{7876A983-F091-4190-900B-B3874108BDC3}" destId="{23D7A880-04F1-4689-9B5F-BC9A1230EC1E}" srcOrd="4" destOrd="0" presId="urn:microsoft.com/office/officeart/2005/8/layout/vList5"/>
    <dgm:cxn modelId="{3A8C64C1-9C32-4FB0-8646-1ABF12F0224E}" type="presParOf" srcId="{23D7A880-04F1-4689-9B5F-BC9A1230EC1E}" destId="{389509C6-97A0-4A64-A53C-6574A3C42A6E}" srcOrd="0" destOrd="0" presId="urn:microsoft.com/office/officeart/2005/8/layout/vList5"/>
    <dgm:cxn modelId="{C7B2E006-4805-492E-83A8-673B87FAEF24}" type="presParOf" srcId="{23D7A880-04F1-4689-9B5F-BC9A1230EC1E}" destId="{B2E98171-6258-44A1-B017-95A2ADC30308}" srcOrd="1" destOrd="0" presId="urn:microsoft.com/office/officeart/2005/8/layout/vList5"/>
    <dgm:cxn modelId="{D70F30AA-C44D-4B86-958B-75C8E5036679}" type="presParOf" srcId="{7876A983-F091-4190-900B-B3874108BDC3}" destId="{DA6D297A-4A56-4499-9152-7A1394BACB72}" srcOrd="5" destOrd="0" presId="urn:microsoft.com/office/officeart/2005/8/layout/vList5"/>
    <dgm:cxn modelId="{8FA30983-C211-4820-9C8F-F5E2D36AD5E8}" type="presParOf" srcId="{7876A983-F091-4190-900B-B3874108BDC3}" destId="{25DDE048-F408-4E1F-8D81-73C849675A68}" srcOrd="6" destOrd="0" presId="urn:microsoft.com/office/officeart/2005/8/layout/vList5"/>
    <dgm:cxn modelId="{3B7783C0-7EA7-4515-BCAE-9ADDDCAE81C7}" type="presParOf" srcId="{25DDE048-F408-4E1F-8D81-73C849675A68}" destId="{E0DDACCE-3A7F-4DD3-AA8D-D6A221CB85CA}" srcOrd="0" destOrd="0" presId="urn:microsoft.com/office/officeart/2005/8/layout/vList5"/>
    <dgm:cxn modelId="{BDB83F35-4F07-44EF-B806-4F8073CB8C26}" type="presParOf" srcId="{25DDE048-F408-4E1F-8D81-73C849675A68}" destId="{FF6177CF-F48B-41B0-A028-9C04DF31EA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F290E-9FB4-469B-A3A2-CAAD7DA7ADED}">
      <dsp:nvSpPr>
        <dsp:cNvPr id="0" name=""/>
        <dsp:cNvSpPr/>
      </dsp:nvSpPr>
      <dsp:spPr>
        <a:xfrm rot="5400000">
          <a:off x="4149834" y="-1549883"/>
          <a:ext cx="1027211" cy="4389120"/>
        </a:xfrm>
        <a:prstGeom prst="round2SameRect">
          <a:avLst/>
        </a:prstGeom>
        <a:solidFill>
          <a:srgbClr val="F8D22F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Loading Facebook Metrics Data 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Viewing the Data set With considering Various Features</a:t>
          </a:r>
        </a:p>
      </dsp:txBody>
      <dsp:txXfrm rot="-5400000">
        <a:off x="2468880" y="181215"/>
        <a:ext cx="4338976" cy="926923"/>
      </dsp:txXfrm>
    </dsp:sp>
    <dsp:sp modelId="{35B45E6E-7EFE-4475-A0EB-850F62DAD84C}">
      <dsp:nvSpPr>
        <dsp:cNvPr id="0" name=""/>
        <dsp:cNvSpPr/>
      </dsp:nvSpPr>
      <dsp:spPr>
        <a:xfrm>
          <a:off x="0" y="2669"/>
          <a:ext cx="2468880" cy="1284014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Loading And Viewing Data</a:t>
          </a:r>
        </a:p>
      </dsp:txBody>
      <dsp:txXfrm>
        <a:off x="62680" y="65349"/>
        <a:ext cx="2343520" cy="1158654"/>
      </dsp:txXfrm>
    </dsp:sp>
    <dsp:sp modelId="{CB2BD19C-D7B5-49C7-89C4-F1E611FD19D7}">
      <dsp:nvSpPr>
        <dsp:cNvPr id="0" name=""/>
        <dsp:cNvSpPr/>
      </dsp:nvSpPr>
      <dsp:spPr>
        <a:xfrm>
          <a:off x="0" y="1350884"/>
          <a:ext cx="2468880" cy="1284014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Data- Preprocessing</a:t>
          </a:r>
        </a:p>
      </dsp:txBody>
      <dsp:txXfrm>
        <a:off x="62680" y="1413564"/>
        <a:ext cx="2343520" cy="1158654"/>
      </dsp:txXfrm>
    </dsp:sp>
    <dsp:sp modelId="{B2E98171-6258-44A1-B017-95A2ADC30308}">
      <dsp:nvSpPr>
        <dsp:cNvPr id="0" name=""/>
        <dsp:cNvSpPr/>
      </dsp:nvSpPr>
      <dsp:spPr>
        <a:xfrm rot="5400000">
          <a:off x="4149834" y="1146547"/>
          <a:ext cx="1027211" cy="4389120"/>
        </a:xfrm>
        <a:prstGeom prst="round2SameRect">
          <a:avLst/>
        </a:prstGeom>
        <a:solidFill>
          <a:srgbClr val="F8D22F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Understanding relationships and new insights through plots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Handling outliers</a:t>
          </a:r>
          <a:endParaRPr lang="en-US" sz="1800" kern="1200" dirty="0"/>
        </a:p>
      </dsp:txBody>
      <dsp:txXfrm rot="-5400000">
        <a:off x="2468880" y="2877645"/>
        <a:ext cx="4338976" cy="926923"/>
      </dsp:txXfrm>
    </dsp:sp>
    <dsp:sp modelId="{389509C6-97A0-4A64-A53C-6574A3C42A6E}">
      <dsp:nvSpPr>
        <dsp:cNvPr id="0" name=""/>
        <dsp:cNvSpPr/>
      </dsp:nvSpPr>
      <dsp:spPr>
        <a:xfrm>
          <a:off x="0" y="2699100"/>
          <a:ext cx="2468880" cy="1284014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Exploratory Data Analysis</a:t>
          </a:r>
        </a:p>
      </dsp:txBody>
      <dsp:txXfrm>
        <a:off x="62680" y="2761780"/>
        <a:ext cx="2343520" cy="1158654"/>
      </dsp:txXfrm>
    </dsp:sp>
    <dsp:sp modelId="{FF6177CF-F48B-41B0-A028-9C04DF31EAB4}">
      <dsp:nvSpPr>
        <dsp:cNvPr id="0" name=""/>
        <dsp:cNvSpPr/>
      </dsp:nvSpPr>
      <dsp:spPr>
        <a:xfrm rot="5400000">
          <a:off x="4149834" y="2494763"/>
          <a:ext cx="1027211" cy="4389120"/>
        </a:xfrm>
        <a:prstGeom prst="round2SameRect">
          <a:avLst/>
        </a:prstGeom>
        <a:solidFill>
          <a:srgbClr val="F8D22F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Splitting into Train &amp; Test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Linear, Lasso, Random Forest, SVR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Validating the Model</a:t>
          </a:r>
        </a:p>
      </dsp:txBody>
      <dsp:txXfrm rot="-5400000">
        <a:off x="2468880" y="4225861"/>
        <a:ext cx="4338976" cy="926923"/>
      </dsp:txXfrm>
    </dsp:sp>
    <dsp:sp modelId="{E0DDACCE-3A7F-4DD3-AA8D-D6A221CB85CA}">
      <dsp:nvSpPr>
        <dsp:cNvPr id="0" name=""/>
        <dsp:cNvSpPr/>
      </dsp:nvSpPr>
      <dsp:spPr>
        <a:xfrm>
          <a:off x="0" y="4047315"/>
          <a:ext cx="2468880" cy="1284014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Modeling</a:t>
          </a:r>
        </a:p>
      </dsp:txBody>
      <dsp:txXfrm>
        <a:off x="62680" y="4109995"/>
        <a:ext cx="2343520" cy="115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Facebook Metric Analysis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AKHIL TEJA KANUGOLU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SRI SAI NIKHIL KANTIPUDI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A9A9-D1FD-4213-83C5-CD81087F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Problem: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0FC1-4C84-44B3-97E7-6A45690E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presents a research approach using Machine learning for predicting the performance metrics of posts published in brands Facebook pages.</a:t>
            </a:r>
          </a:p>
          <a:p>
            <a:r>
              <a:rPr lang="en-US" dirty="0"/>
              <a:t> Facebook Metrics is the data related to posts published during the year 2014 on the Facebook’s page of a renowned cosmetics brand. </a:t>
            </a:r>
          </a:p>
          <a:p>
            <a:r>
              <a:rPr lang="en-US" dirty="0"/>
              <a:t>This dataset is taken from </a:t>
            </a:r>
            <a:r>
              <a:rPr lang="en-US" dirty="0">
                <a:solidFill>
                  <a:srgbClr val="0070C0"/>
                </a:solidFill>
              </a:rPr>
              <a:t>https://archive.ics.uci.edu/ml/datasets/Facebook+metrics.</a:t>
            </a:r>
          </a:p>
        </p:txBody>
      </p:sp>
    </p:spTree>
    <p:extLst>
      <p:ext uri="{BB962C8B-B14F-4D97-AF65-F5344CB8AC3E}">
        <p14:creationId xmlns:p14="http://schemas.microsoft.com/office/powerpoint/2010/main" val="20149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6B48-CD6F-49DE-8C3E-A3549DBD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Description of Dataset: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37E423-6D07-4C2E-8683-F7E707C7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Features: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Page total likes: how many likes the page had when post went live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Type: what kind of post (video, link, status, photo)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Category:3 </a:t>
            </a:r>
            <a:r>
              <a:rPr lang="en-US" sz="1600"/>
              <a:t>levels- Action, 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Post Month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Post Weekday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Post Hour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Paid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like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share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comment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total interactions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Post metrics (recorded after posting, EDA only)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E425955-1960-4029-8415-CBFE94022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Facebook Metrics data set contains 500 Records and 19 features. The aim is to use 19 features to predict target using independent features</a:t>
            </a:r>
          </a:p>
          <a:p>
            <a:pPr>
              <a:lnSpc>
                <a:spcPct val="100000"/>
              </a:lnSpc>
            </a:pPr>
            <a:r>
              <a:rPr lang="en-US" dirty="0"/>
              <a:t>Dimension: 500 Records, 19 Features, memory usage: 74.3+ KB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6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4F2C-9CF1-4B83-8948-61276C57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6044E8-D60D-4AD2-B8DE-DDD9202D1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427482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B48F9F2-6698-43CD-BEF2-A66DDB3DC963}"/>
              </a:ext>
            </a:extLst>
          </p:cNvPr>
          <p:cNvGrpSpPr/>
          <p:nvPr/>
        </p:nvGrpSpPr>
        <p:grpSpPr>
          <a:xfrm>
            <a:off x="3154678" y="2063137"/>
            <a:ext cx="4389122" cy="1027211"/>
            <a:chOff x="2468878" y="2827502"/>
            <a:chExt cx="4389122" cy="1027211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325C4646-723F-4E61-A64A-8FAD58F1836D}"/>
                </a:ext>
              </a:extLst>
            </p:cNvPr>
            <p:cNvSpPr/>
            <p:nvPr/>
          </p:nvSpPr>
          <p:spPr>
            <a:xfrm rot="5400000">
              <a:off x="4149834" y="1146548"/>
              <a:ext cx="1027211" cy="4389120"/>
            </a:xfrm>
            <a:prstGeom prst="round2SameRect">
              <a:avLst/>
            </a:prstGeom>
            <a:solidFill>
              <a:srgbClr val="F8D22F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Top Corners Rounded 4">
              <a:extLst>
                <a:ext uri="{FF2B5EF4-FFF2-40B4-BE49-F238E27FC236}">
                  <a16:creationId xmlns:a16="http://schemas.microsoft.com/office/drawing/2014/main" id="{67D03D66-F4AA-45C8-BCF8-3DCD2A402805}"/>
                </a:ext>
              </a:extLst>
            </p:cNvPr>
            <p:cNvSpPr txBox="1"/>
            <p:nvPr/>
          </p:nvSpPr>
          <p:spPr>
            <a:xfrm>
              <a:off x="2468878" y="2827502"/>
              <a:ext cx="3423675" cy="609042"/>
            </a:xfrm>
            <a:prstGeom prst="rect">
              <a:avLst/>
            </a:prstGeom>
            <a:solidFill>
              <a:srgbClr val="F8D22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51435" rIns="102870" bIns="51435" numCol="1" spcCol="1270" anchor="ctr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7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/>
                <a:t>Handling the Missing Data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Checking the Correlation (Feature Selection)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/>
                <a:t>Scaling </a:t>
              </a:r>
              <a:r>
                <a:rPr lang="en-US" dirty="0"/>
                <a:t>the Data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54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3B25B53-65D9-43A5-A9CD-3311B520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47FD7-C7BE-4B80-ADB5-8168FF96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585" y="2103120"/>
            <a:ext cx="6336830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581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Facebook Metric Analysis</vt:lpstr>
      <vt:lpstr>Description of Problem: </vt:lpstr>
      <vt:lpstr>Description of Dataset: </vt:lpstr>
      <vt:lpstr>Flow Chart: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2020-05-06T05:52:51Z</dcterms:created>
  <dcterms:modified xsi:type="dcterms:W3CDTF">2020-05-06T06:09:09Z</dcterms:modified>
</cp:coreProperties>
</file>