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6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9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9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5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8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1" name="Picture 20" descr="A mosaic of colorful geometric shapes">
            <a:extLst>
              <a:ext uri="{FF2B5EF4-FFF2-40B4-BE49-F238E27FC236}">
                <a16:creationId xmlns:a16="http://schemas.microsoft.com/office/drawing/2014/main" id="{9290799C-E6D6-D598-1004-4C304D58BE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7000" contrast="14000"/>
                    </a14:imgEffect>
                  </a14:imgLayer>
                </a14:imgProps>
              </a:ext>
            </a:extLst>
          </a:blip>
          <a:srcRect t="18023" b="33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8561E58-839D-A03A-4931-7C1CE6B93633}"/>
              </a:ext>
            </a:extLst>
          </p:cNvPr>
          <p:cNvSpPr/>
          <p:nvPr/>
        </p:nvSpPr>
        <p:spPr>
          <a:xfrm>
            <a:off x="276225" y="266700"/>
            <a:ext cx="11630024" cy="6247862"/>
          </a:xfrm>
          <a:prstGeom prst="roundRect">
            <a:avLst>
              <a:gd name="adj" fmla="val 4672"/>
            </a:avLst>
          </a:prstGeom>
          <a:gradFill>
            <a:gsLst>
              <a:gs pos="16000">
                <a:schemeClr val="bg1">
                  <a:alpha val="30000"/>
                </a:schemeClr>
              </a:gs>
              <a:gs pos="81000">
                <a:schemeClr val="bg1">
                  <a:alpha val="13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31F326-4A72-C8B4-2616-26A1E7949467}"/>
              </a:ext>
            </a:extLst>
          </p:cNvPr>
          <p:cNvSpPr/>
          <p:nvPr/>
        </p:nvSpPr>
        <p:spPr>
          <a:xfrm>
            <a:off x="441163" y="1162495"/>
            <a:ext cx="4377163" cy="2431523"/>
          </a:xfrm>
          <a:prstGeom prst="roundRect">
            <a:avLst>
              <a:gd name="adj" fmla="val 4672"/>
            </a:avLst>
          </a:prstGeom>
          <a:gradFill>
            <a:gsLst>
              <a:gs pos="16000">
                <a:srgbClr val="1DDA63">
                  <a:alpha val="90000"/>
                </a:srgbClr>
              </a:gs>
              <a:gs pos="90000">
                <a:srgbClr val="1DDA63">
                  <a:alpha val="4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EC29B92-61E6-4970-DD36-1B9E6D74BCCF}"/>
              </a:ext>
            </a:extLst>
          </p:cNvPr>
          <p:cNvSpPr/>
          <p:nvPr/>
        </p:nvSpPr>
        <p:spPr>
          <a:xfrm>
            <a:off x="438824" y="3725393"/>
            <a:ext cx="4416700" cy="2583023"/>
          </a:xfrm>
          <a:prstGeom prst="roundRect">
            <a:avLst>
              <a:gd name="adj" fmla="val 4672"/>
            </a:avLst>
          </a:prstGeom>
          <a:gradFill>
            <a:gsLst>
              <a:gs pos="16000">
                <a:schemeClr val="tx1">
                  <a:alpha val="40000"/>
                </a:schemeClr>
              </a:gs>
              <a:gs pos="90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5557055-F562-A5FC-7203-F75F10C7BB91}"/>
              </a:ext>
            </a:extLst>
          </p:cNvPr>
          <p:cNvSpPr/>
          <p:nvPr/>
        </p:nvSpPr>
        <p:spPr>
          <a:xfrm>
            <a:off x="4983264" y="2026515"/>
            <a:ext cx="3319478" cy="1945363"/>
          </a:xfrm>
          <a:prstGeom prst="roundRect">
            <a:avLst>
              <a:gd name="adj" fmla="val 4672"/>
            </a:avLst>
          </a:prstGeom>
          <a:gradFill>
            <a:gsLst>
              <a:gs pos="16000">
                <a:schemeClr val="tx1">
                  <a:alpha val="40000"/>
                </a:schemeClr>
              </a:gs>
              <a:gs pos="90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1C1A90E-230F-2121-3758-E9D09A13C765}"/>
              </a:ext>
            </a:extLst>
          </p:cNvPr>
          <p:cNvSpPr/>
          <p:nvPr/>
        </p:nvSpPr>
        <p:spPr>
          <a:xfrm>
            <a:off x="5018124" y="4094143"/>
            <a:ext cx="6732710" cy="2214273"/>
          </a:xfrm>
          <a:prstGeom prst="roundRect">
            <a:avLst>
              <a:gd name="adj" fmla="val 4672"/>
            </a:avLst>
          </a:prstGeom>
          <a:gradFill>
            <a:gsLst>
              <a:gs pos="16000">
                <a:schemeClr val="tx1">
                  <a:alpha val="40000"/>
                </a:schemeClr>
              </a:gs>
              <a:gs pos="90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E40EE44-B6D2-3444-63D4-67DC44B9E639}"/>
              </a:ext>
            </a:extLst>
          </p:cNvPr>
          <p:cNvSpPr/>
          <p:nvPr/>
        </p:nvSpPr>
        <p:spPr>
          <a:xfrm>
            <a:off x="385038" y="400139"/>
            <a:ext cx="11365798" cy="593707"/>
          </a:xfrm>
          <a:prstGeom prst="roundRect">
            <a:avLst>
              <a:gd name="adj" fmla="val 44780"/>
            </a:avLst>
          </a:prstGeom>
          <a:gradFill>
            <a:gsLst>
              <a:gs pos="16000">
                <a:schemeClr val="tx1"/>
              </a:gs>
              <a:gs pos="90000">
                <a:schemeClr val="tx1"/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2EC5A92-7FFC-7D2B-138B-FF813F14C9E4}"/>
              </a:ext>
            </a:extLst>
          </p:cNvPr>
          <p:cNvSpPr/>
          <p:nvPr/>
        </p:nvSpPr>
        <p:spPr>
          <a:xfrm>
            <a:off x="4990050" y="1140121"/>
            <a:ext cx="3319478" cy="792961"/>
          </a:xfrm>
          <a:prstGeom prst="roundRect">
            <a:avLst>
              <a:gd name="adj" fmla="val 14629"/>
            </a:avLst>
          </a:prstGeom>
          <a:gradFill>
            <a:gsLst>
              <a:gs pos="16000">
                <a:schemeClr val="tx1">
                  <a:alpha val="40000"/>
                </a:schemeClr>
              </a:gs>
              <a:gs pos="90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13E500D-57E7-9A26-78E5-3E1C8B64150F}"/>
              </a:ext>
            </a:extLst>
          </p:cNvPr>
          <p:cNvSpPr/>
          <p:nvPr/>
        </p:nvSpPr>
        <p:spPr>
          <a:xfrm>
            <a:off x="8435762" y="1152247"/>
            <a:ext cx="3307647" cy="792961"/>
          </a:xfrm>
          <a:prstGeom prst="roundRect">
            <a:avLst>
              <a:gd name="adj" fmla="val 14629"/>
            </a:avLst>
          </a:prstGeom>
          <a:gradFill>
            <a:gsLst>
              <a:gs pos="16000">
                <a:schemeClr val="tx1">
                  <a:alpha val="40000"/>
                </a:schemeClr>
              </a:gs>
              <a:gs pos="90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158A73F-AFCF-216F-AF55-463376C76C04}"/>
              </a:ext>
            </a:extLst>
          </p:cNvPr>
          <p:cNvSpPr/>
          <p:nvPr/>
        </p:nvSpPr>
        <p:spPr>
          <a:xfrm>
            <a:off x="8428976" y="2026515"/>
            <a:ext cx="3321860" cy="1945602"/>
          </a:xfrm>
          <a:prstGeom prst="roundRect">
            <a:avLst>
              <a:gd name="adj" fmla="val 4672"/>
            </a:avLst>
          </a:prstGeom>
          <a:gradFill>
            <a:gsLst>
              <a:gs pos="16000">
                <a:schemeClr val="tx1">
                  <a:alpha val="40000"/>
                </a:schemeClr>
              </a:gs>
              <a:gs pos="90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A green circle with black lines&#10;&#10;Description automatically generated">
            <a:extLst>
              <a:ext uri="{FF2B5EF4-FFF2-40B4-BE49-F238E27FC236}">
                <a16:creationId xmlns:a16="http://schemas.microsoft.com/office/drawing/2014/main" id="{751B77A0-B858-5659-DCE5-827D34FE44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" t="7135" r="3175" b="6299"/>
          <a:stretch/>
        </p:blipFill>
        <p:spPr>
          <a:xfrm>
            <a:off x="520081" y="488442"/>
            <a:ext cx="440503" cy="417956"/>
          </a:xfrm>
          <a:prstGeom prst="rect">
            <a:avLst/>
          </a:prstGeom>
        </p:spPr>
      </p:pic>
      <p:pic>
        <p:nvPicPr>
          <p:cNvPr id="69" name="Graphic 68" descr="Refresh with solid fill">
            <a:extLst>
              <a:ext uri="{FF2B5EF4-FFF2-40B4-BE49-F238E27FC236}">
                <a16:creationId xmlns:a16="http://schemas.microsoft.com/office/drawing/2014/main" id="{6056601A-6C8C-C580-8ADC-9E2F2E0E2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6360" y="488442"/>
            <a:ext cx="420968" cy="420968"/>
          </a:xfrm>
          <a:prstGeom prst="rect">
            <a:avLst/>
          </a:prstGeom>
        </p:spPr>
      </p:pic>
      <p:pic>
        <p:nvPicPr>
          <p:cNvPr id="71" name="Picture 70" descr="A white text on a black background">
            <a:extLst>
              <a:ext uri="{FF2B5EF4-FFF2-40B4-BE49-F238E27FC236}">
                <a16:creationId xmlns:a16="http://schemas.microsoft.com/office/drawing/2014/main" id="{1EEA6ECC-46C4-CA0D-75C8-81F5771163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3" t="20739" r="5611" b="16836"/>
          <a:stretch/>
        </p:blipFill>
        <p:spPr>
          <a:xfrm>
            <a:off x="1051958" y="536424"/>
            <a:ext cx="930919" cy="2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8670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Grandview</vt:lpstr>
      <vt:lpstr>Wingdings</vt:lpstr>
      <vt:lpstr>CosineVTI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LNU</dc:creator>
  <cp:lastModifiedBy>FNU LNU</cp:lastModifiedBy>
  <cp:revision>1</cp:revision>
  <dcterms:created xsi:type="dcterms:W3CDTF">2023-11-25T10:20:17Z</dcterms:created>
  <dcterms:modified xsi:type="dcterms:W3CDTF">2023-11-26T08:11:29Z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2023-11-26T08:10:32Z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f06a452d-33d0-461b-aead-a64296249687</vt:lpwstr>
  </property>
  <property fmtid="{D5CDD505-2E9C-101B-9397-08002B2CF9AE}" pid="7" name="MSIP_Label_defa4170-0d19-0005-0004-bc88714345d2_ActionId">
    <vt:lpwstr>4665d196-3ee8-4220-99f8-5d328ba32136</vt:lpwstr>
  </property>
  <property fmtid="{D5CDD505-2E9C-101B-9397-08002B2CF9AE}" pid="8" name="MSIP_Label_defa4170-0d19-0005-0004-bc88714345d2_ContentBits">
    <vt:lpwstr>0</vt:lpwstr>
  </property>
</Properties>
</file>