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670D-5AE2-F543-87E5-56AFC9F6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D7C9A-EDFE-3746-8E21-6FB562873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DFC9-C98C-7B4A-B1D8-C5EE6D7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5AB2-4D9A-8942-A4B8-F0AB6DF5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CC27-B8AF-354B-A3B4-83F77614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5B77-7BF6-914E-85BE-9B05A474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4127A-7F8B-6249-8535-7A75BE1E9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50F7-2FFC-5349-AE48-C02C7A1D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543A-EA89-684B-B9B7-39BAF25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A990-5872-F145-95F6-EA6E3B1D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2505D-D904-8A48-A158-A64611C9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2F952-33E1-AD4D-8D8C-1CFD52F7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D3DE-D987-5141-A131-4EF900EF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7F76-5392-FE4D-AF46-AECD32A7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0095-FDC2-A84F-B422-D1A2D37F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364-D6D5-6B48-8F98-7086D60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B86B-8079-B547-93FC-A10445DC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6D42-EBDB-D040-A423-8BDBE7E6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DB6D-7555-C646-9DC7-92DABD3B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6B64-99A5-4B4E-B48A-9E320AE6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0A23-E7A3-0744-BDEF-71BADA3C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B6437-C5C1-1146-9506-367159A5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A055-EA35-CE41-8275-1798D93D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254AD-8B96-C840-B1CC-EBDFE0D9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5322-5811-654C-8F3D-5987407E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630-3E62-0D42-9134-20F4F275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6CF5-5677-EE42-9712-97FBBA1E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C6CDE-FAF9-2046-BF1E-2538741FA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9AF3-F2A6-A542-A9ED-C9533218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86235-6F22-124E-B6F2-39E9405B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755F-D5B4-F649-9F3F-D16D90E9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2BAE-561F-F747-AABA-6B728C0B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D2D63-9D25-D141-B9F0-32C2A68E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3522A-80EE-3C4D-B0AD-959315C8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DA0EC-E78C-5E43-9295-CD0BBA0AF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ADA51-A51F-F848-8321-47699B6D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566CF-E8A3-3E48-92EB-581FF6C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3F4A0-20C7-054B-979C-C1BD450F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0F766-24FD-4F46-8C3F-793EABAA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71BA-39BE-8B46-9017-9046C5CD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562A4-E8E7-954F-A42B-F94A9406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AF08A-4C9A-E040-A14A-B24E912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781E3-13E3-C048-BC1D-1C94C951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3767A-177A-414B-BC02-734CC007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08318-30DC-5F42-88E5-E3C84792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64D11-9A8A-F145-9261-2D9A374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A7D7-9FBB-2844-9CAE-15CF53DA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45EF-0C79-2546-86A6-CA779DB7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A5B9A-0EEE-3843-8D58-B217AB00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8A5E-DF02-8241-9877-C94F354B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EC9C-EC79-6341-9038-A250FAD4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4C12-7229-F84A-BB84-03C40ADA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2B8-7C02-3740-9FBD-0FED4C93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20E27-2D1A-474D-A3DF-B888F7811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DF15-776C-5644-B2BD-09A367F2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966E-FECA-4945-8C1C-8A8AF2E3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F3798-1B20-6A48-8322-BABAF5F3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C683-E9C4-9F4D-BFC7-B0781D6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B2F2A-648E-5E42-A188-DBDD19C0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CD3E2-FE5B-8B42-9D91-E8F241F00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F4A5-B263-654B-A65E-34504B172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DF42-19C2-4A45-A6E2-758D19B5697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EF41-F141-EA43-B3D3-DF619F69A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6247-78AA-764E-B4B0-41A8BE1D5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2BEB-7CC6-EC44-BF48-EE295FB9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5D55AB-3942-2040-83C7-1A072D1E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" y="1364191"/>
            <a:ext cx="11964731" cy="41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D789EF-FD76-A048-8478-7CC59C49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33" y="0"/>
            <a:ext cx="7200900" cy="70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37CA2-CB2B-8544-A432-218B1DA7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228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ADE3E6-7F3C-7F4D-9048-2C8E22BC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8" y="484716"/>
            <a:ext cx="12214150" cy="25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2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925977-A07A-3146-9D5C-384EFD92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" y="1086908"/>
            <a:ext cx="12349212" cy="46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9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B1E2CA-DEFF-A240-A692-2E8C04C9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9" y="478366"/>
            <a:ext cx="12011541" cy="17229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A7D74A-EF32-064B-A0CB-6ED3B02E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8" y="2175932"/>
            <a:ext cx="12620087" cy="39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7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Saripalli</dc:creator>
  <cp:lastModifiedBy>Srikanth Saripalli</cp:lastModifiedBy>
  <cp:revision>2</cp:revision>
  <dcterms:created xsi:type="dcterms:W3CDTF">2020-02-12T15:50:36Z</dcterms:created>
  <dcterms:modified xsi:type="dcterms:W3CDTF">2020-02-12T15:54:14Z</dcterms:modified>
</cp:coreProperties>
</file>