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304800" x="304800"/>
            <a:ext cy="4838700" cx="860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4991099" cx="887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4991099" cx="887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2400" x="152400"/>
            <a:ext cy="4991100" cx="862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