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8" r:id="rId4"/>
  </p:sldMasterIdLst>
  <p:sldIdLst>
    <p:sldId id="256" r:id="rId5"/>
    <p:sldId id="257" r:id="rId6"/>
    <p:sldId id="258" r:id="rId7"/>
    <p:sldId id="259" r:id="rId8"/>
    <p:sldId id="260" r:id="rId9"/>
    <p:sldId id="261" r:id="rId10"/>
    <p:sldId id="262" r:id="rId11"/>
    <p:sldId id="263" r:id="rId12"/>
    <p:sldId id="270" r:id="rId13"/>
    <p:sldId id="273" r:id="rId14"/>
    <p:sldId id="274" r:id="rId15"/>
    <p:sldId id="275" r:id="rId16"/>
    <p:sldId id="276" r:id="rId17"/>
    <p:sldId id="277" r:id="rId18"/>
    <p:sldId id="278" r:id="rId19"/>
    <p:sldId id="279" r:id="rId20"/>
    <p:sldId id="280" r:id="rId21"/>
    <p:sldId id="281" r:id="rId22"/>
    <p:sldId id="264" r:id="rId23"/>
    <p:sldId id="265" r:id="rId24"/>
    <p:sldId id="266" r:id="rId25"/>
    <p:sldId id="267" r:id="rId26"/>
    <p:sldId id="268" r:id="rId27"/>
    <p:sldId id="26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792" autoAdjust="0"/>
  </p:normalViewPr>
  <p:slideViewPr>
    <p:cSldViewPr snapToGrid="0">
      <p:cViewPr varScale="1">
        <p:scale>
          <a:sx n="62" d="100"/>
          <a:sy n="62" d="100"/>
        </p:scale>
        <p:origin x="108" y="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B15F32-7066-4E7D-BA31-C1DA8D248C6B}"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510A79CB-9C59-4695-BB92-DF605800AF6C}">
      <dgm:prSet/>
      <dgm:spPr/>
      <dgm:t>
        <a:bodyPr/>
        <a:lstStyle/>
        <a:p>
          <a:r>
            <a:rPr lang="en-US" b="0" i="0" dirty="0"/>
            <a:t>Frontend -  Next.js</a:t>
          </a:r>
          <a:endParaRPr lang="en-US" dirty="0"/>
        </a:p>
      </dgm:t>
    </dgm:pt>
    <dgm:pt modelId="{04A921D4-C137-4516-853C-9B3C8A43E1EC}" type="parTrans" cxnId="{9F4B3A99-161B-42DE-AB88-BBB2E81C6385}">
      <dgm:prSet/>
      <dgm:spPr/>
      <dgm:t>
        <a:bodyPr/>
        <a:lstStyle/>
        <a:p>
          <a:endParaRPr lang="en-US"/>
        </a:p>
      </dgm:t>
    </dgm:pt>
    <dgm:pt modelId="{C7D4A46F-C24C-4A3B-97F4-487DEC37D830}" type="sibTrans" cxnId="{9F4B3A99-161B-42DE-AB88-BBB2E81C6385}">
      <dgm:prSet/>
      <dgm:spPr/>
      <dgm:t>
        <a:bodyPr/>
        <a:lstStyle/>
        <a:p>
          <a:endParaRPr lang="en-US"/>
        </a:p>
      </dgm:t>
    </dgm:pt>
    <dgm:pt modelId="{CBCE5BD8-D856-458A-88A3-AD344240A73F}">
      <dgm:prSet/>
      <dgm:spPr/>
      <dgm:t>
        <a:bodyPr/>
        <a:lstStyle/>
        <a:p>
          <a:r>
            <a:rPr lang="en-US" b="0" i="0"/>
            <a:t>Hosting platform - Heroku</a:t>
          </a:r>
          <a:endParaRPr lang="en-US"/>
        </a:p>
      </dgm:t>
    </dgm:pt>
    <dgm:pt modelId="{72221A70-C5DF-48B9-A9EE-98D44B804A97}" type="parTrans" cxnId="{17BAC372-4A35-4C81-B422-23DF5C30C159}">
      <dgm:prSet/>
      <dgm:spPr/>
      <dgm:t>
        <a:bodyPr/>
        <a:lstStyle/>
        <a:p>
          <a:endParaRPr lang="en-US"/>
        </a:p>
      </dgm:t>
    </dgm:pt>
    <dgm:pt modelId="{14074B3F-5E3B-4EF9-A2F9-2F4C548BA0E3}" type="sibTrans" cxnId="{17BAC372-4A35-4C81-B422-23DF5C30C159}">
      <dgm:prSet/>
      <dgm:spPr/>
      <dgm:t>
        <a:bodyPr/>
        <a:lstStyle/>
        <a:p>
          <a:endParaRPr lang="en-US"/>
        </a:p>
      </dgm:t>
    </dgm:pt>
    <dgm:pt modelId="{5AA454BF-753E-4768-94C6-4743B5B3E525}">
      <dgm:prSet/>
      <dgm:spPr/>
      <dgm:t>
        <a:bodyPr/>
        <a:lstStyle/>
        <a:p>
          <a:r>
            <a:rPr lang="en-US" b="0" i="0"/>
            <a:t>Data Host  -  Heroku PostgreSQL</a:t>
          </a:r>
          <a:endParaRPr lang="en-US"/>
        </a:p>
      </dgm:t>
    </dgm:pt>
    <dgm:pt modelId="{A85FCFFA-8485-4587-A715-6CB88C8AF4B8}" type="parTrans" cxnId="{E0F2949D-ECF0-4039-AF77-279492732EB2}">
      <dgm:prSet/>
      <dgm:spPr/>
      <dgm:t>
        <a:bodyPr/>
        <a:lstStyle/>
        <a:p>
          <a:endParaRPr lang="en-US"/>
        </a:p>
      </dgm:t>
    </dgm:pt>
    <dgm:pt modelId="{51EBD47F-7A57-4D07-8B2C-EE2A4E924F4A}" type="sibTrans" cxnId="{E0F2949D-ECF0-4039-AF77-279492732EB2}">
      <dgm:prSet/>
      <dgm:spPr/>
      <dgm:t>
        <a:bodyPr/>
        <a:lstStyle/>
        <a:p>
          <a:endParaRPr lang="en-US"/>
        </a:p>
      </dgm:t>
    </dgm:pt>
    <dgm:pt modelId="{10774BF6-29E7-4C5A-ACD0-EF5A99053A1D}">
      <dgm:prSet/>
      <dgm:spPr/>
      <dgm:t>
        <a:bodyPr/>
        <a:lstStyle/>
        <a:p>
          <a:r>
            <a:rPr lang="en-US"/>
            <a:t>R</a:t>
          </a:r>
          <a:r>
            <a:rPr lang="en-US" b="0" i="0"/>
            <a:t>esponsive design - BootStrap</a:t>
          </a:r>
          <a:endParaRPr lang="en-US"/>
        </a:p>
      </dgm:t>
    </dgm:pt>
    <dgm:pt modelId="{4C438C94-DCFB-4084-B460-791224BBB114}" type="parTrans" cxnId="{FE68AE4A-BBB3-420D-9EA4-A395CD581D78}">
      <dgm:prSet/>
      <dgm:spPr/>
      <dgm:t>
        <a:bodyPr/>
        <a:lstStyle/>
        <a:p>
          <a:endParaRPr lang="en-US"/>
        </a:p>
      </dgm:t>
    </dgm:pt>
    <dgm:pt modelId="{2ADD43D1-D644-47CD-A89A-D7A985B52FC5}" type="sibTrans" cxnId="{FE68AE4A-BBB3-420D-9EA4-A395CD581D78}">
      <dgm:prSet/>
      <dgm:spPr/>
      <dgm:t>
        <a:bodyPr/>
        <a:lstStyle/>
        <a:p>
          <a:endParaRPr lang="en-US"/>
        </a:p>
      </dgm:t>
    </dgm:pt>
    <dgm:pt modelId="{4FD113A9-D66A-4F29-B426-C359501B14D6}">
      <dgm:prSet/>
      <dgm:spPr/>
      <dgm:t>
        <a:bodyPr/>
        <a:lstStyle/>
        <a:p>
          <a:r>
            <a:rPr lang="en-US" b="0" i="0"/>
            <a:t>Backend -  Django</a:t>
          </a:r>
          <a:endParaRPr lang="en-US"/>
        </a:p>
      </dgm:t>
    </dgm:pt>
    <dgm:pt modelId="{15F00E7D-750C-4A0C-8DF5-78ED9CA269F0}" type="parTrans" cxnId="{DC29BCA7-A547-451F-9C59-A313DEEFABDB}">
      <dgm:prSet/>
      <dgm:spPr/>
      <dgm:t>
        <a:bodyPr/>
        <a:lstStyle/>
        <a:p>
          <a:endParaRPr lang="en-US"/>
        </a:p>
      </dgm:t>
    </dgm:pt>
    <dgm:pt modelId="{93D1C052-32A5-48DC-8088-05A39461060B}" type="sibTrans" cxnId="{DC29BCA7-A547-451F-9C59-A313DEEFABDB}">
      <dgm:prSet/>
      <dgm:spPr/>
      <dgm:t>
        <a:bodyPr/>
        <a:lstStyle/>
        <a:p>
          <a:endParaRPr lang="en-US"/>
        </a:p>
      </dgm:t>
    </dgm:pt>
    <dgm:pt modelId="{298EB8AD-055D-432F-A9E9-F904167CC731}" type="pres">
      <dgm:prSet presAssocID="{F3B15F32-7066-4E7D-BA31-C1DA8D248C6B}" presName="diagram" presStyleCnt="0">
        <dgm:presLayoutVars>
          <dgm:dir/>
          <dgm:resizeHandles val="exact"/>
        </dgm:presLayoutVars>
      </dgm:prSet>
      <dgm:spPr/>
    </dgm:pt>
    <dgm:pt modelId="{68065B7B-7F0F-4CB8-9685-1DB3EF5914E0}" type="pres">
      <dgm:prSet presAssocID="{510A79CB-9C59-4695-BB92-DF605800AF6C}" presName="node" presStyleLbl="node1" presStyleIdx="0" presStyleCnt="5">
        <dgm:presLayoutVars>
          <dgm:bulletEnabled val="1"/>
        </dgm:presLayoutVars>
      </dgm:prSet>
      <dgm:spPr/>
    </dgm:pt>
    <dgm:pt modelId="{A62EEA74-12BF-4A3F-A505-EB66ABEB2303}" type="pres">
      <dgm:prSet presAssocID="{C7D4A46F-C24C-4A3B-97F4-487DEC37D830}" presName="sibTrans" presStyleCnt="0"/>
      <dgm:spPr/>
    </dgm:pt>
    <dgm:pt modelId="{CC27EBCE-C167-4158-995B-91F67871A9CD}" type="pres">
      <dgm:prSet presAssocID="{4FD113A9-D66A-4F29-B426-C359501B14D6}" presName="node" presStyleLbl="node1" presStyleIdx="1" presStyleCnt="5">
        <dgm:presLayoutVars>
          <dgm:bulletEnabled val="1"/>
        </dgm:presLayoutVars>
      </dgm:prSet>
      <dgm:spPr/>
    </dgm:pt>
    <dgm:pt modelId="{1A9F3202-FA85-4E96-B72A-78D3472F7356}" type="pres">
      <dgm:prSet presAssocID="{93D1C052-32A5-48DC-8088-05A39461060B}" presName="sibTrans" presStyleCnt="0"/>
      <dgm:spPr/>
    </dgm:pt>
    <dgm:pt modelId="{A9FDCECD-3771-4A1C-BB24-65815AAC6678}" type="pres">
      <dgm:prSet presAssocID="{CBCE5BD8-D856-458A-88A3-AD344240A73F}" presName="node" presStyleLbl="node1" presStyleIdx="2" presStyleCnt="5">
        <dgm:presLayoutVars>
          <dgm:bulletEnabled val="1"/>
        </dgm:presLayoutVars>
      </dgm:prSet>
      <dgm:spPr/>
    </dgm:pt>
    <dgm:pt modelId="{0ED63D76-B6F7-482B-9983-7210929DCD44}" type="pres">
      <dgm:prSet presAssocID="{14074B3F-5E3B-4EF9-A2F9-2F4C548BA0E3}" presName="sibTrans" presStyleCnt="0"/>
      <dgm:spPr/>
    </dgm:pt>
    <dgm:pt modelId="{D75C8CEF-83B3-4D35-8101-224C4A72F67A}" type="pres">
      <dgm:prSet presAssocID="{5AA454BF-753E-4768-94C6-4743B5B3E525}" presName="node" presStyleLbl="node1" presStyleIdx="3" presStyleCnt="5">
        <dgm:presLayoutVars>
          <dgm:bulletEnabled val="1"/>
        </dgm:presLayoutVars>
      </dgm:prSet>
      <dgm:spPr/>
    </dgm:pt>
    <dgm:pt modelId="{6869F3ED-8331-4F86-98DD-E142113610A0}" type="pres">
      <dgm:prSet presAssocID="{51EBD47F-7A57-4D07-8B2C-EE2A4E924F4A}" presName="sibTrans" presStyleCnt="0"/>
      <dgm:spPr/>
    </dgm:pt>
    <dgm:pt modelId="{6A2B29C2-917C-45AC-A3F7-34CCDCB8CDB5}" type="pres">
      <dgm:prSet presAssocID="{10774BF6-29E7-4C5A-ACD0-EF5A99053A1D}" presName="node" presStyleLbl="node1" presStyleIdx="4" presStyleCnt="5">
        <dgm:presLayoutVars>
          <dgm:bulletEnabled val="1"/>
        </dgm:presLayoutVars>
      </dgm:prSet>
      <dgm:spPr/>
    </dgm:pt>
  </dgm:ptLst>
  <dgm:cxnLst>
    <dgm:cxn modelId="{7E76845F-A15F-4AAB-9DE5-B95F8D3146CA}" type="presOf" srcId="{F3B15F32-7066-4E7D-BA31-C1DA8D248C6B}" destId="{298EB8AD-055D-432F-A9E9-F904167CC731}" srcOrd="0" destOrd="0" presId="urn:microsoft.com/office/officeart/2005/8/layout/default"/>
    <dgm:cxn modelId="{0B32254A-581B-4555-9921-22645F73ECFA}" type="presOf" srcId="{CBCE5BD8-D856-458A-88A3-AD344240A73F}" destId="{A9FDCECD-3771-4A1C-BB24-65815AAC6678}" srcOrd="0" destOrd="0" presId="urn:microsoft.com/office/officeart/2005/8/layout/default"/>
    <dgm:cxn modelId="{FE68AE4A-BBB3-420D-9EA4-A395CD581D78}" srcId="{F3B15F32-7066-4E7D-BA31-C1DA8D248C6B}" destId="{10774BF6-29E7-4C5A-ACD0-EF5A99053A1D}" srcOrd="4" destOrd="0" parTransId="{4C438C94-DCFB-4084-B460-791224BBB114}" sibTransId="{2ADD43D1-D644-47CD-A89A-D7A985B52FC5}"/>
    <dgm:cxn modelId="{93195871-316C-42B8-99C0-371A1D4DC870}" type="presOf" srcId="{5AA454BF-753E-4768-94C6-4743B5B3E525}" destId="{D75C8CEF-83B3-4D35-8101-224C4A72F67A}" srcOrd="0" destOrd="0" presId="urn:microsoft.com/office/officeart/2005/8/layout/default"/>
    <dgm:cxn modelId="{17BAC372-4A35-4C81-B422-23DF5C30C159}" srcId="{F3B15F32-7066-4E7D-BA31-C1DA8D248C6B}" destId="{CBCE5BD8-D856-458A-88A3-AD344240A73F}" srcOrd="2" destOrd="0" parTransId="{72221A70-C5DF-48B9-A9EE-98D44B804A97}" sibTransId="{14074B3F-5E3B-4EF9-A2F9-2F4C548BA0E3}"/>
    <dgm:cxn modelId="{4176765A-16FD-4C04-A0A2-71B090DE17E4}" type="presOf" srcId="{4FD113A9-D66A-4F29-B426-C359501B14D6}" destId="{CC27EBCE-C167-4158-995B-91F67871A9CD}" srcOrd="0" destOrd="0" presId="urn:microsoft.com/office/officeart/2005/8/layout/default"/>
    <dgm:cxn modelId="{F04F7D8D-7338-4AA0-956A-FF9DF0D1570A}" type="presOf" srcId="{510A79CB-9C59-4695-BB92-DF605800AF6C}" destId="{68065B7B-7F0F-4CB8-9685-1DB3EF5914E0}" srcOrd="0" destOrd="0" presId="urn:microsoft.com/office/officeart/2005/8/layout/default"/>
    <dgm:cxn modelId="{9F4B3A99-161B-42DE-AB88-BBB2E81C6385}" srcId="{F3B15F32-7066-4E7D-BA31-C1DA8D248C6B}" destId="{510A79CB-9C59-4695-BB92-DF605800AF6C}" srcOrd="0" destOrd="0" parTransId="{04A921D4-C137-4516-853C-9B3C8A43E1EC}" sibTransId="{C7D4A46F-C24C-4A3B-97F4-487DEC37D830}"/>
    <dgm:cxn modelId="{E0F2949D-ECF0-4039-AF77-279492732EB2}" srcId="{F3B15F32-7066-4E7D-BA31-C1DA8D248C6B}" destId="{5AA454BF-753E-4768-94C6-4743B5B3E525}" srcOrd="3" destOrd="0" parTransId="{A85FCFFA-8485-4587-A715-6CB88C8AF4B8}" sibTransId="{51EBD47F-7A57-4D07-8B2C-EE2A4E924F4A}"/>
    <dgm:cxn modelId="{DC29BCA7-A547-451F-9C59-A313DEEFABDB}" srcId="{F3B15F32-7066-4E7D-BA31-C1DA8D248C6B}" destId="{4FD113A9-D66A-4F29-B426-C359501B14D6}" srcOrd="1" destOrd="0" parTransId="{15F00E7D-750C-4A0C-8DF5-78ED9CA269F0}" sibTransId="{93D1C052-32A5-48DC-8088-05A39461060B}"/>
    <dgm:cxn modelId="{199084CE-9C7B-4321-9FC3-1705E7C77D02}" type="presOf" srcId="{10774BF6-29E7-4C5A-ACD0-EF5A99053A1D}" destId="{6A2B29C2-917C-45AC-A3F7-34CCDCB8CDB5}" srcOrd="0" destOrd="0" presId="urn:microsoft.com/office/officeart/2005/8/layout/default"/>
    <dgm:cxn modelId="{968851DC-DC67-4941-9498-C2BCDE8F79D2}" type="presParOf" srcId="{298EB8AD-055D-432F-A9E9-F904167CC731}" destId="{68065B7B-7F0F-4CB8-9685-1DB3EF5914E0}" srcOrd="0" destOrd="0" presId="urn:microsoft.com/office/officeart/2005/8/layout/default"/>
    <dgm:cxn modelId="{CE59934B-6E1B-48D5-9258-47C0A6BAE910}" type="presParOf" srcId="{298EB8AD-055D-432F-A9E9-F904167CC731}" destId="{A62EEA74-12BF-4A3F-A505-EB66ABEB2303}" srcOrd="1" destOrd="0" presId="urn:microsoft.com/office/officeart/2005/8/layout/default"/>
    <dgm:cxn modelId="{73526B0B-9F31-4823-AA47-D4C3AA4D001C}" type="presParOf" srcId="{298EB8AD-055D-432F-A9E9-F904167CC731}" destId="{CC27EBCE-C167-4158-995B-91F67871A9CD}" srcOrd="2" destOrd="0" presId="urn:microsoft.com/office/officeart/2005/8/layout/default"/>
    <dgm:cxn modelId="{5999EA16-F0BD-4E3F-859E-AB9D79E696E8}" type="presParOf" srcId="{298EB8AD-055D-432F-A9E9-F904167CC731}" destId="{1A9F3202-FA85-4E96-B72A-78D3472F7356}" srcOrd="3" destOrd="0" presId="urn:microsoft.com/office/officeart/2005/8/layout/default"/>
    <dgm:cxn modelId="{9EC0FEF3-946C-4F18-BCB1-D34FCD94C76C}" type="presParOf" srcId="{298EB8AD-055D-432F-A9E9-F904167CC731}" destId="{A9FDCECD-3771-4A1C-BB24-65815AAC6678}" srcOrd="4" destOrd="0" presId="urn:microsoft.com/office/officeart/2005/8/layout/default"/>
    <dgm:cxn modelId="{2B28BDEA-9281-49C7-BB29-C5A0A7A1AAE7}" type="presParOf" srcId="{298EB8AD-055D-432F-A9E9-F904167CC731}" destId="{0ED63D76-B6F7-482B-9983-7210929DCD44}" srcOrd="5" destOrd="0" presId="urn:microsoft.com/office/officeart/2005/8/layout/default"/>
    <dgm:cxn modelId="{276FF541-57A9-4456-9E56-305A1D984E25}" type="presParOf" srcId="{298EB8AD-055D-432F-A9E9-F904167CC731}" destId="{D75C8CEF-83B3-4D35-8101-224C4A72F67A}" srcOrd="6" destOrd="0" presId="urn:microsoft.com/office/officeart/2005/8/layout/default"/>
    <dgm:cxn modelId="{3BD13A94-32FA-49F9-82BB-CE6BF2E671C8}" type="presParOf" srcId="{298EB8AD-055D-432F-A9E9-F904167CC731}" destId="{6869F3ED-8331-4F86-98DD-E142113610A0}" srcOrd="7" destOrd="0" presId="urn:microsoft.com/office/officeart/2005/8/layout/default"/>
    <dgm:cxn modelId="{07184536-E95A-4C15-B852-637B99960B0D}" type="presParOf" srcId="{298EB8AD-055D-432F-A9E9-F904167CC731}" destId="{6A2B29C2-917C-45AC-A3F7-34CCDCB8CDB5}"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065B7B-7F0F-4CB8-9685-1DB3EF5914E0}">
      <dsp:nvSpPr>
        <dsp:cNvPr id="0" name=""/>
        <dsp:cNvSpPr/>
      </dsp:nvSpPr>
      <dsp:spPr>
        <a:xfrm>
          <a:off x="225102" y="2172"/>
          <a:ext cx="2860678" cy="1716406"/>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0" i="0" kern="1200" dirty="0"/>
            <a:t>Frontend -  Next.js</a:t>
          </a:r>
          <a:endParaRPr lang="en-US" sz="3600" kern="1200" dirty="0"/>
        </a:p>
      </dsp:txBody>
      <dsp:txXfrm>
        <a:off x="225102" y="2172"/>
        <a:ext cx="2860678" cy="1716406"/>
      </dsp:txXfrm>
    </dsp:sp>
    <dsp:sp modelId="{CC27EBCE-C167-4158-995B-91F67871A9CD}">
      <dsp:nvSpPr>
        <dsp:cNvPr id="0" name=""/>
        <dsp:cNvSpPr/>
      </dsp:nvSpPr>
      <dsp:spPr>
        <a:xfrm>
          <a:off x="3371848" y="2172"/>
          <a:ext cx="2860678" cy="1716406"/>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0" i="0" kern="1200"/>
            <a:t>Backend -  Django</a:t>
          </a:r>
          <a:endParaRPr lang="en-US" sz="3600" kern="1200"/>
        </a:p>
      </dsp:txBody>
      <dsp:txXfrm>
        <a:off x="3371848" y="2172"/>
        <a:ext cx="2860678" cy="1716406"/>
      </dsp:txXfrm>
    </dsp:sp>
    <dsp:sp modelId="{A9FDCECD-3771-4A1C-BB24-65815AAC6678}">
      <dsp:nvSpPr>
        <dsp:cNvPr id="0" name=""/>
        <dsp:cNvSpPr/>
      </dsp:nvSpPr>
      <dsp:spPr>
        <a:xfrm>
          <a:off x="6518594" y="2172"/>
          <a:ext cx="2860678" cy="1716406"/>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0" i="0" kern="1200"/>
            <a:t>Hosting platform - Heroku</a:t>
          </a:r>
          <a:endParaRPr lang="en-US" sz="3600" kern="1200"/>
        </a:p>
      </dsp:txBody>
      <dsp:txXfrm>
        <a:off x="6518594" y="2172"/>
        <a:ext cx="2860678" cy="1716406"/>
      </dsp:txXfrm>
    </dsp:sp>
    <dsp:sp modelId="{D75C8CEF-83B3-4D35-8101-224C4A72F67A}">
      <dsp:nvSpPr>
        <dsp:cNvPr id="0" name=""/>
        <dsp:cNvSpPr/>
      </dsp:nvSpPr>
      <dsp:spPr>
        <a:xfrm>
          <a:off x="1798475" y="2004647"/>
          <a:ext cx="2860678" cy="1716406"/>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0" i="0" kern="1200"/>
            <a:t>Data Host  -  Heroku PostgreSQL</a:t>
          </a:r>
          <a:endParaRPr lang="en-US" sz="3600" kern="1200"/>
        </a:p>
      </dsp:txBody>
      <dsp:txXfrm>
        <a:off x="1798475" y="2004647"/>
        <a:ext cx="2860678" cy="1716406"/>
      </dsp:txXfrm>
    </dsp:sp>
    <dsp:sp modelId="{6A2B29C2-917C-45AC-A3F7-34CCDCB8CDB5}">
      <dsp:nvSpPr>
        <dsp:cNvPr id="0" name=""/>
        <dsp:cNvSpPr/>
      </dsp:nvSpPr>
      <dsp:spPr>
        <a:xfrm>
          <a:off x="4945221" y="2004647"/>
          <a:ext cx="2860678" cy="1716406"/>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R</a:t>
          </a:r>
          <a:r>
            <a:rPr lang="en-US" sz="3600" b="0" i="0" kern="1200"/>
            <a:t>esponsive design - BootStrap</a:t>
          </a:r>
          <a:endParaRPr lang="en-US" sz="3600" kern="1200"/>
        </a:p>
      </dsp:txBody>
      <dsp:txXfrm>
        <a:off x="4945221" y="2004647"/>
        <a:ext cx="2860678" cy="171640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1E543C-8871-4ED9-A697-E7CE7EDC082C}" type="datetimeFigureOut">
              <a:rPr lang="en-US" smtClean="0"/>
              <a:t>4/10/2022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0D5A3F47-44D0-4877-A8FA-A5536C1BCC1C}"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3747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1E543C-8871-4ED9-A697-E7CE7EDC082C}"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A3F47-44D0-4877-A8FA-A5536C1BCC1C}"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9994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1E543C-8871-4ED9-A697-E7CE7EDC082C}"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A3F47-44D0-4877-A8FA-A5536C1BCC1C}"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0493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1E543C-8871-4ED9-A697-E7CE7EDC082C}"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A3F47-44D0-4877-A8FA-A5536C1BCC1C}"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0567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1E543C-8871-4ED9-A697-E7CE7EDC082C}"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A3F47-44D0-4877-A8FA-A5536C1BCC1C}"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1442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1E543C-8871-4ED9-A697-E7CE7EDC082C}" type="datetimeFigureOut">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5A3F47-44D0-4877-A8FA-A5536C1BCC1C}"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4825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1E543C-8871-4ED9-A697-E7CE7EDC082C}" type="datetimeFigureOut">
              <a:rPr lang="en-US" smtClean="0"/>
              <a:t>4/10/2022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5A3F47-44D0-4877-A8FA-A5536C1BCC1C}"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7194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1E543C-8871-4ED9-A697-E7CE7EDC082C}" type="datetimeFigureOut">
              <a:rPr lang="en-US" smtClean="0"/>
              <a:t>4/10/2022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5A3F47-44D0-4877-A8FA-A5536C1BCC1C}"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5550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1E543C-8871-4ED9-A697-E7CE7EDC082C}" type="datetimeFigureOut">
              <a:rPr lang="en-US" smtClean="0"/>
              <a:t>4/10/2022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5A3F47-44D0-4877-A8FA-A5536C1BCC1C}" type="slidenum">
              <a:rPr lang="en-US" smtClean="0"/>
              <a:t>‹#›</a:t>
            </a:fld>
            <a:endParaRPr lang="en-US"/>
          </a:p>
        </p:txBody>
      </p:sp>
    </p:spTree>
    <p:extLst>
      <p:ext uri="{BB962C8B-B14F-4D97-AF65-F5344CB8AC3E}">
        <p14:creationId xmlns:p14="http://schemas.microsoft.com/office/powerpoint/2010/main" val="1718839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1E543C-8871-4ED9-A697-E7CE7EDC082C}" type="datetimeFigureOut">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5A3F47-44D0-4877-A8FA-A5536C1BCC1C}"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1093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81E543C-8871-4ED9-A697-E7CE7EDC082C}" type="datetimeFigureOut">
              <a:rPr lang="en-US" smtClean="0"/>
              <a:t>4/10/2022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0D5A3F47-44D0-4877-A8FA-A5536C1BCC1C}"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2367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81E543C-8871-4ED9-A697-E7CE7EDC082C}" type="datetimeFigureOut">
              <a:rPr lang="en-US" smtClean="0"/>
              <a:t>4/10/2022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D5A3F47-44D0-4877-A8FA-A5536C1BCC1C}"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539156"/>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bearcat-events.herokuapp.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bearcat-events.herokuapp.com/" TargetMode="External"/><Relationship Id="rId3" Type="http://schemas.openxmlformats.org/officeDocument/2006/relationships/hyperlink" Target="https://bearcateve.herokuapp.com/swagger/" TargetMode="External"/><Relationship Id="rId7" Type="http://schemas.openxmlformats.org/officeDocument/2006/relationships/hyperlink" Target="https://github.com/kushalkatari/Proposal5B-BearcatE/blob/main/Proposal.md" TargetMode="External"/><Relationship Id="rId2" Type="http://schemas.openxmlformats.org/officeDocument/2006/relationships/hyperlink" Target="https://github.com/kushalkatari/Proposal5B-BearcatE" TargetMode="External"/><Relationship Id="rId1" Type="http://schemas.openxmlformats.org/officeDocument/2006/relationships/slideLayout" Target="../slideLayouts/slideLayout2.xml"/><Relationship Id="rId6" Type="http://schemas.openxmlformats.org/officeDocument/2006/relationships/hyperlink" Target="https://github.com/akhilmallepally/bearcat-events/projects/1" TargetMode="External"/><Relationship Id="rId5" Type="http://schemas.openxmlformats.org/officeDocument/2006/relationships/hyperlink" Target="https://github.com/akhilmallepally/bearcat-events/wiki" TargetMode="External"/><Relationship Id="rId4" Type="http://schemas.openxmlformats.org/officeDocument/2006/relationships/hyperlink" Target="https://app.codacy.com/gh/akhilmallepally/bearcat-events/dashboard?utm_source=github.com&amp;utm_medium=referral&amp;utm_content=akhilmallepally/bearcat-events&amp;utm_campaign=Badge_Grade"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0431DAD-8094-4CBD-9CC8-86BB970F0314}"/>
              </a:ext>
            </a:extLst>
          </p:cNvPr>
          <p:cNvSpPr>
            <a:spLocks noGrp="1"/>
          </p:cNvSpPr>
          <p:nvPr>
            <p:ph type="title"/>
          </p:nvPr>
        </p:nvSpPr>
        <p:spPr>
          <a:xfrm>
            <a:off x="844476" y="1600199"/>
            <a:ext cx="3539266" cy="4297680"/>
          </a:xfrm>
        </p:spPr>
        <p:txBody>
          <a:bodyPr anchor="ctr">
            <a:normAutofit/>
          </a:bodyPr>
          <a:lstStyle/>
          <a:p>
            <a:r>
              <a:rPr lang="en-US" b="1"/>
              <a:t>Bearcat Events</a:t>
            </a:r>
            <a:br>
              <a:rPr lang="en-US"/>
            </a:br>
            <a:endParaRPr lang="en-US" dirty="0"/>
          </a:p>
        </p:txBody>
      </p:sp>
      <p:cxnSp>
        <p:nvCxnSpPr>
          <p:cNvPr id="15" name="Straight Connector 14">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448FF2AC-7E65-4C4F-B016-B81C030A9486}"/>
              </a:ext>
            </a:extLst>
          </p:cNvPr>
          <p:cNvSpPr>
            <a:spLocks noGrp="1"/>
          </p:cNvSpPr>
          <p:nvPr>
            <p:ph idx="1"/>
          </p:nvPr>
        </p:nvSpPr>
        <p:spPr>
          <a:xfrm>
            <a:off x="4924851" y="1600199"/>
            <a:ext cx="6130003" cy="4297680"/>
          </a:xfrm>
        </p:spPr>
        <p:txBody>
          <a:bodyPr anchor="ctr">
            <a:normAutofit/>
          </a:bodyPr>
          <a:lstStyle/>
          <a:p>
            <a:pPr marL="0" indent="0">
              <a:buNone/>
            </a:pPr>
            <a:r>
              <a:rPr lang="en-US"/>
              <a:t>By Akhil </a:t>
            </a:r>
            <a:r>
              <a:rPr lang="en-US" err="1"/>
              <a:t>Mallepally</a:t>
            </a:r>
            <a:r>
              <a:rPr lang="en-US"/>
              <a:t> and Kushal Katari</a:t>
            </a:r>
          </a:p>
          <a:p>
            <a:endParaRPr lang="en-US" dirty="0"/>
          </a:p>
        </p:txBody>
      </p:sp>
    </p:spTree>
    <p:extLst>
      <p:ext uri="{BB962C8B-B14F-4D97-AF65-F5344CB8AC3E}">
        <p14:creationId xmlns:p14="http://schemas.microsoft.com/office/powerpoint/2010/main" val="3348543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08FF08-0CBE-4498-A475-9EBE72EAFFBF}"/>
              </a:ext>
            </a:extLst>
          </p:cNvPr>
          <p:cNvSpPr>
            <a:spLocks noGrp="1"/>
          </p:cNvSpPr>
          <p:nvPr>
            <p:ph type="title"/>
          </p:nvPr>
        </p:nvSpPr>
        <p:spPr>
          <a:xfrm>
            <a:off x="844476" y="1600199"/>
            <a:ext cx="3539266" cy="4297680"/>
          </a:xfrm>
        </p:spPr>
        <p:txBody>
          <a:bodyPr anchor="ctr">
            <a:normAutofit/>
          </a:bodyPr>
          <a:lstStyle/>
          <a:p>
            <a:r>
              <a:rPr lang="en-US" dirty="0"/>
              <a:t>Welcome page</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5" name="Content Placeholder 4" descr="Graphical user interface, text, application&#10;&#10;Description automatically generated">
            <a:extLst>
              <a:ext uri="{FF2B5EF4-FFF2-40B4-BE49-F238E27FC236}">
                <a16:creationId xmlns:a16="http://schemas.microsoft.com/office/drawing/2014/main" id="{A99B0FBB-9646-4B59-A41C-8C2642AC74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4425" y="1335641"/>
            <a:ext cx="6788112" cy="4562238"/>
          </a:xfrm>
        </p:spPr>
      </p:pic>
    </p:spTree>
    <p:extLst>
      <p:ext uri="{BB962C8B-B14F-4D97-AF65-F5344CB8AC3E}">
        <p14:creationId xmlns:p14="http://schemas.microsoft.com/office/powerpoint/2010/main" val="27321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12F50E-4BA2-4809-BE59-D87F000EBCC0}"/>
              </a:ext>
            </a:extLst>
          </p:cNvPr>
          <p:cNvSpPr>
            <a:spLocks noGrp="1"/>
          </p:cNvSpPr>
          <p:nvPr>
            <p:ph type="title"/>
          </p:nvPr>
        </p:nvSpPr>
        <p:spPr>
          <a:xfrm>
            <a:off x="844476" y="1600199"/>
            <a:ext cx="3539266" cy="4297680"/>
          </a:xfrm>
        </p:spPr>
        <p:txBody>
          <a:bodyPr anchor="ctr">
            <a:normAutofit/>
          </a:bodyPr>
          <a:lstStyle/>
          <a:p>
            <a:r>
              <a:rPr lang="en-US" dirty="0"/>
              <a:t>DJANGO ADMINSTRATION PAGE</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5" name="Content Placeholder 4" descr="Graphical user interface, application&#10;&#10;Description automatically generated">
            <a:extLst>
              <a:ext uri="{FF2B5EF4-FFF2-40B4-BE49-F238E27FC236}">
                <a16:creationId xmlns:a16="http://schemas.microsoft.com/office/drawing/2014/main" id="{511E880D-CD95-4816-A345-6A432C1183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4425" y="1047964"/>
            <a:ext cx="6634002" cy="4952143"/>
          </a:xfrm>
        </p:spPr>
      </p:pic>
    </p:spTree>
    <p:extLst>
      <p:ext uri="{BB962C8B-B14F-4D97-AF65-F5344CB8AC3E}">
        <p14:creationId xmlns:p14="http://schemas.microsoft.com/office/powerpoint/2010/main" val="1571004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3DF58E-A44E-4896-808C-5B54EC079E10}"/>
              </a:ext>
            </a:extLst>
          </p:cNvPr>
          <p:cNvSpPr>
            <a:spLocks noGrp="1"/>
          </p:cNvSpPr>
          <p:nvPr>
            <p:ph type="title"/>
          </p:nvPr>
        </p:nvSpPr>
        <p:spPr>
          <a:xfrm>
            <a:off x="844476" y="1600199"/>
            <a:ext cx="3539266" cy="4297680"/>
          </a:xfrm>
        </p:spPr>
        <p:txBody>
          <a:bodyPr anchor="ctr">
            <a:normAutofit/>
          </a:bodyPr>
          <a:lstStyle/>
          <a:p>
            <a:r>
              <a:rPr lang="en-US" dirty="0"/>
              <a:t>OVERVIEW</a:t>
            </a:r>
          </a:p>
        </p:txBody>
      </p:sp>
      <p:cxnSp>
        <p:nvCxnSpPr>
          <p:cNvPr id="20" name="Straight Connector 1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15" name="Content Placeholder 14" descr="Graphical user interface, application, website&#10;&#10;Description automatically generated">
            <a:extLst>
              <a:ext uri="{FF2B5EF4-FFF2-40B4-BE49-F238E27FC236}">
                <a16:creationId xmlns:a16="http://schemas.microsoft.com/office/drawing/2014/main" id="{14B1617A-DB95-418F-8EAF-D04226FD2D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4425" y="1175524"/>
            <a:ext cx="6644274" cy="4855405"/>
          </a:xfrm>
        </p:spPr>
      </p:pic>
    </p:spTree>
    <p:extLst>
      <p:ext uri="{BB962C8B-B14F-4D97-AF65-F5344CB8AC3E}">
        <p14:creationId xmlns:p14="http://schemas.microsoft.com/office/powerpoint/2010/main" val="2862305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4C93C4-F9DC-4428-8136-5EF82DB1B822}"/>
              </a:ext>
            </a:extLst>
          </p:cNvPr>
          <p:cNvSpPr>
            <a:spLocks noGrp="1"/>
          </p:cNvSpPr>
          <p:nvPr>
            <p:ph type="title"/>
          </p:nvPr>
        </p:nvSpPr>
        <p:spPr>
          <a:xfrm>
            <a:off x="844476" y="1600199"/>
            <a:ext cx="3539266" cy="4297680"/>
          </a:xfrm>
        </p:spPr>
        <p:txBody>
          <a:bodyPr anchor="ctr">
            <a:normAutofit/>
          </a:bodyPr>
          <a:lstStyle/>
          <a:p>
            <a:r>
              <a:rPr lang="en-US" dirty="0"/>
              <a:t>EVENT MODELS</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5" name="Content Placeholder 4" descr="Graphical user interface, text, application, email&#10;&#10;Description automatically generated">
            <a:extLst>
              <a:ext uri="{FF2B5EF4-FFF2-40B4-BE49-F238E27FC236}">
                <a16:creationId xmlns:a16="http://schemas.microsoft.com/office/drawing/2014/main" id="{621A58EF-FDA4-4ED4-9AF4-852800BDCB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4425" y="770563"/>
            <a:ext cx="6747016" cy="5127316"/>
          </a:xfrm>
        </p:spPr>
      </p:pic>
    </p:spTree>
    <p:extLst>
      <p:ext uri="{BB962C8B-B14F-4D97-AF65-F5344CB8AC3E}">
        <p14:creationId xmlns:p14="http://schemas.microsoft.com/office/powerpoint/2010/main" val="2770273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9078F9-067D-427F-AB1B-DE1AF2BE9BF6}"/>
              </a:ext>
            </a:extLst>
          </p:cNvPr>
          <p:cNvSpPr>
            <a:spLocks noGrp="1"/>
          </p:cNvSpPr>
          <p:nvPr>
            <p:ph type="title"/>
          </p:nvPr>
        </p:nvSpPr>
        <p:spPr>
          <a:xfrm>
            <a:off x="844476" y="1600199"/>
            <a:ext cx="3539266" cy="4297680"/>
          </a:xfrm>
        </p:spPr>
        <p:txBody>
          <a:bodyPr anchor="ctr">
            <a:normAutofit/>
          </a:bodyPr>
          <a:lstStyle/>
          <a:p>
            <a:r>
              <a:rPr lang="en-US" dirty="0"/>
              <a:t>ADD EVENT</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5" name="Content Placeholder 4" descr="Graphical user interface, text, application, email&#10;&#10;Description automatically generated">
            <a:extLst>
              <a:ext uri="{FF2B5EF4-FFF2-40B4-BE49-F238E27FC236}">
                <a16:creationId xmlns:a16="http://schemas.microsoft.com/office/drawing/2014/main" id="{159EAA92-3B6D-4A1E-A367-35FF208948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4425" y="1175525"/>
            <a:ext cx="6685373" cy="4886228"/>
          </a:xfrm>
        </p:spPr>
      </p:pic>
    </p:spTree>
    <p:extLst>
      <p:ext uri="{BB962C8B-B14F-4D97-AF65-F5344CB8AC3E}">
        <p14:creationId xmlns:p14="http://schemas.microsoft.com/office/powerpoint/2010/main" val="1231262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4A2FA7-5713-48C5-AF48-304517E2BC0A}"/>
              </a:ext>
            </a:extLst>
          </p:cNvPr>
          <p:cNvSpPr>
            <a:spLocks noGrp="1"/>
          </p:cNvSpPr>
          <p:nvPr>
            <p:ph type="title"/>
          </p:nvPr>
        </p:nvSpPr>
        <p:spPr>
          <a:xfrm>
            <a:off x="844476" y="1600199"/>
            <a:ext cx="3539266" cy="4297680"/>
          </a:xfrm>
        </p:spPr>
        <p:txBody>
          <a:bodyPr anchor="ctr">
            <a:normAutofit/>
          </a:bodyPr>
          <a:lstStyle/>
          <a:p>
            <a:r>
              <a:rPr lang="en-US" dirty="0"/>
              <a:t>DELETE EVENT</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5" name="Content Placeholder 4" descr="Graphical user interface, application&#10;&#10;Description automatically generated">
            <a:extLst>
              <a:ext uri="{FF2B5EF4-FFF2-40B4-BE49-F238E27FC236}">
                <a16:creationId xmlns:a16="http://schemas.microsoft.com/office/drawing/2014/main" id="{93FE6674-56EC-4788-BC1A-2F92D096BD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4425" y="1175525"/>
            <a:ext cx="6541533" cy="4722354"/>
          </a:xfrm>
        </p:spPr>
      </p:pic>
    </p:spTree>
    <p:extLst>
      <p:ext uri="{BB962C8B-B14F-4D97-AF65-F5344CB8AC3E}">
        <p14:creationId xmlns:p14="http://schemas.microsoft.com/office/powerpoint/2010/main" val="1846855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02C880-EF3B-499A-AED8-B4EC90A16B71}"/>
              </a:ext>
            </a:extLst>
          </p:cNvPr>
          <p:cNvSpPr>
            <a:spLocks noGrp="1"/>
          </p:cNvSpPr>
          <p:nvPr>
            <p:ph type="title"/>
          </p:nvPr>
        </p:nvSpPr>
        <p:spPr>
          <a:xfrm>
            <a:off x="844476" y="1600199"/>
            <a:ext cx="3539266" cy="4297680"/>
          </a:xfrm>
        </p:spPr>
        <p:txBody>
          <a:bodyPr anchor="ctr">
            <a:normAutofit/>
          </a:bodyPr>
          <a:lstStyle/>
          <a:p>
            <a:r>
              <a:rPr lang="en-US" sz="3000" dirty="0"/>
              <a:t>GROUP AUTHENTICATION</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5" name="Content Placeholder 4" descr="Graphical user interface, text, application&#10;&#10;Description automatically generated">
            <a:extLst>
              <a:ext uri="{FF2B5EF4-FFF2-40B4-BE49-F238E27FC236}">
                <a16:creationId xmlns:a16="http://schemas.microsoft.com/office/drawing/2014/main" id="{0553823D-E6E0-4AAC-AF37-1E34F640A9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4425" y="1175524"/>
            <a:ext cx="6695646" cy="4557455"/>
          </a:xfrm>
        </p:spPr>
      </p:pic>
    </p:spTree>
    <p:extLst>
      <p:ext uri="{BB962C8B-B14F-4D97-AF65-F5344CB8AC3E}">
        <p14:creationId xmlns:p14="http://schemas.microsoft.com/office/powerpoint/2010/main" val="218895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9B53C3-AA27-4E15-B30E-2B78489735CD}"/>
              </a:ext>
            </a:extLst>
          </p:cNvPr>
          <p:cNvSpPr>
            <a:spLocks noGrp="1"/>
          </p:cNvSpPr>
          <p:nvPr>
            <p:ph type="title"/>
          </p:nvPr>
        </p:nvSpPr>
        <p:spPr>
          <a:xfrm>
            <a:off x="844476" y="1600199"/>
            <a:ext cx="3539266" cy="4297680"/>
          </a:xfrm>
        </p:spPr>
        <p:txBody>
          <a:bodyPr anchor="ctr">
            <a:normAutofit/>
          </a:bodyPr>
          <a:lstStyle/>
          <a:p>
            <a:r>
              <a:rPr lang="en-US" sz="3000" dirty="0"/>
              <a:t>INDIVIDUAL AUTHENTICATION </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5" name="Content Placeholder 4" descr="Graphical user interface, text, application, email&#10;&#10;Description automatically generated">
            <a:extLst>
              <a:ext uri="{FF2B5EF4-FFF2-40B4-BE49-F238E27FC236}">
                <a16:creationId xmlns:a16="http://schemas.microsoft.com/office/drawing/2014/main" id="{D4719441-0101-4DB5-BB00-6C18F160CD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4425" y="1175525"/>
            <a:ext cx="6736743" cy="4722354"/>
          </a:xfrm>
        </p:spPr>
      </p:pic>
    </p:spTree>
    <p:extLst>
      <p:ext uri="{BB962C8B-B14F-4D97-AF65-F5344CB8AC3E}">
        <p14:creationId xmlns:p14="http://schemas.microsoft.com/office/powerpoint/2010/main" val="4137216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84D8D1-A50B-4C88-B1E1-16B8B2C24F32}"/>
              </a:ext>
            </a:extLst>
          </p:cNvPr>
          <p:cNvSpPr>
            <a:spLocks noGrp="1"/>
          </p:cNvSpPr>
          <p:nvPr>
            <p:ph type="title"/>
          </p:nvPr>
        </p:nvSpPr>
        <p:spPr>
          <a:xfrm>
            <a:off x="844476" y="1600199"/>
            <a:ext cx="3539266" cy="4297680"/>
          </a:xfrm>
        </p:spPr>
        <p:txBody>
          <a:bodyPr anchor="ctr">
            <a:normAutofit/>
          </a:bodyPr>
          <a:lstStyle/>
          <a:p>
            <a:r>
              <a:rPr lang="en-US" sz="3000" dirty="0"/>
              <a:t>SOCIAL AUTHENTICATION</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5" name="Content Placeholder 4" descr="Graphical user interface, text, application, email&#10;&#10;Description automatically generated">
            <a:extLst>
              <a:ext uri="{FF2B5EF4-FFF2-40B4-BE49-F238E27FC236}">
                <a16:creationId xmlns:a16="http://schemas.microsoft.com/office/drawing/2014/main" id="{E082650C-2EA5-4DD2-BB97-96D88EECC8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4425" y="1175525"/>
            <a:ext cx="6860033" cy="4297680"/>
          </a:xfrm>
        </p:spPr>
      </p:pic>
    </p:spTree>
    <p:extLst>
      <p:ext uri="{BB962C8B-B14F-4D97-AF65-F5344CB8AC3E}">
        <p14:creationId xmlns:p14="http://schemas.microsoft.com/office/powerpoint/2010/main" val="1820153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55B776-3066-438B-8EED-54D6B0BC2BC7}"/>
              </a:ext>
            </a:extLst>
          </p:cNvPr>
          <p:cNvSpPr>
            <a:spLocks noGrp="1"/>
          </p:cNvSpPr>
          <p:nvPr>
            <p:ph type="title"/>
          </p:nvPr>
        </p:nvSpPr>
        <p:spPr>
          <a:xfrm>
            <a:off x="844476" y="1600199"/>
            <a:ext cx="3539266" cy="4297680"/>
          </a:xfrm>
        </p:spPr>
        <p:txBody>
          <a:bodyPr anchor="ctr">
            <a:normAutofit/>
          </a:bodyPr>
          <a:lstStyle/>
          <a:p>
            <a:r>
              <a:rPr lang="en-US" dirty="0" err="1"/>
              <a:t>Codacy</a:t>
            </a:r>
            <a:endParaRPr lang="en-US" dirty="0"/>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Description automatically generated">
            <a:extLst>
              <a:ext uri="{FF2B5EF4-FFF2-40B4-BE49-F238E27FC236}">
                <a16:creationId xmlns:a16="http://schemas.microsoft.com/office/drawing/2014/main" id="{CBC6814D-EDBC-4DA5-91F9-E492CED9E7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4425" y="1397285"/>
            <a:ext cx="6849757" cy="4397340"/>
          </a:xfrm>
        </p:spPr>
      </p:pic>
    </p:spTree>
    <p:extLst>
      <p:ext uri="{BB962C8B-B14F-4D97-AF65-F5344CB8AC3E}">
        <p14:creationId xmlns:p14="http://schemas.microsoft.com/office/powerpoint/2010/main" val="2454278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F23452-265E-4771-A77E-F076AEE742E7}"/>
              </a:ext>
            </a:extLst>
          </p:cNvPr>
          <p:cNvSpPr>
            <a:spLocks noGrp="1"/>
          </p:cNvSpPr>
          <p:nvPr>
            <p:ph type="title"/>
          </p:nvPr>
        </p:nvSpPr>
        <p:spPr>
          <a:xfrm>
            <a:off x="844476" y="1600199"/>
            <a:ext cx="3539266" cy="4297680"/>
          </a:xfrm>
        </p:spPr>
        <p:txBody>
          <a:bodyPr anchor="ctr">
            <a:normAutofit/>
          </a:bodyPr>
          <a:lstStyle/>
          <a:p>
            <a:r>
              <a:rPr lang="en-US"/>
              <a:t>Link to the application on the web :</a:t>
            </a:r>
            <a:br>
              <a:rPr lang="en-US"/>
            </a:br>
            <a:endParaRPr lang="en-US" dirty="0"/>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9B2D764-C63B-4161-B1E5-A122CB06103E}"/>
              </a:ext>
            </a:extLst>
          </p:cNvPr>
          <p:cNvSpPr>
            <a:spLocks noGrp="1"/>
          </p:cNvSpPr>
          <p:nvPr>
            <p:ph idx="1"/>
          </p:nvPr>
        </p:nvSpPr>
        <p:spPr>
          <a:xfrm>
            <a:off x="4924851" y="1600199"/>
            <a:ext cx="6130003" cy="4297680"/>
          </a:xfrm>
        </p:spPr>
        <p:txBody>
          <a:bodyPr anchor="ctr">
            <a:normAutofit/>
          </a:bodyPr>
          <a:lstStyle/>
          <a:p>
            <a:pPr marL="0" indent="0">
              <a:buNone/>
            </a:pPr>
            <a:r>
              <a:rPr lang="en-US">
                <a:hlinkClick r:id="rId2">
                  <a:extLst>
                    <a:ext uri="{A12FA001-AC4F-418D-AE19-62706E023703}">
                      <ahyp:hlinkClr xmlns:ahyp="http://schemas.microsoft.com/office/drawing/2018/hyperlinkcolor" val="tx"/>
                    </a:ext>
                  </a:extLst>
                </a:hlinkClick>
              </a:rPr>
              <a:t>https://bearcat-events.herokuapp.com/</a:t>
            </a:r>
            <a:endParaRPr lang="en-US"/>
          </a:p>
          <a:p>
            <a:pPr marL="0" indent="0">
              <a:buNone/>
            </a:pPr>
            <a:endParaRPr lang="en-US" dirty="0"/>
          </a:p>
          <a:p>
            <a:endParaRPr lang="en-US" dirty="0"/>
          </a:p>
        </p:txBody>
      </p:sp>
    </p:spTree>
    <p:extLst>
      <p:ext uri="{BB962C8B-B14F-4D97-AF65-F5344CB8AC3E}">
        <p14:creationId xmlns:p14="http://schemas.microsoft.com/office/powerpoint/2010/main" val="3345904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CEBF7-66C9-4452-AAD1-6842628998E7}"/>
              </a:ext>
            </a:extLst>
          </p:cNvPr>
          <p:cNvSpPr>
            <a:spLocks noGrp="1"/>
          </p:cNvSpPr>
          <p:nvPr>
            <p:ph type="title"/>
          </p:nvPr>
        </p:nvSpPr>
        <p:spPr>
          <a:xfrm>
            <a:off x="844476" y="1600199"/>
            <a:ext cx="3539266" cy="4297680"/>
          </a:xfrm>
        </p:spPr>
        <p:txBody>
          <a:bodyPr anchor="ctr">
            <a:normAutofit/>
          </a:bodyPr>
          <a:lstStyle/>
          <a:p>
            <a:r>
              <a:rPr lang="en-US" dirty="0"/>
              <a:t>Test coverage</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5" name="Content Placeholder 4" descr="Table&#10;&#10;Description automatically generated">
            <a:extLst>
              <a:ext uri="{FF2B5EF4-FFF2-40B4-BE49-F238E27FC236}">
                <a16:creationId xmlns:a16="http://schemas.microsoft.com/office/drawing/2014/main" id="{621A772F-728B-488E-B9CD-887D8B6D86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4425" y="1345915"/>
            <a:ext cx="6973049" cy="4181581"/>
          </a:xfrm>
        </p:spPr>
      </p:pic>
    </p:spTree>
    <p:extLst>
      <p:ext uri="{BB962C8B-B14F-4D97-AF65-F5344CB8AC3E}">
        <p14:creationId xmlns:p14="http://schemas.microsoft.com/office/powerpoint/2010/main" val="3990073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205FA3-92F5-49CD-8CFF-B3CAEC3B0515}"/>
              </a:ext>
            </a:extLst>
          </p:cNvPr>
          <p:cNvSpPr>
            <a:spLocks noGrp="1"/>
          </p:cNvSpPr>
          <p:nvPr>
            <p:ph type="title"/>
          </p:nvPr>
        </p:nvSpPr>
        <p:spPr>
          <a:xfrm>
            <a:off x="844476" y="1600199"/>
            <a:ext cx="3539266" cy="4297680"/>
          </a:xfrm>
        </p:spPr>
        <p:txBody>
          <a:bodyPr anchor="ctr">
            <a:normAutofit/>
          </a:bodyPr>
          <a:lstStyle/>
          <a:p>
            <a:r>
              <a:rPr lang="en-US" dirty="0"/>
              <a:t>swagger</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5" name="Content Placeholder 4" descr="Graphical user interface, text, application, email&#10;&#10;Description automatically generated">
            <a:extLst>
              <a:ext uri="{FF2B5EF4-FFF2-40B4-BE49-F238E27FC236}">
                <a16:creationId xmlns:a16="http://schemas.microsoft.com/office/drawing/2014/main" id="{C21B6FB5-F340-438E-A4D4-4DE805A5EB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4425" y="1232898"/>
            <a:ext cx="6130925" cy="4297679"/>
          </a:xfrm>
        </p:spPr>
      </p:pic>
    </p:spTree>
    <p:extLst>
      <p:ext uri="{BB962C8B-B14F-4D97-AF65-F5344CB8AC3E}">
        <p14:creationId xmlns:p14="http://schemas.microsoft.com/office/powerpoint/2010/main" val="1698424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22" name="Rectangle 14">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5470DA-B350-4E72-86ED-A0CD95EE72EA}"/>
              </a:ext>
            </a:extLst>
          </p:cNvPr>
          <p:cNvSpPr>
            <a:spLocks noGrp="1"/>
          </p:cNvSpPr>
          <p:nvPr>
            <p:ph type="title"/>
          </p:nvPr>
        </p:nvSpPr>
        <p:spPr>
          <a:xfrm>
            <a:off x="844476" y="1600199"/>
            <a:ext cx="3539266" cy="4297680"/>
          </a:xfrm>
        </p:spPr>
        <p:txBody>
          <a:bodyPr anchor="ctr">
            <a:normAutofit/>
          </a:bodyPr>
          <a:lstStyle/>
          <a:p>
            <a:r>
              <a:rPr lang="en-US" dirty="0"/>
              <a:t>Lessons learned</a:t>
            </a:r>
          </a:p>
        </p:txBody>
      </p:sp>
      <p:cxnSp>
        <p:nvCxnSpPr>
          <p:cNvPr id="23" name="Straight Connector 16">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51190690-D4B6-4FBB-AFF5-2D7AE9C0E94E}"/>
              </a:ext>
            </a:extLst>
          </p:cNvPr>
          <p:cNvSpPr>
            <a:spLocks noGrp="1"/>
          </p:cNvSpPr>
          <p:nvPr>
            <p:ph idx="1"/>
          </p:nvPr>
        </p:nvSpPr>
        <p:spPr>
          <a:xfrm>
            <a:off x="4924851" y="1600199"/>
            <a:ext cx="6130003" cy="4297680"/>
          </a:xfrm>
        </p:spPr>
        <p:txBody>
          <a:bodyPr anchor="ctr">
            <a:normAutofit/>
          </a:bodyPr>
          <a:lstStyle/>
          <a:p>
            <a:r>
              <a:rPr lang="en-US" dirty="0"/>
              <a:t>Django and </a:t>
            </a:r>
            <a:r>
              <a:rPr lang="en-US" dirty="0" err="1"/>
              <a:t>Next.Js</a:t>
            </a:r>
            <a:r>
              <a:rPr lang="en-US" dirty="0"/>
              <a:t> is something we've got to learn about.</a:t>
            </a:r>
          </a:p>
          <a:p>
            <a:r>
              <a:rPr lang="en-US" dirty="0"/>
              <a:t>We learned about Swagger,  Unit Testing, </a:t>
            </a:r>
            <a:r>
              <a:rPr lang="en-US" dirty="0" err="1"/>
              <a:t>Codacy</a:t>
            </a:r>
            <a:r>
              <a:rPr lang="en-US" dirty="0"/>
              <a:t> Etc.. We didn’t even know about this before.</a:t>
            </a:r>
          </a:p>
          <a:p>
            <a:r>
              <a:rPr lang="en-US" dirty="0"/>
              <a:t>We’ve got some experience with GitHub.</a:t>
            </a:r>
          </a:p>
          <a:p>
            <a:r>
              <a:rPr lang="en-US" dirty="0"/>
              <a:t>Mainly learnt how to operate in a group and manage the time.</a:t>
            </a:r>
          </a:p>
          <a:p>
            <a:r>
              <a:rPr lang="en-US" dirty="0"/>
              <a:t>The auth0 authentication is really worthy and Knowledgeable.</a:t>
            </a:r>
          </a:p>
          <a:p>
            <a:endParaRPr lang="en-US" dirty="0"/>
          </a:p>
          <a:p>
            <a:endParaRPr lang="en-US" dirty="0"/>
          </a:p>
        </p:txBody>
      </p:sp>
    </p:spTree>
    <p:extLst>
      <p:ext uri="{BB962C8B-B14F-4D97-AF65-F5344CB8AC3E}">
        <p14:creationId xmlns:p14="http://schemas.microsoft.com/office/powerpoint/2010/main" val="766825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45" name="Rectangle 14">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283D03-30DD-45B2-9F70-22EF7CC8F150}"/>
              </a:ext>
            </a:extLst>
          </p:cNvPr>
          <p:cNvSpPr>
            <a:spLocks noGrp="1"/>
          </p:cNvSpPr>
          <p:nvPr>
            <p:ph type="title"/>
          </p:nvPr>
        </p:nvSpPr>
        <p:spPr>
          <a:xfrm>
            <a:off x="844476" y="1600199"/>
            <a:ext cx="3539266" cy="4297680"/>
          </a:xfrm>
        </p:spPr>
        <p:txBody>
          <a:bodyPr anchor="ctr">
            <a:normAutofit/>
          </a:bodyPr>
          <a:lstStyle/>
          <a:p>
            <a:r>
              <a:rPr lang="en-US"/>
              <a:t>links</a:t>
            </a:r>
            <a:endParaRPr lang="en-US" dirty="0"/>
          </a:p>
        </p:txBody>
      </p:sp>
      <p:cxnSp>
        <p:nvCxnSpPr>
          <p:cNvPr id="46" name="Straight Connector 16">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43E82848-774D-4676-B79A-13070B4A9F66}"/>
              </a:ext>
            </a:extLst>
          </p:cNvPr>
          <p:cNvSpPr>
            <a:spLocks noGrp="1"/>
          </p:cNvSpPr>
          <p:nvPr>
            <p:ph idx="1"/>
          </p:nvPr>
        </p:nvSpPr>
        <p:spPr>
          <a:xfrm>
            <a:off x="4924851" y="1600199"/>
            <a:ext cx="6130003" cy="4297680"/>
          </a:xfrm>
        </p:spPr>
        <p:txBody>
          <a:bodyPr anchor="ctr">
            <a:normAutofit/>
          </a:bodyPr>
          <a:lstStyle/>
          <a:p>
            <a:pPr marL="0" indent="0">
              <a:buNone/>
            </a:pPr>
            <a:endParaRPr lang="en-US"/>
          </a:p>
          <a:p>
            <a:pPr marL="0" indent="0">
              <a:buNone/>
            </a:pPr>
            <a:r>
              <a:rPr lang="en-US">
                <a:hlinkClick r:id="rId2"/>
              </a:rPr>
              <a:t>Repo</a:t>
            </a:r>
            <a:endParaRPr lang="en-US"/>
          </a:p>
          <a:p>
            <a:pPr marL="0" indent="0">
              <a:buNone/>
            </a:pPr>
            <a:r>
              <a:rPr lang="en-US">
                <a:hlinkClick r:id="rId3"/>
              </a:rPr>
              <a:t>Swagger</a:t>
            </a:r>
            <a:endParaRPr lang="en-US"/>
          </a:p>
          <a:p>
            <a:pPr marL="0" indent="0">
              <a:buNone/>
            </a:pPr>
            <a:r>
              <a:rPr lang="en-US" err="1">
                <a:hlinkClick r:id="rId4"/>
              </a:rPr>
              <a:t>Codacy</a:t>
            </a:r>
            <a:endParaRPr lang="en-US"/>
          </a:p>
          <a:p>
            <a:pPr marL="0" indent="0">
              <a:buNone/>
            </a:pPr>
            <a:r>
              <a:rPr lang="en-US">
                <a:hlinkClick r:id="rId5"/>
              </a:rPr>
              <a:t>Wiki </a:t>
            </a:r>
            <a:endParaRPr lang="en-US"/>
          </a:p>
          <a:p>
            <a:pPr marL="0" indent="0">
              <a:buNone/>
            </a:pPr>
            <a:r>
              <a:rPr lang="en-US">
                <a:hlinkClick r:id="rId6"/>
              </a:rPr>
              <a:t>Project Board</a:t>
            </a:r>
            <a:endParaRPr lang="en-US"/>
          </a:p>
          <a:p>
            <a:pPr marL="0" indent="0">
              <a:buNone/>
            </a:pPr>
            <a:r>
              <a:rPr lang="en-US">
                <a:hlinkClick r:id="rId7"/>
              </a:rPr>
              <a:t>Proposal </a:t>
            </a:r>
            <a:endParaRPr lang="en-US"/>
          </a:p>
          <a:p>
            <a:pPr marL="0" indent="0">
              <a:buNone/>
            </a:pPr>
            <a:r>
              <a:rPr lang="en-US">
                <a:hlinkClick r:id="rId8"/>
              </a:rPr>
              <a:t>Hosted Site</a:t>
            </a:r>
            <a:endParaRPr lang="en-US"/>
          </a:p>
        </p:txBody>
      </p:sp>
    </p:spTree>
    <p:extLst>
      <p:ext uri="{BB962C8B-B14F-4D97-AF65-F5344CB8AC3E}">
        <p14:creationId xmlns:p14="http://schemas.microsoft.com/office/powerpoint/2010/main" val="2474501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1" name="Rectangle 17">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19">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A8ADC91-70B3-4D4C-83D2-FBBAE0B01453}"/>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800"/>
              <a:t>Thank you</a:t>
            </a:r>
          </a:p>
        </p:txBody>
      </p:sp>
      <p:cxnSp>
        <p:nvCxnSpPr>
          <p:cNvPr id="53" name="Straight Connector 21">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Graphic 6" descr="Accept">
            <a:extLst>
              <a:ext uri="{FF2B5EF4-FFF2-40B4-BE49-F238E27FC236}">
                <a16:creationId xmlns:a16="http://schemas.microsoft.com/office/drawing/2014/main" id="{31B3B6A6-9E8F-97AD-C3D6-FAAED30D12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44251" y="805583"/>
            <a:ext cx="4660762" cy="4660762"/>
          </a:xfrm>
          <a:prstGeom prst="rect">
            <a:avLst/>
          </a:prstGeom>
        </p:spPr>
      </p:pic>
      <p:pic>
        <p:nvPicPr>
          <p:cNvPr id="54" name="Picture 23">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5" name="Straight Connector 25">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947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EC9EAF-C082-45F1-8FC7-E329A2057535}"/>
              </a:ext>
            </a:extLst>
          </p:cNvPr>
          <p:cNvSpPr>
            <a:spLocks noGrp="1"/>
          </p:cNvSpPr>
          <p:nvPr>
            <p:ph type="title"/>
          </p:nvPr>
        </p:nvSpPr>
        <p:spPr>
          <a:xfrm>
            <a:off x="844476" y="1600199"/>
            <a:ext cx="3539266" cy="4297680"/>
          </a:xfrm>
        </p:spPr>
        <p:txBody>
          <a:bodyPr anchor="ctr">
            <a:normAutofit/>
          </a:bodyPr>
          <a:lstStyle/>
          <a:p>
            <a:r>
              <a:rPr lang="en-US" b="0" i="0">
                <a:effectLst/>
                <a:latin typeface="Lato Extended"/>
              </a:rPr>
              <a:t>Why this app?</a:t>
            </a:r>
            <a:br>
              <a:rPr lang="en-US" b="0" i="0">
                <a:effectLst/>
                <a:latin typeface="Lato Extended"/>
              </a:rPr>
            </a:br>
            <a:endParaRPr lang="en-US" dirty="0"/>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6E5C4B-E0A1-4374-B53C-328166C9AAAA}"/>
              </a:ext>
            </a:extLst>
          </p:cNvPr>
          <p:cNvSpPr>
            <a:spLocks noGrp="1"/>
          </p:cNvSpPr>
          <p:nvPr>
            <p:ph idx="1"/>
          </p:nvPr>
        </p:nvSpPr>
        <p:spPr>
          <a:xfrm>
            <a:off x="4924851" y="1600199"/>
            <a:ext cx="6130003" cy="4297680"/>
          </a:xfrm>
        </p:spPr>
        <p:txBody>
          <a:bodyPr anchor="ctr">
            <a:normAutofit/>
          </a:bodyPr>
          <a:lstStyle/>
          <a:p>
            <a:pPr marL="0" indent="0">
              <a:buNone/>
            </a:pPr>
            <a:r>
              <a:rPr lang="en-US" b="0" i="0">
                <a:effectLst/>
                <a:latin typeface="-apple-system"/>
              </a:rPr>
              <a:t>The app would let the users to add, update and Delete Events. There are various student organizations in Northwest. Each student organization conducts various events during every semester. Our application integrates the events from this organizations into one platform where users can know about them.</a:t>
            </a:r>
            <a:endParaRPr lang="en-US"/>
          </a:p>
        </p:txBody>
      </p:sp>
    </p:spTree>
    <p:extLst>
      <p:ext uri="{BB962C8B-B14F-4D97-AF65-F5344CB8AC3E}">
        <p14:creationId xmlns:p14="http://schemas.microsoft.com/office/powerpoint/2010/main" val="1310848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DC401C-DA92-432E-ACED-0E604AF11BD7}"/>
              </a:ext>
            </a:extLst>
          </p:cNvPr>
          <p:cNvSpPr>
            <a:spLocks noGrp="1"/>
          </p:cNvSpPr>
          <p:nvPr>
            <p:ph type="title"/>
          </p:nvPr>
        </p:nvSpPr>
        <p:spPr>
          <a:xfrm>
            <a:off x="844476" y="1600199"/>
            <a:ext cx="3539266" cy="4297680"/>
          </a:xfrm>
        </p:spPr>
        <p:txBody>
          <a:bodyPr anchor="ctr">
            <a:normAutofit/>
          </a:bodyPr>
          <a:lstStyle/>
          <a:p>
            <a:r>
              <a:rPr lang="en-US" b="0" i="0">
                <a:effectLst/>
                <a:latin typeface="Lato Extended"/>
              </a:rPr>
              <a:t>Who will use it</a:t>
            </a:r>
            <a:r>
              <a:rPr lang="en-US">
                <a:latin typeface="Lato Extended"/>
              </a:rPr>
              <a:t>?</a:t>
            </a:r>
            <a:endParaRPr lang="en-US" dirty="0"/>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12212E-46F2-427B-9A76-876E0D38C6A6}"/>
              </a:ext>
            </a:extLst>
          </p:cNvPr>
          <p:cNvSpPr>
            <a:spLocks noGrp="1"/>
          </p:cNvSpPr>
          <p:nvPr>
            <p:ph idx="1"/>
          </p:nvPr>
        </p:nvSpPr>
        <p:spPr>
          <a:xfrm>
            <a:off x="4924851" y="1600199"/>
            <a:ext cx="6130003" cy="4297680"/>
          </a:xfrm>
        </p:spPr>
        <p:txBody>
          <a:bodyPr anchor="ctr">
            <a:normAutofit/>
          </a:bodyPr>
          <a:lstStyle/>
          <a:p>
            <a:pPr marL="0" indent="0">
              <a:buNone/>
            </a:pPr>
            <a:r>
              <a:rPr lang="en-US" b="0" i="0">
                <a:effectLst/>
                <a:latin typeface="-apple-system"/>
              </a:rPr>
              <a:t>As Students of Northwest Missouri State University are back to in-person classes, we would like to create an application that reminds students about the events happening in the University. The events can be from any Organization in the university like SAC, ISO, ACM, ISA etc. The main purpose of this application is to encourage students to participate in all events.</a:t>
            </a:r>
            <a:endParaRPr lang="en-US"/>
          </a:p>
        </p:txBody>
      </p:sp>
    </p:spTree>
    <p:extLst>
      <p:ext uri="{BB962C8B-B14F-4D97-AF65-F5344CB8AC3E}">
        <p14:creationId xmlns:p14="http://schemas.microsoft.com/office/powerpoint/2010/main" val="3433691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FF687B-05EB-4477-A462-A968814F6A2A}"/>
              </a:ext>
            </a:extLst>
          </p:cNvPr>
          <p:cNvSpPr>
            <a:spLocks noGrp="1"/>
          </p:cNvSpPr>
          <p:nvPr>
            <p:ph type="title"/>
          </p:nvPr>
        </p:nvSpPr>
        <p:spPr>
          <a:xfrm>
            <a:off x="844476" y="1600199"/>
            <a:ext cx="3539266" cy="4297680"/>
          </a:xfrm>
        </p:spPr>
        <p:txBody>
          <a:bodyPr anchor="ctr">
            <a:normAutofit/>
          </a:bodyPr>
          <a:lstStyle/>
          <a:p>
            <a:r>
              <a:rPr lang="en-US">
                <a:latin typeface="Lato Extended"/>
              </a:rPr>
              <a:t>W</a:t>
            </a:r>
            <a:r>
              <a:rPr lang="en-US" b="0" i="0">
                <a:effectLst/>
                <a:latin typeface="Lato Extended"/>
              </a:rPr>
              <a:t>hat is the main purpose?</a:t>
            </a:r>
            <a:endParaRPr lang="en-US" dirty="0"/>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E269C51-E028-4B5F-8EED-7A1BED5AFE0A}"/>
              </a:ext>
            </a:extLst>
          </p:cNvPr>
          <p:cNvSpPr>
            <a:spLocks noGrp="1"/>
          </p:cNvSpPr>
          <p:nvPr>
            <p:ph idx="1"/>
          </p:nvPr>
        </p:nvSpPr>
        <p:spPr>
          <a:xfrm>
            <a:off x="4924851" y="1600199"/>
            <a:ext cx="6130003" cy="4297680"/>
          </a:xfrm>
        </p:spPr>
        <p:txBody>
          <a:bodyPr anchor="ctr">
            <a:normAutofit/>
          </a:bodyPr>
          <a:lstStyle/>
          <a:p>
            <a:pPr marL="0" indent="0">
              <a:buNone/>
            </a:pPr>
            <a:r>
              <a:rPr lang="en-US"/>
              <a:t>The main purpose of this app is to </a:t>
            </a:r>
            <a:r>
              <a:rPr lang="en-US" b="0" i="0">
                <a:effectLst/>
                <a:latin typeface="-apple-system"/>
              </a:rPr>
              <a:t>create an Event Reminder Progressive Web Application that can be viewed on any device.</a:t>
            </a:r>
            <a:endParaRPr lang="en-US" dirty="0"/>
          </a:p>
        </p:txBody>
      </p:sp>
    </p:spTree>
    <p:extLst>
      <p:ext uri="{BB962C8B-B14F-4D97-AF65-F5344CB8AC3E}">
        <p14:creationId xmlns:p14="http://schemas.microsoft.com/office/powerpoint/2010/main" val="2180788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690F98-59CF-42FF-856C-1E239F3A1D9A}"/>
              </a:ext>
            </a:extLst>
          </p:cNvPr>
          <p:cNvSpPr>
            <a:spLocks noGrp="1"/>
          </p:cNvSpPr>
          <p:nvPr>
            <p:ph type="title"/>
          </p:nvPr>
        </p:nvSpPr>
        <p:spPr>
          <a:xfrm>
            <a:off x="1451579" y="804519"/>
            <a:ext cx="9603275" cy="1049235"/>
          </a:xfrm>
        </p:spPr>
        <p:txBody>
          <a:bodyPr>
            <a:normAutofit/>
          </a:bodyPr>
          <a:lstStyle/>
          <a:p>
            <a:r>
              <a:rPr lang="en-US" dirty="0"/>
              <a:t>Tech Stack</a:t>
            </a:r>
          </a:p>
        </p:txBody>
      </p:sp>
      <p:cxnSp>
        <p:nvCxnSpPr>
          <p:cNvPr id="99" name="Straight Connector 98">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1" name="Rectangle 100">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7" name="Content Placeholder 2">
            <a:extLst>
              <a:ext uri="{FF2B5EF4-FFF2-40B4-BE49-F238E27FC236}">
                <a16:creationId xmlns:a16="http://schemas.microsoft.com/office/drawing/2014/main" id="{42C4E866-50B5-761F-E38C-A2E0E7DB4FBD}"/>
              </a:ext>
            </a:extLst>
          </p:cNvPr>
          <p:cNvGraphicFramePr>
            <a:graphicFrameLocks noGrp="1"/>
          </p:cNvGraphicFramePr>
          <p:nvPr>
            <p:ph idx="1"/>
            <p:extLst>
              <p:ext uri="{D42A27DB-BD31-4B8C-83A1-F6EECF244321}">
                <p14:modId xmlns:p14="http://schemas.microsoft.com/office/powerpoint/2010/main" val="1571327482"/>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5181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DB11C6-C3B7-4BB4-84B8-31D42B1BB9E4}"/>
              </a:ext>
            </a:extLst>
          </p:cNvPr>
          <p:cNvSpPr>
            <a:spLocks noGrp="1"/>
          </p:cNvSpPr>
          <p:nvPr>
            <p:ph type="title"/>
          </p:nvPr>
        </p:nvSpPr>
        <p:spPr>
          <a:xfrm>
            <a:off x="844476" y="1600199"/>
            <a:ext cx="3539266" cy="4297680"/>
          </a:xfrm>
        </p:spPr>
        <p:txBody>
          <a:bodyPr anchor="ctr">
            <a:normAutofit/>
          </a:bodyPr>
          <a:lstStyle/>
          <a:p>
            <a:r>
              <a:rPr lang="en-US"/>
              <a:t>Home Page</a:t>
            </a:r>
            <a:endParaRPr lang="en-US" dirty="0"/>
          </a:p>
        </p:txBody>
      </p:sp>
      <p:cxnSp>
        <p:nvCxnSpPr>
          <p:cNvPr id="14" name="Straight Connector 13">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9" name="Content Placeholder 8" descr="Graphical user interface, application&#10;&#10;Description automatically generated">
            <a:extLst>
              <a:ext uri="{FF2B5EF4-FFF2-40B4-BE49-F238E27FC236}">
                <a16:creationId xmlns:a16="http://schemas.microsoft.com/office/drawing/2014/main" id="{03E52A51-4B1E-4ABE-A3CA-9E8E1892AE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4425" y="1222626"/>
            <a:ext cx="7065515" cy="4675254"/>
          </a:xfrm>
        </p:spPr>
      </p:pic>
    </p:spTree>
    <p:extLst>
      <p:ext uri="{BB962C8B-B14F-4D97-AF65-F5344CB8AC3E}">
        <p14:creationId xmlns:p14="http://schemas.microsoft.com/office/powerpoint/2010/main" val="561482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A06771-0299-4FE2-BFDD-F11E4A0C31B8}"/>
              </a:ext>
            </a:extLst>
          </p:cNvPr>
          <p:cNvSpPr>
            <a:spLocks noGrp="1"/>
          </p:cNvSpPr>
          <p:nvPr>
            <p:ph type="title"/>
          </p:nvPr>
        </p:nvSpPr>
        <p:spPr>
          <a:xfrm>
            <a:off x="844476" y="1600199"/>
            <a:ext cx="3539266" cy="4297680"/>
          </a:xfrm>
        </p:spPr>
        <p:txBody>
          <a:bodyPr anchor="ctr">
            <a:normAutofit/>
          </a:bodyPr>
          <a:lstStyle/>
          <a:p>
            <a:r>
              <a:rPr lang="en-US" dirty="0"/>
              <a:t>Event page</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5" name="Content Placeholder 4" descr="Graphical user interface, application&#10;&#10;Description automatically generated">
            <a:extLst>
              <a:ext uri="{FF2B5EF4-FFF2-40B4-BE49-F238E27FC236}">
                <a16:creationId xmlns:a16="http://schemas.microsoft.com/office/drawing/2014/main" id="{52A89F01-21D7-41C6-BBF1-2C8D45430B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4425" y="1253447"/>
            <a:ext cx="7247500" cy="4644431"/>
          </a:xfrm>
        </p:spPr>
      </p:pic>
    </p:spTree>
    <p:extLst>
      <p:ext uri="{BB962C8B-B14F-4D97-AF65-F5344CB8AC3E}">
        <p14:creationId xmlns:p14="http://schemas.microsoft.com/office/powerpoint/2010/main" val="3967498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D9DC61-487C-4023-A283-51EB817F9EE4}"/>
              </a:ext>
            </a:extLst>
          </p:cNvPr>
          <p:cNvSpPr>
            <a:spLocks noGrp="1"/>
          </p:cNvSpPr>
          <p:nvPr>
            <p:ph type="title"/>
          </p:nvPr>
        </p:nvSpPr>
        <p:spPr>
          <a:xfrm>
            <a:off x="844476" y="1600199"/>
            <a:ext cx="3539266" cy="4297680"/>
          </a:xfrm>
        </p:spPr>
        <p:txBody>
          <a:bodyPr anchor="ctr">
            <a:normAutofit/>
          </a:bodyPr>
          <a:lstStyle/>
          <a:p>
            <a:r>
              <a:rPr lang="en-US" dirty="0"/>
              <a:t>Auth0 Login</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5" name="Content Placeholder 4" descr="Graphical user interface, text, application, email&#10;&#10;Description automatically generated">
            <a:extLst>
              <a:ext uri="{FF2B5EF4-FFF2-40B4-BE49-F238E27FC236}">
                <a16:creationId xmlns:a16="http://schemas.microsoft.com/office/drawing/2014/main" id="{F8D14BF7-B6C5-4C6E-897A-8363814EAA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4425" y="1078787"/>
            <a:ext cx="7014145" cy="4819092"/>
          </a:xfrm>
        </p:spPr>
      </p:pic>
    </p:spTree>
    <p:extLst>
      <p:ext uri="{BB962C8B-B14F-4D97-AF65-F5344CB8AC3E}">
        <p14:creationId xmlns:p14="http://schemas.microsoft.com/office/powerpoint/2010/main" val="327493642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D2100F5E37C97409CFBEE4508A817CF" ma:contentTypeVersion="12" ma:contentTypeDescription="Create a new document." ma:contentTypeScope="" ma:versionID="a2511e50e920571f621eab917e591e09">
  <xsd:schema xmlns:xsd="http://www.w3.org/2001/XMLSchema" xmlns:xs="http://www.w3.org/2001/XMLSchema" xmlns:p="http://schemas.microsoft.com/office/2006/metadata/properties" xmlns:ns3="9308cc4a-4107-4f40-8cbb-cc0b8dcd10bb" xmlns:ns4="13e36148-acdf-42f6-b265-d5c91de121ee" targetNamespace="http://schemas.microsoft.com/office/2006/metadata/properties" ma:root="true" ma:fieldsID="a05284033bda332fb0c8811cf2ad6348" ns3:_="" ns4:_="">
    <xsd:import namespace="9308cc4a-4107-4f40-8cbb-cc0b8dcd10bb"/>
    <xsd:import namespace="13e36148-acdf-42f6-b265-d5c91de121e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08cc4a-4107-4f40-8cbb-cc0b8dcd10b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3e36148-acdf-42f6-b265-d5c91de121e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257FC24-2ABE-41F4-9734-EF314C348326}">
  <ds:schemaRefs>
    <ds:schemaRef ds:uri="http://schemas.microsoft.com/sharepoint/v3/contenttype/forms"/>
  </ds:schemaRefs>
</ds:datastoreItem>
</file>

<file path=customXml/itemProps2.xml><?xml version="1.0" encoding="utf-8"?>
<ds:datastoreItem xmlns:ds="http://schemas.openxmlformats.org/officeDocument/2006/customXml" ds:itemID="{42CC337E-F5A3-4BEE-AB77-53832CE81F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308cc4a-4107-4f40-8cbb-cc0b8dcd10bb"/>
    <ds:schemaRef ds:uri="13e36148-acdf-42f6-b265-d5c91de121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43F4434-0382-41EE-A972-93BAA298C53F}">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purl.org/dc/terms/"/>
    <ds:schemaRef ds:uri="http://purl.org/dc/dcmitype/"/>
    <ds:schemaRef ds:uri="13e36148-acdf-42f6-b265-d5c91de121ee"/>
    <ds:schemaRef ds:uri="9308cc4a-4107-4f40-8cbb-cc0b8dcd10bb"/>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Gallery</Template>
  <TotalTime>270</TotalTime>
  <Words>308</Words>
  <Application>Microsoft Office PowerPoint</Application>
  <PresentationFormat>Widescreen</PresentationFormat>
  <Paragraphs>47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-apple-system</vt:lpstr>
      <vt:lpstr>Arial</vt:lpstr>
      <vt:lpstr>Gill Sans MT</vt:lpstr>
      <vt:lpstr>Lato Extended</vt:lpstr>
      <vt:lpstr>Gallery</vt:lpstr>
      <vt:lpstr>Bearcat Events </vt:lpstr>
      <vt:lpstr>Link to the application on the web : </vt:lpstr>
      <vt:lpstr>Why this app? </vt:lpstr>
      <vt:lpstr>Who will use it?</vt:lpstr>
      <vt:lpstr>What is the main purpose?</vt:lpstr>
      <vt:lpstr>Tech Stack</vt:lpstr>
      <vt:lpstr>Home Page</vt:lpstr>
      <vt:lpstr>Event page</vt:lpstr>
      <vt:lpstr>Auth0 Login</vt:lpstr>
      <vt:lpstr>Welcome page</vt:lpstr>
      <vt:lpstr>DJANGO ADMINSTRATION PAGE</vt:lpstr>
      <vt:lpstr>OVERVIEW</vt:lpstr>
      <vt:lpstr>EVENT MODELS</vt:lpstr>
      <vt:lpstr>ADD EVENT</vt:lpstr>
      <vt:lpstr>DELETE EVENT</vt:lpstr>
      <vt:lpstr>GROUP AUTHENTICATION</vt:lpstr>
      <vt:lpstr>INDIVIDUAL AUTHENTICATION </vt:lpstr>
      <vt:lpstr>SOCIAL AUTHENTICATION</vt:lpstr>
      <vt:lpstr>Codacy</vt:lpstr>
      <vt:lpstr>Test coverage</vt:lpstr>
      <vt:lpstr>swagger</vt:lpstr>
      <vt:lpstr>Lessons learned</vt:lpstr>
      <vt:lpstr>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Katari,Kushal Satya Durgaji</dc:creator>
  <cp:lastModifiedBy>Katari,Kushal Satya Durgaji</cp:lastModifiedBy>
  <cp:revision>14</cp:revision>
  <dcterms:created xsi:type="dcterms:W3CDTF">2022-04-08T21:10:06Z</dcterms:created>
  <dcterms:modified xsi:type="dcterms:W3CDTF">2022-04-11T03:18:47Z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0x0101003D2100F5E37C97409CFBEE4508A817CF</vt:lpwstr>
  </property>
</Properties>
</file>