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38AA9E-CB98-47BB-A102-80FFC1976F1F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16333E-54A9-463B-AC13-5BBB73B611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5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smtClean="0"/>
              <a:t>ADMINISTRATION v/</a:t>
            </a:r>
            <a:r>
              <a:rPr lang="en-US" dirty="0" err="1" smtClean="0"/>
              <a:t>sMANAGEMENT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2133600"/>
          </a:xfrm>
        </p:spPr>
        <p:txBody>
          <a:bodyPr>
            <a:normAutofit/>
          </a:bodyPr>
          <a:lstStyle/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2743199"/>
            <a:ext cx="8839200" cy="2062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1.Administration is different from management </a:t>
            </a:r>
          </a:p>
          <a:p>
            <a:pPr algn="ctr"/>
            <a:r>
              <a:rPr lang="en-US" sz="3200" dirty="0" smtClean="0"/>
              <a:t>2.Administration is a part of management</a:t>
            </a:r>
          </a:p>
          <a:p>
            <a:pPr algn="ctr"/>
            <a:r>
              <a:rPr lang="en-US" sz="3200" dirty="0" smtClean="0"/>
              <a:t>3.Administration and management are same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Branches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1.Production management</a:t>
            </a:r>
          </a:p>
          <a:p>
            <a:pPr algn="ctr"/>
            <a:r>
              <a:rPr lang="en-US" dirty="0" smtClean="0"/>
              <a:t>2.Marketing management</a:t>
            </a:r>
          </a:p>
          <a:p>
            <a:pPr algn="ctr"/>
            <a:r>
              <a:rPr lang="en-US" dirty="0" smtClean="0"/>
              <a:t>3.Financial management</a:t>
            </a:r>
          </a:p>
          <a:p>
            <a:pPr algn="ctr"/>
            <a:r>
              <a:rPr lang="en-US" dirty="0" smtClean="0"/>
              <a:t>4.Personnel management</a:t>
            </a:r>
          </a:p>
          <a:p>
            <a:pPr algn="ctr"/>
            <a:r>
              <a:rPr lang="en-US" dirty="0" smtClean="0"/>
              <a:t>5.Office management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1.Achievement of group objectives</a:t>
            </a:r>
          </a:p>
          <a:p>
            <a:r>
              <a:rPr lang="en-US" dirty="0" smtClean="0"/>
              <a:t>2.Optimum </a:t>
            </a:r>
            <a:r>
              <a:rPr lang="en-US" dirty="0" err="1" smtClean="0"/>
              <a:t>utilisation</a:t>
            </a:r>
            <a:r>
              <a:rPr lang="en-US" dirty="0" smtClean="0"/>
              <a:t> of resources</a:t>
            </a:r>
          </a:p>
          <a:p>
            <a:r>
              <a:rPr lang="en-US" dirty="0" smtClean="0"/>
              <a:t>3.Minimisation of cost</a:t>
            </a:r>
          </a:p>
          <a:p>
            <a:r>
              <a:rPr lang="en-US" dirty="0" smtClean="0"/>
              <a:t>4.Increased profit</a:t>
            </a:r>
          </a:p>
          <a:p>
            <a:r>
              <a:rPr lang="en-US" dirty="0" smtClean="0"/>
              <a:t>5.Smooth running of business</a:t>
            </a:r>
          </a:p>
          <a:p>
            <a:r>
              <a:rPr lang="en-US" dirty="0" smtClean="0"/>
              <a:t>6.Provides innovation</a:t>
            </a:r>
          </a:p>
          <a:p>
            <a:r>
              <a:rPr lang="en-US" dirty="0" smtClean="0"/>
              <a:t>7.Change of growth</a:t>
            </a:r>
          </a:p>
          <a:p>
            <a:r>
              <a:rPr lang="en-US" dirty="0" smtClean="0"/>
              <a:t>8.Social benefits</a:t>
            </a:r>
          </a:p>
          <a:p>
            <a:r>
              <a:rPr lang="en-US" dirty="0" smtClean="0"/>
              <a:t>9.Special importance of management in India’s developing economy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b/w Administration and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1.Thinking  function</a:t>
            </a:r>
          </a:p>
          <a:p>
            <a:r>
              <a:rPr lang="en-US" dirty="0" smtClean="0"/>
              <a:t>2.It takes major decisions and is a wider term than management.</a:t>
            </a:r>
          </a:p>
          <a:p>
            <a:r>
              <a:rPr lang="en-US" dirty="0" smtClean="0"/>
              <a:t>3.Top management function</a:t>
            </a:r>
          </a:p>
          <a:p>
            <a:r>
              <a:rPr lang="en-US" dirty="0" smtClean="0"/>
              <a:t>4.It consist of the owners of the co.</a:t>
            </a:r>
          </a:p>
          <a:p>
            <a:r>
              <a:rPr lang="en-US" dirty="0" smtClean="0"/>
              <a:t>5.Its decisions are generally influenced by external factors such as social, political ,legal etc.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1.Doing function</a:t>
            </a:r>
          </a:p>
          <a:p>
            <a:r>
              <a:rPr lang="en-US" dirty="0" smtClean="0"/>
              <a:t>2.It takes the decisions within the frame work of administration</a:t>
            </a:r>
          </a:p>
          <a:p>
            <a:r>
              <a:rPr lang="en-US" dirty="0" smtClean="0"/>
              <a:t>3.It is a lower level management function</a:t>
            </a:r>
          </a:p>
          <a:p>
            <a:r>
              <a:rPr lang="en-US" dirty="0" smtClean="0"/>
              <a:t>4.It consist of managerial personnel with </a:t>
            </a:r>
            <a:r>
              <a:rPr lang="en-US" dirty="0" err="1" smtClean="0"/>
              <a:t>specialised</a:t>
            </a:r>
            <a:r>
              <a:rPr lang="en-US" dirty="0" smtClean="0"/>
              <a:t> knowledge  who may the employees.</a:t>
            </a:r>
          </a:p>
          <a:p>
            <a:r>
              <a:rPr lang="en-US" dirty="0" smtClean="0"/>
              <a:t>5.Its decisions are influenced by internal factors such as </a:t>
            </a:r>
            <a:r>
              <a:rPr lang="en-US" dirty="0" err="1" smtClean="0"/>
              <a:t>values,beli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158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ADMINISTRATION v/sMANAGEMENT</vt:lpstr>
      <vt:lpstr>Branches of management</vt:lpstr>
      <vt:lpstr>IMPORTANCE OF MANAGEMENT</vt:lpstr>
      <vt:lpstr>Difference b/w Administration and Management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v/sMANAGEMENT</dc:title>
  <dc:creator>TOSHIBA</dc:creator>
  <cp:lastModifiedBy>TOSHIBA</cp:lastModifiedBy>
  <cp:revision>7</cp:revision>
  <dcterms:created xsi:type="dcterms:W3CDTF">2017-01-02T13:38:36Z</dcterms:created>
  <dcterms:modified xsi:type="dcterms:W3CDTF">2017-01-02T14:19:33Z</dcterms:modified>
</cp:coreProperties>
</file>